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57" r:id="rId4"/>
    <p:sldId id="264" r:id="rId5"/>
    <p:sldId id="265" r:id="rId6"/>
    <p:sldId id="266" r:id="rId7"/>
    <p:sldId id="267" r:id="rId8"/>
    <p:sldId id="268" r:id="rId9"/>
    <p:sldId id="261" r:id="rId10"/>
    <p:sldId id="271" r:id="rId11"/>
    <p:sldId id="275" r:id="rId12"/>
    <p:sldId id="276" r:id="rId13"/>
    <p:sldId id="269" r:id="rId14"/>
    <p:sldId id="274" r:id="rId15"/>
    <p:sldId id="279" r:id="rId16"/>
    <p:sldId id="280" r:id="rId17"/>
    <p:sldId id="281" r:id="rId18"/>
    <p:sldId id="270" r:id="rId19"/>
    <p:sldId id="272" r:id="rId20"/>
    <p:sldId id="273" r:id="rId21"/>
    <p:sldId id="282" r:id="rId22"/>
    <p:sldId id="263" r:id="rId23"/>
    <p:sldId id="283" r:id="rId24"/>
    <p:sldId id="284"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A858"/>
    <a:srgbClr val="C1877D"/>
    <a:srgbClr val="A35B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34" d="100"/>
          <a:sy n="134" d="100"/>
        </p:scale>
        <p:origin x="516" y="33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847010" y="3254107"/>
            <a:ext cx="1442044" cy="321616"/>
          </a:xfrm>
        </p:spPr>
        <p:txBody>
          <a:bodyPr>
            <a:noAutofit/>
          </a:bodyPr>
          <a:lstStyle>
            <a:lvl1pPr>
              <a:defRPr sz="12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98728" y="1421634"/>
            <a:ext cx="5122140" cy="1739156"/>
          </a:xfrm>
        </p:spPr>
        <p:txBody>
          <a:bodyPr/>
          <a:lstStyle/>
          <a:p>
            <a:r>
              <a:rPr lang="en-US" dirty="0"/>
              <a:t>Add Your Title</a:t>
            </a:r>
          </a:p>
        </p:txBody>
      </p:sp>
      <p:sp>
        <p:nvSpPr>
          <p:cNvPr id="4" name="Text Placeholder 3"/>
          <p:cNvSpPr>
            <a:spLocks noGrp="1"/>
          </p:cNvSpPr>
          <p:nvPr>
            <p:ph type="body" sz="quarter" idx="12" hasCustomPrompt="1"/>
          </p:nvPr>
        </p:nvSpPr>
        <p:spPr>
          <a:xfrm>
            <a:off x="3847010" y="3254107"/>
            <a:ext cx="1442044" cy="321616"/>
          </a:xfrm>
        </p:spPr>
        <p:txBody>
          <a:bodyPr>
            <a:noAutofit/>
          </a:bodyPr>
          <a:lstStyle>
            <a:lvl1pPr>
              <a:defRPr sz="1200"/>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08994" y="171024"/>
            <a:ext cx="8738382" cy="4137176"/>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08994" y="171024"/>
            <a:ext cx="8738382" cy="4137176"/>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00117" y="4409851"/>
            <a:ext cx="1487715" cy="454013"/>
          </a:xfrm>
        </p:spPr>
        <p:txBody>
          <a:bodyPr>
            <a:normAutofit/>
          </a:bodyPr>
          <a:lstStyle>
            <a:lvl1pPr>
              <a:defRPr sz="1600"/>
            </a:lvl1pPr>
          </a:lstStyle>
          <a:p>
            <a:r>
              <a:rPr lang="en-US" dirty="0"/>
              <a:t>Add Your Title</a:t>
            </a:r>
          </a:p>
        </p:txBody>
      </p:sp>
      <p:sp>
        <p:nvSpPr>
          <p:cNvPr id="5" name="Text Placeholder 6"/>
          <p:cNvSpPr>
            <a:spLocks noGrp="1"/>
          </p:cNvSpPr>
          <p:nvPr>
            <p:ph type="body" sz="quarter" idx="11" hasCustomPrompt="1"/>
          </p:nvPr>
        </p:nvSpPr>
        <p:spPr>
          <a:xfrm>
            <a:off x="208994" y="171024"/>
            <a:ext cx="8738382" cy="4137176"/>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86789" y="274630"/>
            <a:ext cx="8775015" cy="4647644"/>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8/27/2025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46DE31-67B2-6C2C-F04B-4D6834E5D6FF}"/>
              </a:ext>
            </a:extLst>
          </p:cNvPr>
          <p:cNvSpPr>
            <a:spLocks noGrp="1"/>
          </p:cNvSpPr>
          <p:nvPr>
            <p:ph type="body" sz="quarter" idx="13"/>
          </p:nvPr>
        </p:nvSpPr>
        <p:spPr/>
        <p:txBody>
          <a:bodyPr/>
          <a:lstStyle/>
          <a:p>
            <a:endParaRPr lang="en-US"/>
          </a:p>
        </p:txBody>
      </p:sp>
      <p:pic>
        <p:nvPicPr>
          <p:cNvPr id="5" name="Picture 4" descr="A close up of a sign&#10;&#10;AI-generated content may be incorrect.">
            <a:extLst>
              <a:ext uri="{FF2B5EF4-FFF2-40B4-BE49-F238E27FC236}">
                <a16:creationId xmlns:a16="http://schemas.microsoft.com/office/drawing/2014/main" id="{DA0E8D7C-1693-AB07-66E9-D8191EA1065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8404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13CCB-964D-F44F-C9B2-208C8B8C725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2D5188F-3EF2-BF45-A811-7CBF213C8B13}"/>
              </a:ext>
            </a:extLst>
          </p:cNvPr>
          <p:cNvSpPr>
            <a:spLocks noGrp="1"/>
          </p:cNvSpPr>
          <p:nvPr>
            <p:ph type="body" sz="quarter" idx="13"/>
          </p:nvPr>
        </p:nvSpPr>
        <p:spPr/>
        <p:txBody>
          <a:bodyPr/>
          <a:lstStyle/>
          <a:p>
            <a:r>
              <a:rPr lang="en-US" dirty="0">
                <a:latin typeface="Georgia" panose="02040502050405020303" pitchFamily="18" charset="0"/>
              </a:rPr>
              <a:t>10 In Damascus </a:t>
            </a:r>
            <a:r>
              <a:rPr lang="en-US" b="1" dirty="0">
                <a:latin typeface="Georgia" panose="02040502050405020303" pitchFamily="18" charset="0"/>
              </a:rPr>
              <a:t>there was a disciple </a:t>
            </a:r>
            <a:r>
              <a:rPr lang="en-US" dirty="0">
                <a:latin typeface="Georgia" panose="02040502050405020303" pitchFamily="18" charset="0"/>
              </a:rPr>
              <a:t>named Ananias. The Lord called to him in a vision, “Ananias!”</a:t>
            </a:r>
          </a:p>
          <a:p>
            <a:endParaRPr lang="en-US" dirty="0">
              <a:latin typeface="Georgia" panose="02040502050405020303" pitchFamily="18" charset="0"/>
            </a:endParaRPr>
          </a:p>
          <a:p>
            <a:r>
              <a:rPr lang="en-US" b="1" dirty="0">
                <a:latin typeface="Georgia" panose="02040502050405020303" pitchFamily="18" charset="0"/>
              </a:rPr>
              <a:t>“Yes, Lord,” </a:t>
            </a:r>
            <a:r>
              <a:rPr lang="en-US" dirty="0">
                <a:latin typeface="Georgia" panose="02040502050405020303" pitchFamily="18" charset="0"/>
              </a:rPr>
              <a:t>he answered.</a:t>
            </a:r>
          </a:p>
        </p:txBody>
      </p:sp>
      <p:sp>
        <p:nvSpPr>
          <p:cNvPr id="7" name="Text Placeholder 6">
            <a:extLst>
              <a:ext uri="{FF2B5EF4-FFF2-40B4-BE49-F238E27FC236}">
                <a16:creationId xmlns:a16="http://schemas.microsoft.com/office/drawing/2014/main" id="{14DFF3FE-6C16-314A-5DC5-EF2E7E3BEC1F}"/>
              </a:ext>
            </a:extLst>
          </p:cNvPr>
          <p:cNvSpPr>
            <a:spLocks noGrp="1"/>
          </p:cNvSpPr>
          <p:nvPr>
            <p:ph type="body" sz="quarter" idx="14"/>
          </p:nvPr>
        </p:nvSpPr>
        <p:spPr/>
        <p:txBody>
          <a:bodyPr>
            <a:normAutofit/>
          </a:bodyPr>
          <a:lstStyle/>
          <a:p>
            <a:r>
              <a:rPr lang="en-US" sz="3600" dirty="0">
                <a:solidFill>
                  <a:srgbClr val="E8A858"/>
                </a:solidFill>
                <a:latin typeface="Georgia" panose="02040502050405020303" pitchFamily="18" charset="0"/>
              </a:rPr>
              <a:t>Acts 9:10 NIV </a:t>
            </a:r>
          </a:p>
        </p:txBody>
      </p:sp>
    </p:spTree>
    <p:extLst>
      <p:ext uri="{BB962C8B-B14F-4D97-AF65-F5344CB8AC3E}">
        <p14:creationId xmlns:p14="http://schemas.microsoft.com/office/powerpoint/2010/main" val="4238962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A791D-81E6-6BAE-5006-96D62EC5358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9A0D4C5-7675-5667-B18F-C754E4AFFD26}"/>
              </a:ext>
            </a:extLst>
          </p:cNvPr>
          <p:cNvSpPr>
            <a:spLocks noGrp="1"/>
          </p:cNvSpPr>
          <p:nvPr>
            <p:ph type="body" sz="quarter" idx="13"/>
          </p:nvPr>
        </p:nvSpPr>
        <p:spPr>
          <a:xfrm>
            <a:off x="527050" y="1028697"/>
            <a:ext cx="8160063" cy="2793501"/>
          </a:xfrm>
        </p:spPr>
        <p:txBody>
          <a:bodyPr/>
          <a:lstStyle/>
          <a:p>
            <a:r>
              <a:rPr lang="en-US" dirty="0">
                <a:latin typeface="Georgia" panose="02040502050405020303" pitchFamily="18" charset="0"/>
              </a:rPr>
              <a:t>Make it your goal </a:t>
            </a:r>
            <a:r>
              <a:rPr lang="en-US" b="1" dirty="0">
                <a:latin typeface="Georgia" panose="02040502050405020303" pitchFamily="18" charset="0"/>
              </a:rPr>
              <a:t>to live a quiet life</a:t>
            </a:r>
            <a:r>
              <a:rPr lang="en-US" dirty="0">
                <a:latin typeface="Georgia" panose="02040502050405020303" pitchFamily="18" charset="0"/>
              </a:rPr>
              <a:t>, minding your own business and </a:t>
            </a:r>
          </a:p>
          <a:p>
            <a:r>
              <a:rPr lang="en-US" dirty="0">
                <a:latin typeface="Georgia" panose="02040502050405020303" pitchFamily="18" charset="0"/>
              </a:rPr>
              <a:t>working with your hands, </a:t>
            </a:r>
          </a:p>
          <a:p>
            <a:r>
              <a:rPr lang="en-US" dirty="0">
                <a:latin typeface="Georgia" panose="02040502050405020303" pitchFamily="18" charset="0"/>
              </a:rPr>
              <a:t>just as we instructed you before.</a:t>
            </a:r>
          </a:p>
        </p:txBody>
      </p:sp>
      <p:sp>
        <p:nvSpPr>
          <p:cNvPr id="7" name="Text Placeholder 6">
            <a:extLst>
              <a:ext uri="{FF2B5EF4-FFF2-40B4-BE49-F238E27FC236}">
                <a16:creationId xmlns:a16="http://schemas.microsoft.com/office/drawing/2014/main" id="{FEB9CC52-19D9-8DEC-78EF-535476596327}"/>
              </a:ext>
            </a:extLst>
          </p:cNvPr>
          <p:cNvSpPr>
            <a:spLocks noGrp="1"/>
          </p:cNvSpPr>
          <p:nvPr>
            <p:ph type="body" sz="quarter" idx="14"/>
          </p:nvPr>
        </p:nvSpPr>
        <p:spPr/>
        <p:txBody>
          <a:bodyPr>
            <a:normAutofit/>
          </a:bodyPr>
          <a:lstStyle/>
          <a:p>
            <a:r>
              <a:rPr lang="en-US" sz="3600" dirty="0">
                <a:solidFill>
                  <a:srgbClr val="E8A858"/>
                </a:solidFill>
                <a:latin typeface="Georgia" panose="02040502050405020303" pitchFamily="18" charset="0"/>
              </a:rPr>
              <a:t>1 Thessalonians 4:11 NLT </a:t>
            </a:r>
          </a:p>
        </p:txBody>
      </p:sp>
    </p:spTree>
    <p:extLst>
      <p:ext uri="{BB962C8B-B14F-4D97-AF65-F5344CB8AC3E}">
        <p14:creationId xmlns:p14="http://schemas.microsoft.com/office/powerpoint/2010/main" val="322984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41F85-CB82-976D-B2F4-79CBF323BD6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163E4C6-F75C-56B1-7336-0385A86A27A3}"/>
              </a:ext>
            </a:extLst>
          </p:cNvPr>
          <p:cNvSpPr>
            <a:spLocks noGrp="1"/>
          </p:cNvSpPr>
          <p:nvPr>
            <p:ph type="body" sz="quarter" idx="13"/>
          </p:nvPr>
        </p:nvSpPr>
        <p:spPr>
          <a:xfrm>
            <a:off x="491968" y="656028"/>
            <a:ext cx="8160063" cy="3365110"/>
          </a:xfrm>
        </p:spPr>
        <p:txBody>
          <a:bodyPr/>
          <a:lstStyle/>
          <a:p>
            <a:r>
              <a:rPr lang="en-US" dirty="0">
                <a:latin typeface="Georgia" panose="02040502050405020303" pitchFamily="18" charset="0"/>
              </a:rPr>
              <a:t> “</a:t>
            </a:r>
            <a:r>
              <a:rPr lang="en-US" b="1" dirty="0">
                <a:latin typeface="Georgia" panose="02040502050405020303" pitchFamily="18" charset="0"/>
              </a:rPr>
              <a:t>Whoever can be trusted with very little can also be trusted with much</a:t>
            </a:r>
            <a:r>
              <a:rPr lang="en-US" dirty="0">
                <a:latin typeface="Georgia" panose="02040502050405020303" pitchFamily="18" charset="0"/>
              </a:rPr>
              <a:t>, </a:t>
            </a:r>
          </a:p>
          <a:p>
            <a:r>
              <a:rPr lang="en-US" dirty="0">
                <a:latin typeface="Georgia" panose="02040502050405020303" pitchFamily="18" charset="0"/>
              </a:rPr>
              <a:t>and whoever is dishonest with very little </a:t>
            </a:r>
          </a:p>
          <a:p>
            <a:r>
              <a:rPr lang="en-US" dirty="0">
                <a:latin typeface="Georgia" panose="02040502050405020303" pitchFamily="18" charset="0"/>
              </a:rPr>
              <a:t>will also be dishonest with much.</a:t>
            </a:r>
          </a:p>
        </p:txBody>
      </p:sp>
      <p:sp>
        <p:nvSpPr>
          <p:cNvPr id="7" name="Text Placeholder 6">
            <a:extLst>
              <a:ext uri="{FF2B5EF4-FFF2-40B4-BE49-F238E27FC236}">
                <a16:creationId xmlns:a16="http://schemas.microsoft.com/office/drawing/2014/main" id="{19345113-CB23-E8E3-DB0B-35A36BA97EBF}"/>
              </a:ext>
            </a:extLst>
          </p:cNvPr>
          <p:cNvSpPr>
            <a:spLocks noGrp="1"/>
          </p:cNvSpPr>
          <p:nvPr>
            <p:ph type="body" sz="quarter" idx="14"/>
          </p:nvPr>
        </p:nvSpPr>
        <p:spPr/>
        <p:txBody>
          <a:bodyPr>
            <a:normAutofit/>
          </a:bodyPr>
          <a:lstStyle/>
          <a:p>
            <a:r>
              <a:rPr lang="en-US" sz="3600" dirty="0">
                <a:solidFill>
                  <a:srgbClr val="E8A858"/>
                </a:solidFill>
                <a:latin typeface="Georgia" panose="02040502050405020303" pitchFamily="18" charset="0"/>
              </a:rPr>
              <a:t>Luke 16:10 NIV </a:t>
            </a:r>
          </a:p>
        </p:txBody>
      </p:sp>
    </p:spTree>
    <p:extLst>
      <p:ext uri="{BB962C8B-B14F-4D97-AF65-F5344CB8AC3E}">
        <p14:creationId xmlns:p14="http://schemas.microsoft.com/office/powerpoint/2010/main" val="16835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B442D-F291-3C20-30D8-18F7D339D93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18005A4-A00E-820D-2D95-F669F1277630}"/>
              </a:ext>
            </a:extLst>
          </p:cNvPr>
          <p:cNvSpPr>
            <a:spLocks noGrp="1"/>
          </p:cNvSpPr>
          <p:nvPr>
            <p:ph type="title"/>
          </p:nvPr>
        </p:nvSpPr>
        <p:spPr>
          <a:xfrm>
            <a:off x="3693561" y="4605389"/>
            <a:ext cx="1756878" cy="349014"/>
          </a:xfrm>
        </p:spPr>
        <p:txBody>
          <a:bodyPr>
            <a:noAutofit/>
          </a:bodyPr>
          <a:lstStyle/>
          <a:p>
            <a:r>
              <a:rPr lang="en-US" sz="2200" dirty="0">
                <a:gradFill>
                  <a:gsLst>
                    <a:gs pos="28000">
                      <a:srgbClr val="E8A85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38100" dist="38100" dir="2700000" algn="tl">
                    <a:srgbClr val="000000">
                      <a:alpha val="43137"/>
                    </a:srgbClr>
                  </a:outerShdw>
                </a:effectLst>
                <a:latin typeface="Rockwell Extra Bold" panose="02060903040505020403" pitchFamily="18" charset="0"/>
              </a:rPr>
              <a:t>Faithful</a:t>
            </a:r>
            <a:r>
              <a:rPr lang="en-US" sz="2200" dirty="0">
                <a:solidFill>
                  <a:srgbClr val="C1877D"/>
                </a:solidFill>
                <a:effectLst>
                  <a:outerShdw blurRad="38100" dist="38100" dir="2700000" algn="tl">
                    <a:srgbClr val="000000">
                      <a:alpha val="43137"/>
                    </a:srgbClr>
                  </a:outerShdw>
                </a:effectLst>
                <a:latin typeface="Rockwell Extra Bold" panose="02060903040505020403" pitchFamily="18" charset="0"/>
              </a:rPr>
              <a:t> </a:t>
            </a:r>
            <a:br>
              <a:rPr lang="en-US" sz="2200" dirty="0"/>
            </a:br>
            <a:endParaRPr lang="en-US" sz="2200" dirty="0"/>
          </a:p>
        </p:txBody>
      </p:sp>
      <p:sp>
        <p:nvSpPr>
          <p:cNvPr id="7" name="Text Placeholder 6">
            <a:extLst>
              <a:ext uri="{FF2B5EF4-FFF2-40B4-BE49-F238E27FC236}">
                <a16:creationId xmlns:a16="http://schemas.microsoft.com/office/drawing/2014/main" id="{C2BCA296-D94B-F5C4-7053-2C2897552D4D}"/>
              </a:ext>
            </a:extLst>
          </p:cNvPr>
          <p:cNvSpPr>
            <a:spLocks noGrp="1"/>
          </p:cNvSpPr>
          <p:nvPr>
            <p:ph type="body" sz="quarter" idx="11"/>
          </p:nvPr>
        </p:nvSpPr>
        <p:spPr/>
        <p:txBody>
          <a:bodyPr>
            <a:normAutofit/>
          </a:bodyPr>
          <a:lstStyle/>
          <a:p>
            <a:r>
              <a:rPr lang="en-US" sz="4400" b="1" dirty="0">
                <a:effectLst>
                  <a:outerShdw blurRad="38100" dist="38100" dir="2700000" algn="tl">
                    <a:srgbClr val="000000">
                      <a:alpha val="43137"/>
                    </a:srgbClr>
                  </a:outerShdw>
                </a:effectLst>
                <a:latin typeface="Georgia" panose="02040502050405020303" pitchFamily="18" charset="0"/>
              </a:rPr>
              <a:t>Tuned to God</a:t>
            </a:r>
          </a:p>
        </p:txBody>
      </p:sp>
    </p:spTree>
    <p:extLst>
      <p:ext uri="{BB962C8B-B14F-4D97-AF65-F5344CB8AC3E}">
        <p14:creationId xmlns:p14="http://schemas.microsoft.com/office/powerpoint/2010/main" val="119608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A5015-1FD7-EB8A-D4A9-CB01238289E9}"/>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5638BD3-177A-6EAB-B9B0-729F04D27781}"/>
              </a:ext>
            </a:extLst>
          </p:cNvPr>
          <p:cNvSpPr>
            <a:spLocks noGrp="1"/>
          </p:cNvSpPr>
          <p:nvPr>
            <p:ph type="body" sz="quarter" idx="13"/>
          </p:nvPr>
        </p:nvSpPr>
        <p:spPr/>
        <p:txBody>
          <a:bodyPr/>
          <a:lstStyle/>
          <a:p>
            <a:r>
              <a:rPr lang="en-US" dirty="0">
                <a:latin typeface="Georgia" panose="02040502050405020303" pitchFamily="18" charset="0"/>
              </a:rPr>
              <a:t>15 But the Lord said to Ananias,</a:t>
            </a:r>
            <a:br>
              <a:rPr lang="en-US" dirty="0">
                <a:latin typeface="Georgia" panose="02040502050405020303" pitchFamily="18" charset="0"/>
              </a:rPr>
            </a:br>
            <a:r>
              <a:rPr lang="en-US" dirty="0">
                <a:latin typeface="Georgia" panose="02040502050405020303" pitchFamily="18" charset="0"/>
              </a:rPr>
              <a:t> “</a:t>
            </a:r>
            <a:r>
              <a:rPr lang="en-US" b="1" dirty="0">
                <a:latin typeface="Georgia" panose="02040502050405020303" pitchFamily="18" charset="0"/>
              </a:rPr>
              <a:t>Go! This man is my chosen instrument to proclaim my name to the Gentiles </a:t>
            </a:r>
          </a:p>
          <a:p>
            <a:r>
              <a:rPr lang="en-US" dirty="0">
                <a:latin typeface="Georgia" panose="02040502050405020303" pitchFamily="18" charset="0"/>
              </a:rPr>
              <a:t>and their kings and to the people of Israel. </a:t>
            </a:r>
          </a:p>
          <a:p>
            <a:r>
              <a:rPr lang="en-US" dirty="0">
                <a:latin typeface="Georgia" panose="02040502050405020303" pitchFamily="18" charset="0"/>
              </a:rPr>
              <a:t>16 I will show him how much </a:t>
            </a:r>
          </a:p>
          <a:p>
            <a:r>
              <a:rPr lang="en-US" dirty="0">
                <a:latin typeface="Georgia" panose="02040502050405020303" pitchFamily="18" charset="0"/>
              </a:rPr>
              <a:t>he must suffer for my name.”</a:t>
            </a:r>
          </a:p>
        </p:txBody>
      </p:sp>
      <p:sp>
        <p:nvSpPr>
          <p:cNvPr id="7" name="Text Placeholder 6">
            <a:extLst>
              <a:ext uri="{FF2B5EF4-FFF2-40B4-BE49-F238E27FC236}">
                <a16:creationId xmlns:a16="http://schemas.microsoft.com/office/drawing/2014/main" id="{AF7E177A-9090-18E1-4D1A-78B7080EDA69}"/>
              </a:ext>
            </a:extLst>
          </p:cNvPr>
          <p:cNvSpPr>
            <a:spLocks noGrp="1"/>
          </p:cNvSpPr>
          <p:nvPr>
            <p:ph type="body" sz="quarter" idx="14"/>
          </p:nvPr>
        </p:nvSpPr>
        <p:spPr/>
        <p:txBody>
          <a:bodyPr>
            <a:normAutofit/>
          </a:bodyPr>
          <a:lstStyle/>
          <a:p>
            <a:r>
              <a:rPr lang="en-US" sz="3600" dirty="0">
                <a:solidFill>
                  <a:srgbClr val="E8A858"/>
                </a:solidFill>
                <a:latin typeface="Georgia" panose="02040502050405020303" pitchFamily="18" charset="0"/>
              </a:rPr>
              <a:t>Acts 9:15-16 NIV </a:t>
            </a:r>
          </a:p>
        </p:txBody>
      </p:sp>
    </p:spTree>
    <p:extLst>
      <p:ext uri="{BB962C8B-B14F-4D97-AF65-F5344CB8AC3E}">
        <p14:creationId xmlns:p14="http://schemas.microsoft.com/office/powerpoint/2010/main" val="426693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98D02-3CC5-9AC9-3DCE-CCEF12C807A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00A39BA-1108-5D1A-A447-4202115CFE0E}"/>
              </a:ext>
            </a:extLst>
          </p:cNvPr>
          <p:cNvSpPr>
            <a:spLocks noGrp="1"/>
          </p:cNvSpPr>
          <p:nvPr>
            <p:ph type="body" sz="quarter" idx="13"/>
          </p:nvPr>
        </p:nvSpPr>
        <p:spPr/>
        <p:txBody>
          <a:bodyPr/>
          <a:lstStyle/>
          <a:p>
            <a:r>
              <a:rPr lang="en-US" dirty="0">
                <a:latin typeface="Georgia" panose="02040502050405020303" pitchFamily="18" charset="0"/>
              </a:rPr>
              <a:t>21 Whether you turn to the right or to the left, your ears will hear a voice behind you, </a:t>
            </a:r>
          </a:p>
          <a:p>
            <a:r>
              <a:rPr lang="en-US" dirty="0">
                <a:latin typeface="Georgia" panose="02040502050405020303" pitchFamily="18" charset="0"/>
              </a:rPr>
              <a:t>saying, </a:t>
            </a:r>
          </a:p>
          <a:p>
            <a:r>
              <a:rPr lang="en-US" b="1" dirty="0">
                <a:latin typeface="Georgia" panose="02040502050405020303" pitchFamily="18" charset="0"/>
              </a:rPr>
              <a:t>“This is the way; walk in it.” </a:t>
            </a:r>
          </a:p>
        </p:txBody>
      </p:sp>
      <p:sp>
        <p:nvSpPr>
          <p:cNvPr id="7" name="Text Placeholder 6">
            <a:extLst>
              <a:ext uri="{FF2B5EF4-FFF2-40B4-BE49-F238E27FC236}">
                <a16:creationId xmlns:a16="http://schemas.microsoft.com/office/drawing/2014/main" id="{C3456AF9-111B-B0B0-BC37-61C4BC8BDDFB}"/>
              </a:ext>
            </a:extLst>
          </p:cNvPr>
          <p:cNvSpPr>
            <a:spLocks noGrp="1"/>
          </p:cNvSpPr>
          <p:nvPr>
            <p:ph type="body" sz="quarter" idx="14"/>
          </p:nvPr>
        </p:nvSpPr>
        <p:spPr/>
        <p:txBody>
          <a:bodyPr>
            <a:normAutofit/>
          </a:bodyPr>
          <a:lstStyle/>
          <a:p>
            <a:r>
              <a:rPr lang="en-US" sz="3600" dirty="0">
                <a:solidFill>
                  <a:srgbClr val="E8A858"/>
                </a:solidFill>
                <a:latin typeface="Georgia" panose="02040502050405020303" pitchFamily="18" charset="0"/>
              </a:rPr>
              <a:t>Isaiah 30:21 NIV </a:t>
            </a:r>
          </a:p>
        </p:txBody>
      </p:sp>
    </p:spTree>
    <p:extLst>
      <p:ext uri="{BB962C8B-B14F-4D97-AF65-F5344CB8AC3E}">
        <p14:creationId xmlns:p14="http://schemas.microsoft.com/office/powerpoint/2010/main" val="219540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E5C5E-4FF2-954B-0A0C-F0161992CF4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7F99A2C-56BE-EDC8-08DE-72839D381120}"/>
              </a:ext>
            </a:extLst>
          </p:cNvPr>
          <p:cNvSpPr>
            <a:spLocks noGrp="1"/>
          </p:cNvSpPr>
          <p:nvPr>
            <p:ph type="body" sz="quarter" idx="13"/>
          </p:nvPr>
        </p:nvSpPr>
        <p:spPr>
          <a:xfrm>
            <a:off x="527050" y="684494"/>
            <a:ext cx="8160063" cy="3365110"/>
          </a:xfrm>
        </p:spPr>
        <p:txBody>
          <a:bodyPr>
            <a:normAutofit fontScale="92500" lnSpcReduction="10000"/>
          </a:bodyPr>
          <a:lstStyle/>
          <a:p>
            <a:r>
              <a:rPr lang="en-US" dirty="0">
                <a:latin typeface="Georgia" panose="02040502050405020303" pitchFamily="18" charset="0"/>
              </a:rPr>
              <a:t>22 So Samuel said:</a:t>
            </a:r>
          </a:p>
          <a:p>
            <a:endParaRPr lang="en-US" dirty="0">
              <a:latin typeface="Georgia" panose="02040502050405020303" pitchFamily="18" charset="0"/>
            </a:endParaRPr>
          </a:p>
          <a:p>
            <a:r>
              <a:rPr lang="en-US" dirty="0">
                <a:latin typeface="Georgia" panose="02040502050405020303" pitchFamily="18" charset="0"/>
              </a:rPr>
              <a:t>“Has the Lord as great delight </a:t>
            </a:r>
          </a:p>
          <a:p>
            <a:r>
              <a:rPr lang="en-US" dirty="0">
                <a:latin typeface="Georgia" panose="02040502050405020303" pitchFamily="18" charset="0"/>
              </a:rPr>
              <a:t>in burnt offerings and sacrifices,</a:t>
            </a:r>
          </a:p>
          <a:p>
            <a:r>
              <a:rPr lang="en-US" dirty="0">
                <a:latin typeface="Georgia" panose="02040502050405020303" pitchFamily="18" charset="0"/>
              </a:rPr>
              <a:t>As in obeying the voice of the Lord?</a:t>
            </a:r>
          </a:p>
          <a:p>
            <a:r>
              <a:rPr lang="en-US" dirty="0">
                <a:latin typeface="Georgia" panose="02040502050405020303" pitchFamily="18" charset="0"/>
              </a:rPr>
              <a:t>Behold, </a:t>
            </a:r>
            <a:r>
              <a:rPr lang="en-US" b="1" dirty="0">
                <a:latin typeface="Georgia" panose="02040502050405020303" pitchFamily="18" charset="0"/>
              </a:rPr>
              <a:t>to obey is better than sacrifice,</a:t>
            </a:r>
          </a:p>
          <a:p>
            <a:r>
              <a:rPr lang="en-US" dirty="0">
                <a:latin typeface="Georgia" panose="02040502050405020303" pitchFamily="18" charset="0"/>
              </a:rPr>
              <a:t>And </a:t>
            </a:r>
            <a:r>
              <a:rPr lang="en-US" b="1" dirty="0">
                <a:latin typeface="Georgia" panose="02040502050405020303" pitchFamily="18" charset="0"/>
              </a:rPr>
              <a:t>to heed </a:t>
            </a:r>
            <a:r>
              <a:rPr lang="en-US" dirty="0">
                <a:latin typeface="Georgia" panose="02040502050405020303" pitchFamily="18" charset="0"/>
              </a:rPr>
              <a:t>than the fat of rams.</a:t>
            </a:r>
          </a:p>
        </p:txBody>
      </p:sp>
      <p:sp>
        <p:nvSpPr>
          <p:cNvPr id="7" name="Text Placeholder 6">
            <a:extLst>
              <a:ext uri="{FF2B5EF4-FFF2-40B4-BE49-F238E27FC236}">
                <a16:creationId xmlns:a16="http://schemas.microsoft.com/office/drawing/2014/main" id="{33147DE1-3239-509A-76A0-6A7345CF864A}"/>
              </a:ext>
            </a:extLst>
          </p:cNvPr>
          <p:cNvSpPr>
            <a:spLocks noGrp="1"/>
          </p:cNvSpPr>
          <p:nvPr>
            <p:ph type="body" sz="quarter" idx="14"/>
          </p:nvPr>
        </p:nvSpPr>
        <p:spPr/>
        <p:txBody>
          <a:bodyPr>
            <a:normAutofit/>
          </a:bodyPr>
          <a:lstStyle/>
          <a:p>
            <a:r>
              <a:rPr lang="en-US" sz="3600" dirty="0">
                <a:solidFill>
                  <a:srgbClr val="E8A858"/>
                </a:solidFill>
                <a:latin typeface="Georgia" panose="02040502050405020303" pitchFamily="18" charset="0"/>
              </a:rPr>
              <a:t>1 Samuel 15:22 NIV </a:t>
            </a:r>
          </a:p>
        </p:txBody>
      </p:sp>
    </p:spTree>
    <p:extLst>
      <p:ext uri="{BB962C8B-B14F-4D97-AF65-F5344CB8AC3E}">
        <p14:creationId xmlns:p14="http://schemas.microsoft.com/office/powerpoint/2010/main" val="1264238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35003-981A-EBD7-8AAE-289221C522C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B8B0B16-826A-2E8A-CB38-7AA4A51A429F}"/>
              </a:ext>
            </a:extLst>
          </p:cNvPr>
          <p:cNvSpPr>
            <a:spLocks noGrp="1"/>
          </p:cNvSpPr>
          <p:nvPr>
            <p:ph type="body" sz="quarter" idx="13"/>
          </p:nvPr>
        </p:nvSpPr>
        <p:spPr>
          <a:xfrm>
            <a:off x="527050" y="684494"/>
            <a:ext cx="8160063" cy="3365110"/>
          </a:xfrm>
        </p:spPr>
        <p:txBody>
          <a:bodyPr>
            <a:normAutofit/>
          </a:bodyPr>
          <a:lstStyle/>
          <a:p>
            <a:r>
              <a:rPr lang="en-US" dirty="0">
                <a:latin typeface="Georgia" panose="02040502050405020303" pitchFamily="18" charset="0"/>
              </a:rPr>
              <a:t>13 for it is God who works in you </a:t>
            </a:r>
          </a:p>
          <a:p>
            <a:r>
              <a:rPr lang="en-US" b="1" dirty="0">
                <a:latin typeface="Georgia" panose="02040502050405020303" pitchFamily="18" charset="0"/>
              </a:rPr>
              <a:t>to will and to act </a:t>
            </a:r>
          </a:p>
          <a:p>
            <a:r>
              <a:rPr lang="en-US" dirty="0">
                <a:latin typeface="Georgia" panose="02040502050405020303" pitchFamily="18" charset="0"/>
              </a:rPr>
              <a:t>in order to fulfill his good purpose.</a:t>
            </a:r>
          </a:p>
        </p:txBody>
      </p:sp>
      <p:sp>
        <p:nvSpPr>
          <p:cNvPr id="7" name="Text Placeholder 6">
            <a:extLst>
              <a:ext uri="{FF2B5EF4-FFF2-40B4-BE49-F238E27FC236}">
                <a16:creationId xmlns:a16="http://schemas.microsoft.com/office/drawing/2014/main" id="{9D35FF61-8D06-8B19-5C9E-B80F150475BA}"/>
              </a:ext>
            </a:extLst>
          </p:cNvPr>
          <p:cNvSpPr>
            <a:spLocks noGrp="1"/>
          </p:cNvSpPr>
          <p:nvPr>
            <p:ph type="body" sz="quarter" idx="14"/>
          </p:nvPr>
        </p:nvSpPr>
        <p:spPr/>
        <p:txBody>
          <a:bodyPr>
            <a:normAutofit/>
          </a:bodyPr>
          <a:lstStyle/>
          <a:p>
            <a:r>
              <a:rPr lang="en-US" sz="3600" dirty="0">
                <a:solidFill>
                  <a:srgbClr val="E8A858"/>
                </a:solidFill>
                <a:latin typeface="Georgia" panose="02040502050405020303" pitchFamily="18" charset="0"/>
              </a:rPr>
              <a:t>Philippians 2:13 NIV </a:t>
            </a:r>
          </a:p>
        </p:txBody>
      </p:sp>
    </p:spTree>
    <p:extLst>
      <p:ext uri="{BB962C8B-B14F-4D97-AF65-F5344CB8AC3E}">
        <p14:creationId xmlns:p14="http://schemas.microsoft.com/office/powerpoint/2010/main" val="1240294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F4EEB-8EEA-4E96-CE77-1A99BDA4863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14C6183-0532-8170-3C73-1EAE9E2DF35D}"/>
              </a:ext>
            </a:extLst>
          </p:cNvPr>
          <p:cNvSpPr>
            <a:spLocks noGrp="1"/>
          </p:cNvSpPr>
          <p:nvPr>
            <p:ph type="title"/>
          </p:nvPr>
        </p:nvSpPr>
        <p:spPr>
          <a:xfrm>
            <a:off x="3693561" y="4605389"/>
            <a:ext cx="1756878" cy="349014"/>
          </a:xfrm>
        </p:spPr>
        <p:txBody>
          <a:bodyPr>
            <a:noAutofit/>
          </a:bodyPr>
          <a:lstStyle/>
          <a:p>
            <a:r>
              <a:rPr lang="en-US" sz="2200" dirty="0">
                <a:gradFill>
                  <a:gsLst>
                    <a:gs pos="28000">
                      <a:srgbClr val="E8A85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38100" dist="38100" dir="2700000" algn="tl">
                    <a:srgbClr val="000000">
                      <a:alpha val="43137"/>
                    </a:srgbClr>
                  </a:outerShdw>
                </a:effectLst>
                <a:latin typeface="Rockwell Extra Bold" panose="02060903040505020403" pitchFamily="18" charset="0"/>
              </a:rPr>
              <a:t>Faithful</a:t>
            </a:r>
            <a:r>
              <a:rPr lang="en-US" sz="2200" dirty="0">
                <a:solidFill>
                  <a:srgbClr val="C1877D"/>
                </a:solidFill>
                <a:effectLst>
                  <a:outerShdw blurRad="38100" dist="38100" dir="2700000" algn="tl">
                    <a:srgbClr val="000000">
                      <a:alpha val="43137"/>
                    </a:srgbClr>
                  </a:outerShdw>
                </a:effectLst>
                <a:latin typeface="Rockwell Extra Bold" panose="02060903040505020403" pitchFamily="18" charset="0"/>
              </a:rPr>
              <a:t> </a:t>
            </a:r>
            <a:br>
              <a:rPr lang="en-US" sz="2200" dirty="0"/>
            </a:br>
            <a:endParaRPr lang="en-US" sz="2200" dirty="0"/>
          </a:p>
        </p:txBody>
      </p:sp>
      <p:sp>
        <p:nvSpPr>
          <p:cNvPr id="7" name="Text Placeholder 6">
            <a:extLst>
              <a:ext uri="{FF2B5EF4-FFF2-40B4-BE49-F238E27FC236}">
                <a16:creationId xmlns:a16="http://schemas.microsoft.com/office/drawing/2014/main" id="{CECC1B52-414A-DD6E-028A-F2EC9C8B5FFD}"/>
              </a:ext>
            </a:extLst>
          </p:cNvPr>
          <p:cNvSpPr>
            <a:spLocks noGrp="1"/>
          </p:cNvSpPr>
          <p:nvPr>
            <p:ph type="body" sz="quarter" idx="11"/>
          </p:nvPr>
        </p:nvSpPr>
        <p:spPr/>
        <p:txBody>
          <a:bodyPr>
            <a:normAutofit/>
          </a:bodyPr>
          <a:lstStyle/>
          <a:p>
            <a:r>
              <a:rPr lang="en-US" sz="4400" b="1" dirty="0">
                <a:effectLst>
                  <a:outerShdw blurRad="38100" dist="38100" dir="2700000" algn="tl">
                    <a:srgbClr val="000000">
                      <a:alpha val="43137"/>
                    </a:srgbClr>
                  </a:outerShdw>
                </a:effectLst>
                <a:latin typeface="Georgia" panose="02040502050405020303" pitchFamily="18" charset="0"/>
              </a:rPr>
              <a:t>Ordinary Paves Way </a:t>
            </a:r>
          </a:p>
          <a:p>
            <a:r>
              <a:rPr lang="en-US" sz="4400" b="1" dirty="0">
                <a:effectLst>
                  <a:outerShdw blurRad="38100" dist="38100" dir="2700000" algn="tl">
                    <a:srgbClr val="000000">
                      <a:alpha val="43137"/>
                    </a:srgbClr>
                  </a:outerShdw>
                </a:effectLst>
                <a:latin typeface="Georgia" panose="02040502050405020303" pitchFamily="18" charset="0"/>
              </a:rPr>
              <a:t>for Extraordinary</a:t>
            </a:r>
          </a:p>
        </p:txBody>
      </p:sp>
    </p:spTree>
    <p:extLst>
      <p:ext uri="{BB962C8B-B14F-4D97-AF65-F5344CB8AC3E}">
        <p14:creationId xmlns:p14="http://schemas.microsoft.com/office/powerpoint/2010/main" val="3244374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A656D-136C-99CD-7ED1-2D7C8C89766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9A93DD4-A04A-EEC1-F3AC-C26F22250F8D}"/>
              </a:ext>
            </a:extLst>
          </p:cNvPr>
          <p:cNvSpPr>
            <a:spLocks noGrp="1"/>
          </p:cNvSpPr>
          <p:nvPr>
            <p:ph type="body" sz="quarter" idx="13"/>
          </p:nvPr>
        </p:nvSpPr>
        <p:spPr/>
        <p:txBody>
          <a:bodyPr/>
          <a:lstStyle/>
          <a:p>
            <a:r>
              <a:rPr lang="en-US" dirty="0">
                <a:latin typeface="Georgia" panose="02040502050405020303" pitchFamily="18" charset="0"/>
              </a:rPr>
              <a:t>18 </a:t>
            </a:r>
            <a:r>
              <a:rPr lang="en-US" b="1" dirty="0">
                <a:latin typeface="Georgia" panose="02040502050405020303" pitchFamily="18" charset="0"/>
              </a:rPr>
              <a:t>Immediately,</a:t>
            </a:r>
            <a:r>
              <a:rPr lang="en-US" dirty="0">
                <a:latin typeface="Georgia" panose="02040502050405020303" pitchFamily="18" charset="0"/>
              </a:rPr>
              <a:t> something like </a:t>
            </a:r>
            <a:r>
              <a:rPr lang="en-US" b="1" dirty="0">
                <a:latin typeface="Georgia" panose="02040502050405020303" pitchFamily="18" charset="0"/>
              </a:rPr>
              <a:t>scales fell </a:t>
            </a:r>
            <a:r>
              <a:rPr lang="en-US" dirty="0">
                <a:latin typeface="Georgia" panose="02040502050405020303" pitchFamily="18" charset="0"/>
              </a:rPr>
              <a:t>from Saul’s eyes, and </a:t>
            </a:r>
            <a:r>
              <a:rPr lang="en-US" b="1" dirty="0">
                <a:latin typeface="Georgia" panose="02040502050405020303" pitchFamily="18" charset="0"/>
              </a:rPr>
              <a:t>he could see again</a:t>
            </a:r>
            <a:r>
              <a:rPr lang="en-US" dirty="0">
                <a:latin typeface="Georgia" panose="02040502050405020303" pitchFamily="18" charset="0"/>
              </a:rPr>
              <a:t>. </a:t>
            </a:r>
          </a:p>
          <a:p>
            <a:r>
              <a:rPr lang="en-US" dirty="0">
                <a:latin typeface="Georgia" panose="02040502050405020303" pitchFamily="18" charset="0"/>
              </a:rPr>
              <a:t>He got up and was baptized, </a:t>
            </a:r>
          </a:p>
        </p:txBody>
      </p:sp>
      <p:sp>
        <p:nvSpPr>
          <p:cNvPr id="7" name="Text Placeholder 6">
            <a:extLst>
              <a:ext uri="{FF2B5EF4-FFF2-40B4-BE49-F238E27FC236}">
                <a16:creationId xmlns:a16="http://schemas.microsoft.com/office/drawing/2014/main" id="{81D66465-071D-E400-8DDA-0A9C57AD0273}"/>
              </a:ext>
            </a:extLst>
          </p:cNvPr>
          <p:cNvSpPr>
            <a:spLocks noGrp="1"/>
          </p:cNvSpPr>
          <p:nvPr>
            <p:ph type="body" sz="quarter" idx="14"/>
          </p:nvPr>
        </p:nvSpPr>
        <p:spPr/>
        <p:txBody>
          <a:bodyPr>
            <a:normAutofit/>
          </a:bodyPr>
          <a:lstStyle/>
          <a:p>
            <a:r>
              <a:rPr lang="en-US" sz="3600" dirty="0">
                <a:solidFill>
                  <a:srgbClr val="E8A858"/>
                </a:solidFill>
                <a:latin typeface="Georgia" panose="02040502050405020303" pitchFamily="18" charset="0"/>
              </a:rPr>
              <a:t>Acts 9:18 NIV </a:t>
            </a:r>
          </a:p>
        </p:txBody>
      </p:sp>
    </p:spTree>
    <p:extLst>
      <p:ext uri="{BB962C8B-B14F-4D97-AF65-F5344CB8AC3E}">
        <p14:creationId xmlns:p14="http://schemas.microsoft.com/office/powerpoint/2010/main" val="75297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6000" dirty="0">
                <a:gradFill>
                  <a:gsLst>
                    <a:gs pos="28000">
                      <a:srgbClr val="E8A85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38100" dist="38100" dir="2700000" algn="tl">
                    <a:srgbClr val="000000">
                      <a:alpha val="43137"/>
                    </a:srgbClr>
                  </a:outerShdw>
                </a:effectLst>
                <a:latin typeface="Rockwell Extra Bold" panose="02060903040505020403" pitchFamily="18" charset="0"/>
              </a:rPr>
              <a:t>Faithful</a:t>
            </a:r>
            <a:br>
              <a:rPr lang="en-US" dirty="0">
                <a:solidFill>
                  <a:srgbClr val="A35B4F"/>
                </a:solidFill>
              </a:rPr>
            </a:br>
            <a:r>
              <a:rPr lang="en-US" dirty="0">
                <a:effectLst>
                  <a:outerShdw blurRad="38100" dist="38100" dir="2700000" algn="tl">
                    <a:srgbClr val="000000">
                      <a:alpha val="43137"/>
                    </a:srgbClr>
                  </a:outerShdw>
                </a:effectLst>
              </a:rPr>
              <a:t>in the Ordinary</a:t>
            </a:r>
          </a:p>
        </p:txBody>
      </p:sp>
      <p:sp>
        <p:nvSpPr>
          <p:cNvPr id="7" name="Text Placeholder 6"/>
          <p:cNvSpPr>
            <a:spLocks noGrp="1"/>
          </p:cNvSpPr>
          <p:nvPr>
            <p:ph type="body" sz="quarter" idx="12"/>
          </p:nvPr>
        </p:nvSpPr>
        <p:spPr>
          <a:xfrm>
            <a:off x="6657975" y="4511407"/>
            <a:ext cx="2138660" cy="321616"/>
          </a:xfrm>
        </p:spPr>
        <p:txBody>
          <a:bodyPr/>
          <a:lstStyle/>
          <a:p>
            <a:r>
              <a:rPr lang="en-US" sz="2400" dirty="0">
                <a:latin typeface="Georgia" panose="02040502050405020303" pitchFamily="18" charset="0"/>
              </a:rPr>
              <a:t>Acts 9:10-19 </a:t>
            </a:r>
          </a:p>
        </p:txBody>
      </p:sp>
    </p:spTree>
    <p:extLst>
      <p:ext uri="{BB962C8B-B14F-4D97-AF65-F5344CB8AC3E}">
        <p14:creationId xmlns:p14="http://schemas.microsoft.com/office/powerpoint/2010/main" val="389385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957DF-C845-6289-7362-554895B12C9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FB2A168-E403-CE8F-484C-918C098D153E}"/>
              </a:ext>
            </a:extLst>
          </p:cNvPr>
          <p:cNvSpPr>
            <a:spLocks noGrp="1"/>
          </p:cNvSpPr>
          <p:nvPr>
            <p:ph type="body" sz="quarter" idx="13"/>
          </p:nvPr>
        </p:nvSpPr>
        <p:spPr/>
        <p:txBody>
          <a:bodyPr/>
          <a:lstStyle/>
          <a:p>
            <a:r>
              <a:rPr lang="en-US" dirty="0">
                <a:latin typeface="Georgia" panose="02040502050405020303" pitchFamily="18" charset="0"/>
              </a:rPr>
              <a:t>20 At once he began to preach in the synagogues that </a:t>
            </a:r>
          </a:p>
          <a:p>
            <a:r>
              <a:rPr lang="en-US" sz="4000" b="1" dirty="0">
                <a:latin typeface="Georgia" panose="02040502050405020303" pitchFamily="18" charset="0"/>
              </a:rPr>
              <a:t>Jesus is the Son of God</a:t>
            </a:r>
            <a:r>
              <a:rPr lang="en-US" dirty="0">
                <a:latin typeface="Georgia" panose="02040502050405020303" pitchFamily="18" charset="0"/>
              </a:rPr>
              <a:t>. </a:t>
            </a:r>
          </a:p>
        </p:txBody>
      </p:sp>
      <p:sp>
        <p:nvSpPr>
          <p:cNvPr id="7" name="Text Placeholder 6">
            <a:extLst>
              <a:ext uri="{FF2B5EF4-FFF2-40B4-BE49-F238E27FC236}">
                <a16:creationId xmlns:a16="http://schemas.microsoft.com/office/drawing/2014/main" id="{532236F8-9CF9-2550-8ABA-AA9B992D6CC7}"/>
              </a:ext>
            </a:extLst>
          </p:cNvPr>
          <p:cNvSpPr>
            <a:spLocks noGrp="1"/>
          </p:cNvSpPr>
          <p:nvPr>
            <p:ph type="body" sz="quarter" idx="14"/>
          </p:nvPr>
        </p:nvSpPr>
        <p:spPr/>
        <p:txBody>
          <a:bodyPr>
            <a:normAutofit/>
          </a:bodyPr>
          <a:lstStyle/>
          <a:p>
            <a:r>
              <a:rPr lang="en-US" sz="3600" dirty="0">
                <a:solidFill>
                  <a:srgbClr val="E8A858"/>
                </a:solidFill>
                <a:latin typeface="Georgia" panose="02040502050405020303" pitchFamily="18" charset="0"/>
              </a:rPr>
              <a:t>Acts 9:20 NIV </a:t>
            </a:r>
          </a:p>
        </p:txBody>
      </p:sp>
    </p:spTree>
    <p:extLst>
      <p:ext uri="{BB962C8B-B14F-4D97-AF65-F5344CB8AC3E}">
        <p14:creationId xmlns:p14="http://schemas.microsoft.com/office/powerpoint/2010/main" val="2597264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9FBEB-6D16-059F-2068-35A1F3FE5E8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27A1291-611D-189D-D983-AE6C21DDF45D}"/>
              </a:ext>
            </a:extLst>
          </p:cNvPr>
          <p:cNvSpPr>
            <a:spLocks noGrp="1"/>
          </p:cNvSpPr>
          <p:nvPr>
            <p:ph type="body" sz="quarter" idx="13"/>
          </p:nvPr>
        </p:nvSpPr>
        <p:spPr/>
        <p:txBody>
          <a:bodyPr/>
          <a:lstStyle/>
          <a:p>
            <a:r>
              <a:rPr lang="en-US" dirty="0">
                <a:latin typeface="Georgia" panose="02040502050405020303" pitchFamily="18" charset="0"/>
              </a:rPr>
              <a:t>20 Now to him who is able to do immeasurably more than all we ask or imagine, according to his power that is at work within us, </a:t>
            </a:r>
          </a:p>
          <a:p>
            <a:r>
              <a:rPr lang="en-US" dirty="0">
                <a:latin typeface="Georgia" panose="02040502050405020303" pitchFamily="18" charset="0"/>
              </a:rPr>
              <a:t>21 to him be glory in the church and in Christ Jesus throughout all generations,</a:t>
            </a:r>
          </a:p>
          <a:p>
            <a:r>
              <a:rPr lang="en-US" dirty="0">
                <a:latin typeface="Georgia" panose="02040502050405020303" pitchFamily="18" charset="0"/>
              </a:rPr>
              <a:t> for ever and ever! Amen.</a:t>
            </a:r>
          </a:p>
        </p:txBody>
      </p:sp>
      <p:sp>
        <p:nvSpPr>
          <p:cNvPr id="7" name="Text Placeholder 6">
            <a:extLst>
              <a:ext uri="{FF2B5EF4-FFF2-40B4-BE49-F238E27FC236}">
                <a16:creationId xmlns:a16="http://schemas.microsoft.com/office/drawing/2014/main" id="{CC8373E6-9A78-74E8-01EC-85690B14A853}"/>
              </a:ext>
            </a:extLst>
          </p:cNvPr>
          <p:cNvSpPr>
            <a:spLocks noGrp="1"/>
          </p:cNvSpPr>
          <p:nvPr>
            <p:ph type="body" sz="quarter" idx="14"/>
          </p:nvPr>
        </p:nvSpPr>
        <p:spPr/>
        <p:txBody>
          <a:bodyPr>
            <a:normAutofit/>
          </a:bodyPr>
          <a:lstStyle/>
          <a:p>
            <a:r>
              <a:rPr lang="en-US" sz="3600" dirty="0">
                <a:solidFill>
                  <a:srgbClr val="E8A858"/>
                </a:solidFill>
                <a:latin typeface="Georgia" panose="02040502050405020303" pitchFamily="18" charset="0"/>
              </a:rPr>
              <a:t>Ephesians 3:20-21 NIV </a:t>
            </a:r>
          </a:p>
        </p:txBody>
      </p:sp>
    </p:spTree>
    <p:extLst>
      <p:ext uri="{BB962C8B-B14F-4D97-AF65-F5344CB8AC3E}">
        <p14:creationId xmlns:p14="http://schemas.microsoft.com/office/powerpoint/2010/main" val="2313537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latin typeface="Georgia" panose="02040502050405020303" pitchFamily="18" charset="0"/>
              </a:rPr>
              <a:t>Conclusion: </a:t>
            </a:r>
          </a:p>
          <a:p>
            <a:r>
              <a:rPr lang="en-US" dirty="0">
                <a:latin typeface="Georgia" panose="02040502050405020303" pitchFamily="18" charset="0"/>
              </a:rPr>
              <a:t>God is not calling us to make our names great; </a:t>
            </a:r>
          </a:p>
          <a:p>
            <a:r>
              <a:rPr lang="en-US" dirty="0">
                <a:latin typeface="Georgia" panose="02040502050405020303" pitchFamily="18" charset="0"/>
              </a:rPr>
              <a:t>He is calling us to make His name great! </a:t>
            </a:r>
          </a:p>
          <a:p>
            <a:r>
              <a:rPr lang="en-US" dirty="0">
                <a:latin typeface="Georgia" panose="02040502050405020303" pitchFamily="18" charset="0"/>
              </a:rPr>
              <a:t>It is our faithful obedience in our ordinary living that God delights in. Let us rejoice in the wonderful, ordinary moments of life for we never know how God will turn them into extraordinary moments to His glory! </a:t>
            </a:r>
          </a:p>
        </p:txBody>
      </p:sp>
    </p:spTree>
    <p:extLst>
      <p:ext uri="{BB962C8B-B14F-4D97-AF65-F5344CB8AC3E}">
        <p14:creationId xmlns:p14="http://schemas.microsoft.com/office/powerpoint/2010/main" val="544258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ED38E5-2D67-265F-E1E1-86E82CD5C4F0}"/>
              </a:ext>
            </a:extLst>
          </p:cNvPr>
          <p:cNvSpPr>
            <a:spLocks noGrp="1"/>
          </p:cNvSpPr>
          <p:nvPr>
            <p:ph type="body" sz="quarter" idx="13"/>
          </p:nvPr>
        </p:nvSpPr>
        <p:spPr/>
        <p:txBody>
          <a:bodyPr/>
          <a:lstStyle/>
          <a:p>
            <a:endParaRPr lang="en-US"/>
          </a:p>
        </p:txBody>
      </p:sp>
      <p:pic>
        <p:nvPicPr>
          <p:cNvPr id="4" name="Picture 3" descr="A close-up of a word&#10;&#10;AI-generated content may be incorrect.">
            <a:extLst>
              <a:ext uri="{FF2B5EF4-FFF2-40B4-BE49-F238E27FC236}">
                <a16:creationId xmlns:a16="http://schemas.microsoft.com/office/drawing/2014/main" id="{E7C8DE33-D7C5-DE7E-288F-FEFFB9AA015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9927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E053BD-D826-ADFD-A597-B16BB7D5AB74}"/>
              </a:ext>
            </a:extLst>
          </p:cNvPr>
          <p:cNvSpPr>
            <a:spLocks noGrp="1"/>
          </p:cNvSpPr>
          <p:nvPr>
            <p:ph type="body" sz="quarter" idx="13"/>
          </p:nvPr>
        </p:nvSpPr>
        <p:spPr/>
        <p:txBody>
          <a:bodyPr/>
          <a:lstStyle/>
          <a:p>
            <a:endParaRPr lang="en-US"/>
          </a:p>
        </p:txBody>
      </p:sp>
      <p:pic>
        <p:nvPicPr>
          <p:cNvPr id="4" name="Picture 3" descr="A close up of a text&#10;&#10;AI-generated content may be incorrect.">
            <a:extLst>
              <a:ext uri="{FF2B5EF4-FFF2-40B4-BE49-F238E27FC236}">
                <a16:creationId xmlns:a16="http://schemas.microsoft.com/office/drawing/2014/main" id="{D821EEC0-45A2-84EC-2A57-EB24C3F2C42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6877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latin typeface="Georgia" panose="02040502050405020303" pitchFamily="18" charset="0"/>
              </a:rPr>
              <a:t>10 In Damascus there was a disciple named Ananias. The Lord called to him in a vision, </a:t>
            </a:r>
            <a:r>
              <a:rPr lang="en-US" b="1" dirty="0">
                <a:latin typeface="Georgia" panose="02040502050405020303" pitchFamily="18" charset="0"/>
              </a:rPr>
              <a:t>“Ananias!”</a:t>
            </a:r>
          </a:p>
          <a:p>
            <a:endParaRPr lang="en-US" dirty="0">
              <a:latin typeface="Georgia" panose="02040502050405020303" pitchFamily="18" charset="0"/>
            </a:endParaRPr>
          </a:p>
          <a:p>
            <a:r>
              <a:rPr lang="en-US" dirty="0">
                <a:latin typeface="Georgia" panose="02040502050405020303" pitchFamily="18" charset="0"/>
              </a:rPr>
              <a:t>“Yes, Lord,” he answered.</a:t>
            </a:r>
          </a:p>
        </p:txBody>
      </p:sp>
      <p:sp>
        <p:nvSpPr>
          <p:cNvPr id="7" name="Text Placeholder 6"/>
          <p:cNvSpPr>
            <a:spLocks noGrp="1"/>
          </p:cNvSpPr>
          <p:nvPr>
            <p:ph type="body" sz="quarter" idx="14"/>
          </p:nvPr>
        </p:nvSpPr>
        <p:spPr/>
        <p:txBody>
          <a:bodyPr>
            <a:normAutofit/>
          </a:bodyPr>
          <a:lstStyle/>
          <a:p>
            <a:r>
              <a:rPr lang="en-US" sz="3600" dirty="0">
                <a:solidFill>
                  <a:srgbClr val="E8A858"/>
                </a:solidFill>
                <a:latin typeface="Georgia" panose="02040502050405020303" pitchFamily="18" charset="0"/>
              </a:rPr>
              <a:t>Acts 9:10-19 NIV </a:t>
            </a:r>
          </a:p>
        </p:txBody>
      </p:sp>
    </p:spTree>
    <p:extLst>
      <p:ext uri="{BB962C8B-B14F-4D97-AF65-F5344CB8AC3E}">
        <p14:creationId xmlns:p14="http://schemas.microsoft.com/office/powerpoint/2010/main" val="387725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FD45E-15A6-3F1F-FD66-526531149E3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F2EC3EC-A16F-AF5E-1DE0-BFD8367D2AD9}"/>
              </a:ext>
            </a:extLst>
          </p:cNvPr>
          <p:cNvSpPr>
            <a:spLocks noGrp="1"/>
          </p:cNvSpPr>
          <p:nvPr>
            <p:ph type="body" sz="quarter" idx="13"/>
          </p:nvPr>
        </p:nvSpPr>
        <p:spPr/>
        <p:txBody>
          <a:bodyPr/>
          <a:lstStyle/>
          <a:p>
            <a:r>
              <a:rPr lang="en-US" dirty="0">
                <a:latin typeface="Georgia" panose="02040502050405020303" pitchFamily="18" charset="0"/>
              </a:rPr>
              <a:t>11 The Lord told him, </a:t>
            </a:r>
          </a:p>
          <a:p>
            <a:r>
              <a:rPr lang="en-US" dirty="0">
                <a:latin typeface="Georgia" panose="02040502050405020303" pitchFamily="18" charset="0"/>
              </a:rPr>
              <a:t>“Go to the house of Judas on Straight Street and ask for a man from Tarsus named Saul, for he is praying. 12 In a vision he has seen a man named Ananias come and place his hands on him to restore his sight.”</a:t>
            </a:r>
          </a:p>
        </p:txBody>
      </p:sp>
      <p:sp>
        <p:nvSpPr>
          <p:cNvPr id="7" name="Text Placeholder 6">
            <a:extLst>
              <a:ext uri="{FF2B5EF4-FFF2-40B4-BE49-F238E27FC236}">
                <a16:creationId xmlns:a16="http://schemas.microsoft.com/office/drawing/2014/main" id="{39DBE4BE-75CA-2781-4E41-9E1303F7FBA8}"/>
              </a:ext>
            </a:extLst>
          </p:cNvPr>
          <p:cNvSpPr>
            <a:spLocks noGrp="1"/>
          </p:cNvSpPr>
          <p:nvPr>
            <p:ph type="body" sz="quarter" idx="14"/>
          </p:nvPr>
        </p:nvSpPr>
        <p:spPr/>
        <p:txBody>
          <a:bodyPr>
            <a:normAutofit/>
          </a:bodyPr>
          <a:lstStyle/>
          <a:p>
            <a:r>
              <a:rPr lang="en-US" sz="3600" dirty="0">
                <a:solidFill>
                  <a:srgbClr val="E8A858"/>
                </a:solidFill>
                <a:latin typeface="Georgia" panose="02040502050405020303" pitchFamily="18" charset="0"/>
              </a:rPr>
              <a:t>Acts 9:10-19 NIV </a:t>
            </a:r>
          </a:p>
        </p:txBody>
      </p:sp>
    </p:spTree>
    <p:extLst>
      <p:ext uri="{BB962C8B-B14F-4D97-AF65-F5344CB8AC3E}">
        <p14:creationId xmlns:p14="http://schemas.microsoft.com/office/powerpoint/2010/main" val="85628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2674A-5503-D0B9-CA17-16149154598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132B27D-F506-7627-6069-6428ABD0AA32}"/>
              </a:ext>
            </a:extLst>
          </p:cNvPr>
          <p:cNvSpPr>
            <a:spLocks noGrp="1"/>
          </p:cNvSpPr>
          <p:nvPr>
            <p:ph type="body" sz="quarter" idx="13"/>
          </p:nvPr>
        </p:nvSpPr>
        <p:spPr/>
        <p:txBody>
          <a:bodyPr/>
          <a:lstStyle/>
          <a:p>
            <a:r>
              <a:rPr lang="en-US" dirty="0">
                <a:latin typeface="Georgia" panose="02040502050405020303" pitchFamily="18" charset="0"/>
              </a:rPr>
              <a:t>13 “Lord,” Ananias answered, “I have heard many reports about this man and all the harm he has done to your holy people in Jerusalem. 14 And he has come here with authority from the chief priests to arrest all who call on your name.”</a:t>
            </a:r>
          </a:p>
        </p:txBody>
      </p:sp>
      <p:sp>
        <p:nvSpPr>
          <p:cNvPr id="7" name="Text Placeholder 6">
            <a:extLst>
              <a:ext uri="{FF2B5EF4-FFF2-40B4-BE49-F238E27FC236}">
                <a16:creationId xmlns:a16="http://schemas.microsoft.com/office/drawing/2014/main" id="{D23B6407-1105-FF9E-897C-11A22755602A}"/>
              </a:ext>
            </a:extLst>
          </p:cNvPr>
          <p:cNvSpPr>
            <a:spLocks noGrp="1"/>
          </p:cNvSpPr>
          <p:nvPr>
            <p:ph type="body" sz="quarter" idx="14"/>
          </p:nvPr>
        </p:nvSpPr>
        <p:spPr/>
        <p:txBody>
          <a:bodyPr>
            <a:normAutofit/>
          </a:bodyPr>
          <a:lstStyle/>
          <a:p>
            <a:r>
              <a:rPr lang="en-US" sz="3600" dirty="0">
                <a:solidFill>
                  <a:srgbClr val="E8A858"/>
                </a:solidFill>
                <a:latin typeface="Georgia" panose="02040502050405020303" pitchFamily="18" charset="0"/>
              </a:rPr>
              <a:t>Acts 9:10-19 NIV </a:t>
            </a:r>
          </a:p>
        </p:txBody>
      </p:sp>
    </p:spTree>
    <p:extLst>
      <p:ext uri="{BB962C8B-B14F-4D97-AF65-F5344CB8AC3E}">
        <p14:creationId xmlns:p14="http://schemas.microsoft.com/office/powerpoint/2010/main" val="355355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4EAF2-0B57-BFCA-BCA4-5B3CFCF7ED0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4F16503-57ED-5A59-5CD4-AD3700672DF2}"/>
              </a:ext>
            </a:extLst>
          </p:cNvPr>
          <p:cNvSpPr>
            <a:spLocks noGrp="1"/>
          </p:cNvSpPr>
          <p:nvPr>
            <p:ph type="body" sz="quarter" idx="13"/>
          </p:nvPr>
        </p:nvSpPr>
        <p:spPr/>
        <p:txBody>
          <a:bodyPr/>
          <a:lstStyle/>
          <a:p>
            <a:r>
              <a:rPr lang="en-US" dirty="0">
                <a:latin typeface="Georgia" panose="02040502050405020303" pitchFamily="18" charset="0"/>
              </a:rPr>
              <a:t>15 But the Lord said to Ananias,</a:t>
            </a:r>
            <a:br>
              <a:rPr lang="en-US" dirty="0">
                <a:latin typeface="Georgia" panose="02040502050405020303" pitchFamily="18" charset="0"/>
              </a:rPr>
            </a:br>
            <a:r>
              <a:rPr lang="en-US" dirty="0">
                <a:latin typeface="Georgia" panose="02040502050405020303" pitchFamily="18" charset="0"/>
              </a:rPr>
              <a:t> “</a:t>
            </a:r>
            <a:r>
              <a:rPr lang="en-US" b="1" dirty="0">
                <a:latin typeface="Georgia" panose="02040502050405020303" pitchFamily="18" charset="0"/>
              </a:rPr>
              <a:t>Go! </a:t>
            </a:r>
            <a:r>
              <a:rPr lang="en-US" dirty="0">
                <a:latin typeface="Georgia" panose="02040502050405020303" pitchFamily="18" charset="0"/>
              </a:rPr>
              <a:t>This man is my chosen instrument to proclaim my name to the Gentiles and their kings and to the people of Israel. </a:t>
            </a:r>
          </a:p>
          <a:p>
            <a:r>
              <a:rPr lang="en-US" dirty="0">
                <a:latin typeface="Georgia" panose="02040502050405020303" pitchFamily="18" charset="0"/>
              </a:rPr>
              <a:t>16 I will show him how much </a:t>
            </a:r>
          </a:p>
          <a:p>
            <a:r>
              <a:rPr lang="en-US" dirty="0">
                <a:latin typeface="Georgia" panose="02040502050405020303" pitchFamily="18" charset="0"/>
              </a:rPr>
              <a:t>he must suffer for my name.”</a:t>
            </a:r>
          </a:p>
        </p:txBody>
      </p:sp>
      <p:sp>
        <p:nvSpPr>
          <p:cNvPr id="7" name="Text Placeholder 6">
            <a:extLst>
              <a:ext uri="{FF2B5EF4-FFF2-40B4-BE49-F238E27FC236}">
                <a16:creationId xmlns:a16="http://schemas.microsoft.com/office/drawing/2014/main" id="{CF2FDD6E-66B0-BB7C-FECB-E9C75A58CBD5}"/>
              </a:ext>
            </a:extLst>
          </p:cNvPr>
          <p:cNvSpPr>
            <a:spLocks noGrp="1"/>
          </p:cNvSpPr>
          <p:nvPr>
            <p:ph type="body" sz="quarter" idx="14"/>
          </p:nvPr>
        </p:nvSpPr>
        <p:spPr/>
        <p:txBody>
          <a:bodyPr>
            <a:normAutofit/>
          </a:bodyPr>
          <a:lstStyle/>
          <a:p>
            <a:r>
              <a:rPr lang="en-US" sz="3600" dirty="0">
                <a:solidFill>
                  <a:srgbClr val="E8A858"/>
                </a:solidFill>
                <a:latin typeface="Georgia" panose="02040502050405020303" pitchFamily="18" charset="0"/>
              </a:rPr>
              <a:t>Acts 9:10-19 NIV </a:t>
            </a:r>
          </a:p>
        </p:txBody>
      </p:sp>
    </p:spTree>
    <p:extLst>
      <p:ext uri="{BB962C8B-B14F-4D97-AF65-F5344CB8AC3E}">
        <p14:creationId xmlns:p14="http://schemas.microsoft.com/office/powerpoint/2010/main" val="3669125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1FD88-9016-F9A5-F4D3-83073631707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D2DC4D6-A268-DC42-BE97-46E27167FECF}"/>
              </a:ext>
            </a:extLst>
          </p:cNvPr>
          <p:cNvSpPr>
            <a:spLocks noGrp="1"/>
          </p:cNvSpPr>
          <p:nvPr>
            <p:ph type="body" sz="quarter" idx="13"/>
          </p:nvPr>
        </p:nvSpPr>
        <p:spPr/>
        <p:txBody>
          <a:bodyPr/>
          <a:lstStyle/>
          <a:p>
            <a:r>
              <a:rPr lang="en-US" dirty="0">
                <a:latin typeface="Georgia" panose="02040502050405020303" pitchFamily="18" charset="0"/>
              </a:rPr>
              <a:t>17 </a:t>
            </a:r>
            <a:r>
              <a:rPr lang="en-US" b="1" dirty="0">
                <a:latin typeface="Georgia" panose="02040502050405020303" pitchFamily="18" charset="0"/>
              </a:rPr>
              <a:t>Then Ananias went </a:t>
            </a:r>
            <a:r>
              <a:rPr lang="en-US" dirty="0">
                <a:latin typeface="Georgia" panose="02040502050405020303" pitchFamily="18" charset="0"/>
              </a:rPr>
              <a:t>to the house and entered it. Placing his hands on Saul, he said, </a:t>
            </a:r>
          </a:p>
          <a:p>
            <a:r>
              <a:rPr lang="en-US" dirty="0">
                <a:latin typeface="Georgia" panose="02040502050405020303" pitchFamily="18" charset="0"/>
              </a:rPr>
              <a:t>“Brother Saul, the Lord—Jesus, who appeared to you on the road as you were coming here—has sent me so that you may see again </a:t>
            </a:r>
          </a:p>
          <a:p>
            <a:r>
              <a:rPr lang="en-US" dirty="0">
                <a:latin typeface="Georgia" panose="02040502050405020303" pitchFamily="18" charset="0"/>
              </a:rPr>
              <a:t>and be filled with the Holy Spirit.”</a:t>
            </a:r>
          </a:p>
        </p:txBody>
      </p:sp>
      <p:sp>
        <p:nvSpPr>
          <p:cNvPr id="7" name="Text Placeholder 6">
            <a:extLst>
              <a:ext uri="{FF2B5EF4-FFF2-40B4-BE49-F238E27FC236}">
                <a16:creationId xmlns:a16="http://schemas.microsoft.com/office/drawing/2014/main" id="{5A77E272-EB9E-E87A-AEA7-52C555A63AF5}"/>
              </a:ext>
            </a:extLst>
          </p:cNvPr>
          <p:cNvSpPr>
            <a:spLocks noGrp="1"/>
          </p:cNvSpPr>
          <p:nvPr>
            <p:ph type="body" sz="quarter" idx="14"/>
          </p:nvPr>
        </p:nvSpPr>
        <p:spPr/>
        <p:txBody>
          <a:bodyPr>
            <a:normAutofit/>
          </a:bodyPr>
          <a:lstStyle/>
          <a:p>
            <a:r>
              <a:rPr lang="en-US" sz="3600" dirty="0">
                <a:solidFill>
                  <a:srgbClr val="E8A858"/>
                </a:solidFill>
                <a:latin typeface="Georgia" panose="02040502050405020303" pitchFamily="18" charset="0"/>
              </a:rPr>
              <a:t>Acts 9:10-19 NIV </a:t>
            </a:r>
          </a:p>
        </p:txBody>
      </p:sp>
    </p:spTree>
    <p:extLst>
      <p:ext uri="{BB962C8B-B14F-4D97-AF65-F5344CB8AC3E}">
        <p14:creationId xmlns:p14="http://schemas.microsoft.com/office/powerpoint/2010/main" val="3845918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8B78A-EA58-DD61-0297-2D45CBC1AB1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735204D-6E32-F25B-BFCD-92C270783D3D}"/>
              </a:ext>
            </a:extLst>
          </p:cNvPr>
          <p:cNvSpPr>
            <a:spLocks noGrp="1"/>
          </p:cNvSpPr>
          <p:nvPr>
            <p:ph type="body" sz="quarter" idx="13"/>
          </p:nvPr>
        </p:nvSpPr>
        <p:spPr/>
        <p:txBody>
          <a:bodyPr/>
          <a:lstStyle/>
          <a:p>
            <a:r>
              <a:rPr lang="en-US" dirty="0">
                <a:latin typeface="Georgia" panose="02040502050405020303" pitchFamily="18" charset="0"/>
              </a:rPr>
              <a:t>18 Immediately, something like scales fell from Saul’s eyes, and he could see again. </a:t>
            </a:r>
          </a:p>
          <a:p>
            <a:r>
              <a:rPr lang="en-US" dirty="0">
                <a:latin typeface="Georgia" panose="02040502050405020303" pitchFamily="18" charset="0"/>
              </a:rPr>
              <a:t>He got up and was baptized, </a:t>
            </a:r>
          </a:p>
          <a:p>
            <a:r>
              <a:rPr lang="en-US" dirty="0">
                <a:latin typeface="Georgia" panose="02040502050405020303" pitchFamily="18" charset="0"/>
              </a:rPr>
              <a:t>19 and after taking some food,</a:t>
            </a:r>
          </a:p>
          <a:p>
            <a:r>
              <a:rPr lang="en-US" dirty="0">
                <a:latin typeface="Georgia" panose="02040502050405020303" pitchFamily="18" charset="0"/>
              </a:rPr>
              <a:t> he regained his strength.</a:t>
            </a:r>
          </a:p>
        </p:txBody>
      </p:sp>
      <p:sp>
        <p:nvSpPr>
          <p:cNvPr id="7" name="Text Placeholder 6">
            <a:extLst>
              <a:ext uri="{FF2B5EF4-FFF2-40B4-BE49-F238E27FC236}">
                <a16:creationId xmlns:a16="http://schemas.microsoft.com/office/drawing/2014/main" id="{3E0507B7-C8A0-AC97-DBC2-538B92BF0774}"/>
              </a:ext>
            </a:extLst>
          </p:cNvPr>
          <p:cNvSpPr>
            <a:spLocks noGrp="1"/>
          </p:cNvSpPr>
          <p:nvPr>
            <p:ph type="body" sz="quarter" idx="14"/>
          </p:nvPr>
        </p:nvSpPr>
        <p:spPr/>
        <p:txBody>
          <a:bodyPr>
            <a:normAutofit/>
          </a:bodyPr>
          <a:lstStyle/>
          <a:p>
            <a:r>
              <a:rPr lang="en-US" sz="3600" dirty="0">
                <a:solidFill>
                  <a:srgbClr val="E8A858"/>
                </a:solidFill>
                <a:latin typeface="Georgia" panose="02040502050405020303" pitchFamily="18" charset="0"/>
              </a:rPr>
              <a:t>Acts 9:10-19 NIV </a:t>
            </a:r>
          </a:p>
        </p:txBody>
      </p:sp>
    </p:spTree>
    <p:extLst>
      <p:ext uri="{BB962C8B-B14F-4D97-AF65-F5344CB8AC3E}">
        <p14:creationId xmlns:p14="http://schemas.microsoft.com/office/powerpoint/2010/main" val="2881079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93561" y="4605389"/>
            <a:ext cx="1756878" cy="349014"/>
          </a:xfrm>
        </p:spPr>
        <p:txBody>
          <a:bodyPr>
            <a:noAutofit/>
          </a:bodyPr>
          <a:lstStyle/>
          <a:p>
            <a:r>
              <a:rPr lang="en-US" sz="2200" dirty="0">
                <a:gradFill>
                  <a:gsLst>
                    <a:gs pos="28000">
                      <a:srgbClr val="E8A85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38100" dist="38100" dir="2700000" algn="tl">
                    <a:srgbClr val="000000">
                      <a:alpha val="43137"/>
                    </a:srgbClr>
                  </a:outerShdw>
                </a:effectLst>
                <a:latin typeface="Rockwell Extra Bold" panose="02060903040505020403" pitchFamily="18" charset="0"/>
              </a:rPr>
              <a:t>Faithful</a:t>
            </a:r>
            <a:r>
              <a:rPr lang="en-US" sz="2200" dirty="0">
                <a:solidFill>
                  <a:srgbClr val="C1877D"/>
                </a:solidFill>
                <a:effectLst>
                  <a:outerShdw blurRad="38100" dist="38100" dir="2700000" algn="tl">
                    <a:srgbClr val="000000">
                      <a:alpha val="43137"/>
                    </a:srgbClr>
                  </a:outerShdw>
                </a:effectLst>
                <a:latin typeface="Rockwell Extra Bold" panose="02060903040505020403" pitchFamily="18" charset="0"/>
              </a:rPr>
              <a:t> </a:t>
            </a:r>
            <a:br>
              <a:rPr lang="en-US" sz="2200" dirty="0"/>
            </a:br>
            <a:endParaRPr lang="en-US" sz="2200" dirty="0"/>
          </a:p>
        </p:txBody>
      </p:sp>
      <p:sp>
        <p:nvSpPr>
          <p:cNvPr id="7" name="Text Placeholder 6"/>
          <p:cNvSpPr>
            <a:spLocks noGrp="1"/>
          </p:cNvSpPr>
          <p:nvPr>
            <p:ph type="body" sz="quarter" idx="11"/>
          </p:nvPr>
        </p:nvSpPr>
        <p:spPr/>
        <p:txBody>
          <a:bodyPr>
            <a:normAutofit/>
          </a:bodyPr>
          <a:lstStyle/>
          <a:p>
            <a:r>
              <a:rPr lang="en-US" sz="4400" b="1" dirty="0">
                <a:effectLst>
                  <a:outerShdw blurRad="38100" dist="38100" dir="2700000" algn="tl">
                    <a:srgbClr val="000000">
                      <a:alpha val="43137"/>
                    </a:srgbClr>
                  </a:outerShdw>
                </a:effectLst>
                <a:latin typeface="Georgia" panose="02040502050405020303" pitchFamily="18" charset="0"/>
              </a:rPr>
              <a:t>Quiet Faithfulness</a:t>
            </a:r>
          </a:p>
        </p:txBody>
      </p:sp>
    </p:spTree>
    <p:extLst>
      <p:ext uri="{BB962C8B-B14F-4D97-AF65-F5344CB8AC3E}">
        <p14:creationId xmlns:p14="http://schemas.microsoft.com/office/powerpoint/2010/main" val="1405483902"/>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2949</TotalTime>
  <Words>750</Words>
  <Application>Microsoft Office PowerPoint</Application>
  <PresentationFormat>On-screen Show (16:9)</PresentationFormat>
  <Paragraphs>78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Georgia</vt:lpstr>
      <vt:lpstr>Rockwell Extra Bold</vt:lpstr>
      <vt:lpstr>Trebuchet MS</vt:lpstr>
      <vt:lpstr>Default</vt:lpstr>
      <vt:lpstr>PowerPoint Presentation</vt:lpstr>
      <vt:lpstr>Faithful in the Ordinary</vt:lpstr>
      <vt:lpstr>PowerPoint Presentation</vt:lpstr>
      <vt:lpstr>PowerPoint Presentation</vt:lpstr>
      <vt:lpstr>PowerPoint Presentation</vt:lpstr>
      <vt:lpstr>PowerPoint Presentation</vt:lpstr>
      <vt:lpstr>PowerPoint Presentation</vt:lpstr>
      <vt:lpstr>PowerPoint Presentation</vt:lpstr>
      <vt:lpstr>Faithful  </vt:lpstr>
      <vt:lpstr>PowerPoint Presentation</vt:lpstr>
      <vt:lpstr>PowerPoint Presentation</vt:lpstr>
      <vt:lpstr>PowerPoint Presentation</vt:lpstr>
      <vt:lpstr>Faithful  </vt:lpstr>
      <vt:lpstr>PowerPoint Presentation</vt:lpstr>
      <vt:lpstr>PowerPoint Presentation</vt:lpstr>
      <vt:lpstr>PowerPoint Presentation</vt:lpstr>
      <vt:lpstr>PowerPoint Presentation</vt:lpstr>
      <vt:lpstr>Faithful  </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Karrie Landsverk</cp:lastModifiedBy>
  <cp:revision>21</cp:revision>
  <dcterms:created xsi:type="dcterms:W3CDTF">2014-03-26T14:03:34Z</dcterms:created>
  <dcterms:modified xsi:type="dcterms:W3CDTF">2025-08-29T20:26:24Z</dcterms:modified>
</cp:coreProperties>
</file>