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sldIdLst>
    <p:sldId id="371" r:id="rId4"/>
    <p:sldId id="372" r:id="rId5"/>
    <p:sldId id="257" r:id="rId6"/>
    <p:sldId id="713" r:id="rId7"/>
    <p:sldId id="692" r:id="rId8"/>
    <p:sldId id="617" r:id="rId9"/>
    <p:sldId id="693" r:id="rId10"/>
    <p:sldId id="694" r:id="rId11"/>
    <p:sldId id="699" r:id="rId12"/>
    <p:sldId id="700" r:id="rId13"/>
    <p:sldId id="701" r:id="rId14"/>
    <p:sldId id="702" r:id="rId15"/>
    <p:sldId id="703" r:id="rId16"/>
    <p:sldId id="712" r:id="rId17"/>
    <p:sldId id="698" r:id="rId18"/>
    <p:sldId id="696" r:id="rId19"/>
    <p:sldId id="697" r:id="rId20"/>
    <p:sldId id="695" r:id="rId21"/>
    <p:sldId id="704" r:id="rId22"/>
    <p:sldId id="706" r:id="rId23"/>
    <p:sldId id="714" r:id="rId24"/>
    <p:sldId id="708" r:id="rId25"/>
    <p:sldId id="719" r:id="rId26"/>
    <p:sldId id="715" r:id="rId27"/>
    <p:sldId id="716" r:id="rId28"/>
    <p:sldId id="707" r:id="rId29"/>
    <p:sldId id="709" r:id="rId30"/>
    <p:sldId id="705" r:id="rId31"/>
    <p:sldId id="711" r:id="rId32"/>
    <p:sldId id="710" r:id="rId33"/>
    <p:sldId id="613" r:id="rId34"/>
    <p:sldId id="369" r:id="rId35"/>
    <p:sldId id="370" r:id="rId36"/>
    <p:sldId id="633" r:id="rId37"/>
    <p:sldId id="26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BC5371-0B32-488A-9BC3-296152C930AD}" v="142" dt="2025-09-05T05:28:21.8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Christie" userId="84e6e281-edf4-46c9-b975-55a073e31b1a" providerId="ADAL" clId="{F66CD9D8-65F0-42F0-A138-C746D1029227}"/>
    <pc:docChg chg="undo custSel addSld delSld modSld sldOrd">
      <pc:chgData name="Michael Christie" userId="84e6e281-edf4-46c9-b975-55a073e31b1a" providerId="ADAL" clId="{F66CD9D8-65F0-42F0-A138-C746D1029227}" dt="2025-09-05T08:41:19.531" v="1834" actId="47"/>
      <pc:docMkLst>
        <pc:docMk/>
      </pc:docMkLst>
      <pc:sldChg chg="modSp mod">
        <pc:chgData name="Michael Christie" userId="84e6e281-edf4-46c9-b975-55a073e31b1a" providerId="ADAL" clId="{F66CD9D8-65F0-42F0-A138-C746D1029227}" dt="2025-09-04T05:57:00.854" v="1123" actId="20577"/>
        <pc:sldMkLst>
          <pc:docMk/>
          <pc:sldMk cId="1833443289" sldId="257"/>
        </pc:sldMkLst>
        <pc:spChg chg="mod">
          <ac:chgData name="Michael Christie" userId="84e6e281-edf4-46c9-b975-55a073e31b1a" providerId="ADAL" clId="{F66CD9D8-65F0-42F0-A138-C746D1029227}" dt="2025-09-04T05:57:00.854" v="1123" actId="20577"/>
          <ac:spMkLst>
            <pc:docMk/>
            <pc:sldMk cId="1833443289" sldId="257"/>
            <ac:spMk id="6" creationId="{2D444129-6FC7-B9ED-B416-5389B674FF9D}"/>
          </ac:spMkLst>
        </pc:spChg>
      </pc:sldChg>
      <pc:sldChg chg="addSp delSp modSp mod">
        <pc:chgData name="Michael Christie" userId="84e6e281-edf4-46c9-b975-55a073e31b1a" providerId="ADAL" clId="{F66CD9D8-65F0-42F0-A138-C746D1029227}" dt="2025-09-04T06:09:38.290" v="1170" actId="1076"/>
        <pc:sldMkLst>
          <pc:docMk/>
          <pc:sldMk cId="2597946237" sldId="617"/>
        </pc:sldMkLst>
        <pc:spChg chg="add del mod">
          <ac:chgData name="Michael Christie" userId="84e6e281-edf4-46c9-b975-55a073e31b1a" providerId="ADAL" clId="{F66CD9D8-65F0-42F0-A138-C746D1029227}" dt="2025-09-04T06:08:24.588" v="1161" actId="478"/>
          <ac:spMkLst>
            <pc:docMk/>
            <pc:sldMk cId="2597946237" sldId="617"/>
            <ac:spMk id="3" creationId="{0C799CBD-7D90-2E56-EDB2-6074E39B9E5F}"/>
          </ac:spMkLst>
        </pc:spChg>
        <pc:spChg chg="add del mod">
          <ac:chgData name="Michael Christie" userId="84e6e281-edf4-46c9-b975-55a073e31b1a" providerId="ADAL" clId="{F66CD9D8-65F0-42F0-A138-C746D1029227}" dt="2025-09-04T06:09:22.047" v="1163" actId="478"/>
          <ac:spMkLst>
            <pc:docMk/>
            <pc:sldMk cId="2597946237" sldId="617"/>
            <ac:spMk id="4" creationId="{E83A7560-8062-BDE5-6A4C-49447813ECBD}"/>
          </ac:spMkLst>
        </pc:spChg>
        <pc:spChg chg="add mod">
          <ac:chgData name="Michael Christie" userId="84e6e281-edf4-46c9-b975-55a073e31b1a" providerId="ADAL" clId="{F66CD9D8-65F0-42F0-A138-C746D1029227}" dt="2025-09-04T06:09:38.290" v="1170" actId="1076"/>
          <ac:spMkLst>
            <pc:docMk/>
            <pc:sldMk cId="2597946237" sldId="617"/>
            <ac:spMk id="7" creationId="{00000000-0000-0000-0000-000000000000}"/>
          </ac:spMkLst>
        </pc:spChg>
        <pc:picChg chg="add del">
          <ac:chgData name="Michael Christie" userId="84e6e281-edf4-46c9-b975-55a073e31b1a" providerId="ADAL" clId="{F66CD9D8-65F0-42F0-A138-C746D1029227}" dt="2025-09-04T06:08:21.823" v="1160" actId="478"/>
          <ac:picMkLst>
            <pc:docMk/>
            <pc:sldMk cId="2597946237" sldId="617"/>
            <ac:picMk id="6" creationId="{60F68BF8-19A2-71B2-DB6D-1D151923599F}"/>
          </ac:picMkLst>
        </pc:picChg>
        <pc:picChg chg="add del mod">
          <ac:chgData name="Michael Christie" userId="84e6e281-edf4-46c9-b975-55a073e31b1a" providerId="ADAL" clId="{F66CD9D8-65F0-42F0-A138-C746D1029227}" dt="2025-09-04T06:08:04.833" v="1152" actId="478"/>
          <ac:picMkLst>
            <pc:docMk/>
            <pc:sldMk cId="2597946237" sldId="617"/>
            <ac:picMk id="1026" creationId="{BD4789CC-CBA6-9295-2E62-8868FE7793DC}"/>
          </ac:picMkLst>
        </pc:picChg>
      </pc:sldChg>
      <pc:sldChg chg="add">
        <pc:chgData name="Michael Christie" userId="84e6e281-edf4-46c9-b975-55a073e31b1a" providerId="ADAL" clId="{F66CD9D8-65F0-42F0-A138-C746D1029227}" dt="2025-08-29T08:49:17.345" v="510"/>
        <pc:sldMkLst>
          <pc:docMk/>
          <pc:sldMk cId="1881922641" sldId="633"/>
        </pc:sldMkLst>
      </pc:sldChg>
      <pc:sldChg chg="modSp add del mod">
        <pc:chgData name="Michael Christie" userId="84e6e281-edf4-46c9-b975-55a073e31b1a" providerId="ADAL" clId="{F66CD9D8-65F0-42F0-A138-C746D1029227}" dt="2025-09-02T06:40:15.143" v="527" actId="2696"/>
        <pc:sldMkLst>
          <pc:docMk/>
          <pc:sldMk cId="4048362241" sldId="636"/>
        </pc:sldMkLst>
      </pc:sldChg>
      <pc:sldChg chg="modSp mod ord">
        <pc:chgData name="Michael Christie" userId="84e6e281-edf4-46c9-b975-55a073e31b1a" providerId="ADAL" clId="{F66CD9D8-65F0-42F0-A138-C746D1029227}" dt="2025-09-05T00:55:16.511" v="1578"/>
        <pc:sldMkLst>
          <pc:docMk/>
          <pc:sldMk cId="3178789226" sldId="692"/>
        </pc:sldMkLst>
        <pc:spChg chg="mod">
          <ac:chgData name="Michael Christie" userId="84e6e281-edf4-46c9-b975-55a073e31b1a" providerId="ADAL" clId="{F66CD9D8-65F0-42F0-A138-C746D1029227}" dt="2025-09-04T06:10:31.135" v="1192" actId="1076"/>
          <ac:spMkLst>
            <pc:docMk/>
            <pc:sldMk cId="3178789226" sldId="692"/>
            <ac:spMk id="4" creationId="{004ED3FC-9219-2765-FAE1-2723DB65FD25}"/>
          </ac:spMkLst>
        </pc:spChg>
      </pc:sldChg>
      <pc:sldChg chg="modSp mod">
        <pc:chgData name="Michael Christie" userId="84e6e281-edf4-46c9-b975-55a073e31b1a" providerId="ADAL" clId="{F66CD9D8-65F0-42F0-A138-C746D1029227}" dt="2025-09-04T06:50:18.709" v="1293" actId="20577"/>
        <pc:sldMkLst>
          <pc:docMk/>
          <pc:sldMk cId="528959307" sldId="693"/>
        </pc:sldMkLst>
        <pc:spChg chg="mod">
          <ac:chgData name="Michael Christie" userId="84e6e281-edf4-46c9-b975-55a073e31b1a" providerId="ADAL" clId="{F66CD9D8-65F0-42F0-A138-C746D1029227}" dt="2025-09-04T06:50:18.709" v="1293" actId="20577"/>
          <ac:spMkLst>
            <pc:docMk/>
            <pc:sldMk cId="528959307" sldId="693"/>
            <ac:spMk id="2" creationId="{3B65462A-733B-E25B-4B60-463FC07E83CA}"/>
          </ac:spMkLst>
        </pc:spChg>
        <pc:spChg chg="mod">
          <ac:chgData name="Michael Christie" userId="84e6e281-edf4-46c9-b975-55a073e31b1a" providerId="ADAL" clId="{F66CD9D8-65F0-42F0-A138-C746D1029227}" dt="2025-08-29T02:17:44.629" v="70" actId="1076"/>
          <ac:spMkLst>
            <pc:docMk/>
            <pc:sldMk cId="528959307" sldId="693"/>
            <ac:spMk id="3" creationId="{99DBB370-78E9-04F4-4003-841DE20A1661}"/>
          </ac:spMkLst>
        </pc:spChg>
      </pc:sldChg>
      <pc:sldChg chg="modSp mod">
        <pc:chgData name="Michael Christie" userId="84e6e281-edf4-46c9-b975-55a073e31b1a" providerId="ADAL" clId="{F66CD9D8-65F0-42F0-A138-C746D1029227}" dt="2025-08-29T02:52:43.743" v="434" actId="1076"/>
        <pc:sldMkLst>
          <pc:docMk/>
          <pc:sldMk cId="2912186024" sldId="694"/>
        </pc:sldMkLst>
        <pc:spChg chg="mod">
          <ac:chgData name="Michael Christie" userId="84e6e281-edf4-46c9-b975-55a073e31b1a" providerId="ADAL" clId="{F66CD9D8-65F0-42F0-A138-C746D1029227}" dt="2025-08-29T02:52:43.743" v="434" actId="1076"/>
          <ac:spMkLst>
            <pc:docMk/>
            <pc:sldMk cId="2912186024" sldId="694"/>
            <ac:spMk id="2" creationId="{07A496AC-553B-5D6B-870D-B0D1913DA43D}"/>
          </ac:spMkLst>
        </pc:spChg>
      </pc:sldChg>
      <pc:sldChg chg="addSp delSp modSp mod">
        <pc:chgData name="Michael Christie" userId="84e6e281-edf4-46c9-b975-55a073e31b1a" providerId="ADAL" clId="{F66CD9D8-65F0-42F0-A138-C746D1029227}" dt="2025-09-05T02:51:42.961" v="1618" actId="1076"/>
        <pc:sldMkLst>
          <pc:docMk/>
          <pc:sldMk cId="958601241" sldId="695"/>
        </pc:sldMkLst>
        <pc:spChg chg="del">
          <ac:chgData name="Michael Christie" userId="84e6e281-edf4-46c9-b975-55a073e31b1a" providerId="ADAL" clId="{F66CD9D8-65F0-42F0-A138-C746D1029227}" dt="2025-09-05T02:51:30.099" v="1612" actId="478"/>
          <ac:spMkLst>
            <pc:docMk/>
            <pc:sldMk cId="958601241" sldId="695"/>
            <ac:spMk id="2" creationId="{FD99D4CB-90BE-7B7C-91C2-4FBEF6F33146}"/>
          </ac:spMkLst>
        </pc:spChg>
        <pc:spChg chg="add mod">
          <ac:chgData name="Michael Christie" userId="84e6e281-edf4-46c9-b975-55a073e31b1a" providerId="ADAL" clId="{F66CD9D8-65F0-42F0-A138-C746D1029227}" dt="2025-09-05T02:51:42.961" v="1618" actId="1076"/>
          <ac:spMkLst>
            <pc:docMk/>
            <pc:sldMk cId="958601241" sldId="695"/>
            <ac:spMk id="3" creationId="{4138D5A2-F32A-4573-E041-E8949F821557}"/>
          </ac:spMkLst>
        </pc:spChg>
      </pc:sldChg>
      <pc:sldChg chg="modSp mod">
        <pc:chgData name="Michael Christie" userId="84e6e281-edf4-46c9-b975-55a073e31b1a" providerId="ADAL" clId="{F66CD9D8-65F0-42F0-A138-C746D1029227}" dt="2025-09-04T02:42:13.763" v="846" actId="1076"/>
        <pc:sldMkLst>
          <pc:docMk/>
          <pc:sldMk cId="3823310310" sldId="696"/>
        </pc:sldMkLst>
        <pc:spChg chg="mod">
          <ac:chgData name="Michael Christie" userId="84e6e281-edf4-46c9-b975-55a073e31b1a" providerId="ADAL" clId="{F66CD9D8-65F0-42F0-A138-C746D1029227}" dt="2025-09-04T02:41:53.523" v="845" actId="790"/>
          <ac:spMkLst>
            <pc:docMk/>
            <pc:sldMk cId="3823310310" sldId="696"/>
            <ac:spMk id="2" creationId="{601E941C-178C-9D26-C37E-1F259D33A5B1}"/>
          </ac:spMkLst>
        </pc:spChg>
        <pc:spChg chg="mod">
          <ac:chgData name="Michael Christie" userId="84e6e281-edf4-46c9-b975-55a073e31b1a" providerId="ADAL" clId="{F66CD9D8-65F0-42F0-A138-C746D1029227}" dt="2025-09-04T02:42:13.763" v="846" actId="1076"/>
          <ac:spMkLst>
            <pc:docMk/>
            <pc:sldMk cId="3823310310" sldId="696"/>
            <ac:spMk id="3" creationId="{F8F13E38-B279-1554-98F6-DB13E4108D52}"/>
          </ac:spMkLst>
        </pc:spChg>
      </pc:sldChg>
      <pc:sldChg chg="addSp modSp mod ord">
        <pc:chgData name="Michael Christie" userId="84e6e281-edf4-46c9-b975-55a073e31b1a" providerId="ADAL" clId="{F66CD9D8-65F0-42F0-A138-C746D1029227}" dt="2025-09-05T02:50:19.324" v="1611" actId="1076"/>
        <pc:sldMkLst>
          <pc:docMk/>
          <pc:sldMk cId="101659658" sldId="697"/>
        </pc:sldMkLst>
        <pc:spChg chg="add mod">
          <ac:chgData name="Michael Christie" userId="84e6e281-edf4-46c9-b975-55a073e31b1a" providerId="ADAL" clId="{F66CD9D8-65F0-42F0-A138-C746D1029227}" dt="2025-09-05T02:50:19.324" v="1611" actId="1076"/>
          <ac:spMkLst>
            <pc:docMk/>
            <pc:sldMk cId="101659658" sldId="697"/>
            <ac:spMk id="2" creationId="{00000000-0000-0000-0000-000000000000}"/>
          </ac:spMkLst>
        </pc:spChg>
      </pc:sldChg>
      <pc:sldChg chg="modSp mod">
        <pc:chgData name="Michael Christie" userId="84e6e281-edf4-46c9-b975-55a073e31b1a" providerId="ADAL" clId="{F66CD9D8-65F0-42F0-A138-C746D1029227}" dt="2025-09-04T07:35:36.194" v="1384" actId="1076"/>
        <pc:sldMkLst>
          <pc:docMk/>
          <pc:sldMk cId="100319647" sldId="698"/>
        </pc:sldMkLst>
        <pc:spChg chg="mod">
          <ac:chgData name="Michael Christie" userId="84e6e281-edf4-46c9-b975-55a073e31b1a" providerId="ADAL" clId="{F66CD9D8-65F0-42F0-A138-C746D1029227}" dt="2025-09-04T07:35:36.194" v="1384" actId="1076"/>
          <ac:spMkLst>
            <pc:docMk/>
            <pc:sldMk cId="100319647" sldId="698"/>
            <ac:spMk id="2" creationId="{63F8AF73-EB4E-62DF-0F61-F6818FB7100F}"/>
          </ac:spMkLst>
        </pc:spChg>
      </pc:sldChg>
      <pc:sldChg chg="modSp add mod">
        <pc:chgData name="Michael Christie" userId="84e6e281-edf4-46c9-b975-55a073e31b1a" providerId="ADAL" clId="{F66CD9D8-65F0-42F0-A138-C746D1029227}" dt="2025-08-29T02:52:52.536" v="436" actId="1076"/>
        <pc:sldMkLst>
          <pc:docMk/>
          <pc:sldMk cId="773990304" sldId="699"/>
        </pc:sldMkLst>
        <pc:spChg chg="mod">
          <ac:chgData name="Michael Christie" userId="84e6e281-edf4-46c9-b975-55a073e31b1a" providerId="ADAL" clId="{F66CD9D8-65F0-42F0-A138-C746D1029227}" dt="2025-08-29T02:52:52.536" v="436" actId="1076"/>
          <ac:spMkLst>
            <pc:docMk/>
            <pc:sldMk cId="773990304" sldId="699"/>
            <ac:spMk id="2" creationId="{9F74EF5A-B761-90AE-2D3C-C5316FCAEF15}"/>
          </ac:spMkLst>
        </pc:spChg>
      </pc:sldChg>
      <pc:sldChg chg="modSp add mod">
        <pc:chgData name="Michael Christie" userId="84e6e281-edf4-46c9-b975-55a073e31b1a" providerId="ADAL" clId="{F66CD9D8-65F0-42F0-A138-C746D1029227}" dt="2025-08-29T02:21:52.439" v="116" actId="1076"/>
        <pc:sldMkLst>
          <pc:docMk/>
          <pc:sldMk cId="1438476349" sldId="700"/>
        </pc:sldMkLst>
        <pc:spChg chg="mod">
          <ac:chgData name="Michael Christie" userId="84e6e281-edf4-46c9-b975-55a073e31b1a" providerId="ADAL" clId="{F66CD9D8-65F0-42F0-A138-C746D1029227}" dt="2025-08-29T02:21:52.439" v="116" actId="1076"/>
          <ac:spMkLst>
            <pc:docMk/>
            <pc:sldMk cId="1438476349" sldId="700"/>
            <ac:spMk id="2" creationId="{45C7901A-4218-E14A-D7B6-DD0A549DF954}"/>
          </ac:spMkLst>
        </pc:spChg>
      </pc:sldChg>
      <pc:sldChg chg="modSp add mod">
        <pc:chgData name="Michael Christie" userId="84e6e281-edf4-46c9-b975-55a073e31b1a" providerId="ADAL" clId="{F66CD9D8-65F0-42F0-A138-C746D1029227}" dt="2025-08-29T02:53:08.553" v="440" actId="1076"/>
        <pc:sldMkLst>
          <pc:docMk/>
          <pc:sldMk cId="364429303" sldId="701"/>
        </pc:sldMkLst>
        <pc:spChg chg="mod">
          <ac:chgData name="Michael Christie" userId="84e6e281-edf4-46c9-b975-55a073e31b1a" providerId="ADAL" clId="{F66CD9D8-65F0-42F0-A138-C746D1029227}" dt="2025-08-29T02:53:08.553" v="440" actId="1076"/>
          <ac:spMkLst>
            <pc:docMk/>
            <pc:sldMk cId="364429303" sldId="701"/>
            <ac:spMk id="2" creationId="{AFB42178-3E46-7407-2BB6-8546B7C60BE3}"/>
          </ac:spMkLst>
        </pc:spChg>
      </pc:sldChg>
      <pc:sldChg chg="modSp add mod">
        <pc:chgData name="Michael Christie" userId="84e6e281-edf4-46c9-b975-55a073e31b1a" providerId="ADAL" clId="{F66CD9D8-65F0-42F0-A138-C746D1029227}" dt="2025-09-04T06:49:17.777" v="1275" actId="20577"/>
        <pc:sldMkLst>
          <pc:docMk/>
          <pc:sldMk cId="448574404" sldId="702"/>
        </pc:sldMkLst>
        <pc:spChg chg="mod">
          <ac:chgData name="Michael Christie" userId="84e6e281-edf4-46c9-b975-55a073e31b1a" providerId="ADAL" clId="{F66CD9D8-65F0-42F0-A138-C746D1029227}" dt="2025-09-04T06:49:17.777" v="1275" actId="20577"/>
          <ac:spMkLst>
            <pc:docMk/>
            <pc:sldMk cId="448574404" sldId="702"/>
            <ac:spMk id="2" creationId="{D45EBBD1-F66F-16A0-8254-F25D67AC4BF9}"/>
          </ac:spMkLst>
        </pc:spChg>
      </pc:sldChg>
      <pc:sldChg chg="modSp add mod">
        <pc:chgData name="Michael Christie" userId="84e6e281-edf4-46c9-b975-55a073e31b1a" providerId="ADAL" clId="{F66CD9D8-65F0-42F0-A138-C746D1029227}" dt="2025-09-05T01:34:35.317" v="1600" actId="1076"/>
        <pc:sldMkLst>
          <pc:docMk/>
          <pc:sldMk cId="2521547047" sldId="703"/>
        </pc:sldMkLst>
        <pc:spChg chg="mod">
          <ac:chgData name="Michael Christie" userId="84e6e281-edf4-46c9-b975-55a073e31b1a" providerId="ADAL" clId="{F66CD9D8-65F0-42F0-A138-C746D1029227}" dt="2025-09-05T01:34:35.317" v="1600" actId="1076"/>
          <ac:spMkLst>
            <pc:docMk/>
            <pc:sldMk cId="2521547047" sldId="703"/>
            <ac:spMk id="2" creationId="{03BB9358-E655-6CD3-0FD2-AE4CB9462296}"/>
          </ac:spMkLst>
        </pc:spChg>
      </pc:sldChg>
      <pc:sldChg chg="modSp add mod ord">
        <pc:chgData name="Michael Christie" userId="84e6e281-edf4-46c9-b975-55a073e31b1a" providerId="ADAL" clId="{F66CD9D8-65F0-42F0-A138-C746D1029227}" dt="2025-09-05T02:52:40.601" v="1645" actId="6549"/>
        <pc:sldMkLst>
          <pc:docMk/>
          <pc:sldMk cId="528194756" sldId="704"/>
        </pc:sldMkLst>
        <pc:spChg chg="mod">
          <ac:chgData name="Michael Christie" userId="84e6e281-edf4-46c9-b975-55a073e31b1a" providerId="ADAL" clId="{F66CD9D8-65F0-42F0-A138-C746D1029227}" dt="2025-09-05T02:52:40.601" v="1645" actId="6549"/>
          <ac:spMkLst>
            <pc:docMk/>
            <pc:sldMk cId="528194756" sldId="704"/>
            <ac:spMk id="4" creationId="{39033568-C968-C9D8-E813-E8A600978037}"/>
          </ac:spMkLst>
        </pc:spChg>
      </pc:sldChg>
      <pc:sldChg chg="modSp add mod">
        <pc:chgData name="Michael Christie" userId="84e6e281-edf4-46c9-b975-55a073e31b1a" providerId="ADAL" clId="{F66CD9D8-65F0-42F0-A138-C746D1029227}" dt="2025-09-05T04:25:20.748" v="1714" actId="1076"/>
        <pc:sldMkLst>
          <pc:docMk/>
          <pc:sldMk cId="1593397038" sldId="705"/>
        </pc:sldMkLst>
        <pc:spChg chg="mod">
          <ac:chgData name="Michael Christie" userId="84e6e281-edf4-46c9-b975-55a073e31b1a" providerId="ADAL" clId="{F66CD9D8-65F0-42F0-A138-C746D1029227}" dt="2025-09-05T04:25:20.748" v="1714" actId="1076"/>
          <ac:spMkLst>
            <pc:docMk/>
            <pc:sldMk cId="1593397038" sldId="705"/>
            <ac:spMk id="2" creationId="{B152DCFA-6C35-6229-196E-83B9EC450AB2}"/>
          </ac:spMkLst>
        </pc:spChg>
      </pc:sldChg>
      <pc:sldChg chg="modSp add mod">
        <pc:chgData name="Michael Christie" userId="84e6e281-edf4-46c9-b975-55a073e31b1a" providerId="ADAL" clId="{F66CD9D8-65F0-42F0-A138-C746D1029227}" dt="2025-09-05T07:58:52.379" v="1825" actId="1076"/>
        <pc:sldMkLst>
          <pc:docMk/>
          <pc:sldMk cId="677968113" sldId="706"/>
        </pc:sldMkLst>
        <pc:spChg chg="mod">
          <ac:chgData name="Michael Christie" userId="84e6e281-edf4-46c9-b975-55a073e31b1a" providerId="ADAL" clId="{F66CD9D8-65F0-42F0-A138-C746D1029227}" dt="2025-09-05T07:19:08.498" v="1817" actId="1076"/>
          <ac:spMkLst>
            <pc:docMk/>
            <pc:sldMk cId="677968113" sldId="706"/>
            <ac:spMk id="2" creationId="{22723823-858E-B249-8AD6-27FFBBB1C1CC}"/>
          </ac:spMkLst>
        </pc:spChg>
        <pc:spChg chg="mod">
          <ac:chgData name="Michael Christie" userId="84e6e281-edf4-46c9-b975-55a073e31b1a" providerId="ADAL" clId="{F66CD9D8-65F0-42F0-A138-C746D1029227}" dt="2025-09-05T07:58:52.379" v="1825" actId="1076"/>
          <ac:spMkLst>
            <pc:docMk/>
            <pc:sldMk cId="677968113" sldId="706"/>
            <ac:spMk id="3" creationId="{0F5174A3-0EE1-FC99-D4F8-FC871F43D46D}"/>
          </ac:spMkLst>
        </pc:spChg>
        <pc:picChg chg="mod">
          <ac:chgData name="Michael Christie" userId="84e6e281-edf4-46c9-b975-55a073e31b1a" providerId="ADAL" clId="{F66CD9D8-65F0-42F0-A138-C746D1029227}" dt="2025-09-04T02:45:17.178" v="1018" actId="1076"/>
          <ac:picMkLst>
            <pc:docMk/>
            <pc:sldMk cId="677968113" sldId="706"/>
            <ac:picMk id="6" creationId="{29B55A9D-1D2E-2EEE-E90E-E35C36DF4BCC}"/>
          </ac:picMkLst>
        </pc:picChg>
      </pc:sldChg>
      <pc:sldChg chg="modSp add mod">
        <pc:chgData name="Michael Christie" userId="84e6e281-edf4-46c9-b975-55a073e31b1a" providerId="ADAL" clId="{F66CD9D8-65F0-42F0-A138-C746D1029227}" dt="2025-09-05T08:35:35.789" v="1833" actId="1076"/>
        <pc:sldMkLst>
          <pc:docMk/>
          <pc:sldMk cId="1861412999" sldId="707"/>
        </pc:sldMkLst>
        <pc:spChg chg="mod">
          <ac:chgData name="Michael Christie" userId="84e6e281-edf4-46c9-b975-55a073e31b1a" providerId="ADAL" clId="{F66CD9D8-65F0-42F0-A138-C746D1029227}" dt="2025-09-05T08:35:35.789" v="1833" actId="1076"/>
          <ac:spMkLst>
            <pc:docMk/>
            <pc:sldMk cId="1861412999" sldId="707"/>
            <ac:spMk id="2" creationId="{1F2C713C-8235-E3F3-891A-FDBB55EBFCB4}"/>
          </ac:spMkLst>
        </pc:spChg>
        <pc:spChg chg="mod">
          <ac:chgData name="Michael Christie" userId="84e6e281-edf4-46c9-b975-55a073e31b1a" providerId="ADAL" clId="{F66CD9D8-65F0-42F0-A138-C746D1029227}" dt="2025-09-05T08:35:32.737" v="1832" actId="1076"/>
          <ac:spMkLst>
            <pc:docMk/>
            <pc:sldMk cId="1861412999" sldId="707"/>
            <ac:spMk id="3" creationId="{49CF2B13-5B00-962C-36D3-B2CEEE658885}"/>
          </ac:spMkLst>
        </pc:spChg>
        <pc:picChg chg="mod">
          <ac:chgData name="Michael Christie" userId="84e6e281-edf4-46c9-b975-55a073e31b1a" providerId="ADAL" clId="{F66CD9D8-65F0-42F0-A138-C746D1029227}" dt="2025-09-04T02:35:34.787" v="799" actId="1076"/>
          <ac:picMkLst>
            <pc:docMk/>
            <pc:sldMk cId="1861412999" sldId="707"/>
            <ac:picMk id="6" creationId="{1CAF456D-F56D-8FCD-5073-54A4F7A4D900}"/>
          </ac:picMkLst>
        </pc:picChg>
      </pc:sldChg>
      <pc:sldChg chg="addSp modSp add mod ord">
        <pc:chgData name="Michael Christie" userId="84e6e281-edf4-46c9-b975-55a073e31b1a" providerId="ADAL" clId="{F66CD9D8-65F0-42F0-A138-C746D1029227}" dt="2025-09-04T09:12:11.347" v="1433" actId="1076"/>
        <pc:sldMkLst>
          <pc:docMk/>
          <pc:sldMk cId="3604307333" sldId="708"/>
        </pc:sldMkLst>
        <pc:spChg chg="add mod">
          <ac:chgData name="Michael Christie" userId="84e6e281-edf4-46c9-b975-55a073e31b1a" providerId="ADAL" clId="{F66CD9D8-65F0-42F0-A138-C746D1029227}" dt="2025-09-04T09:12:11.347" v="1433" actId="1076"/>
          <ac:spMkLst>
            <pc:docMk/>
            <pc:sldMk cId="3604307333" sldId="708"/>
            <ac:spMk id="2" creationId="{C472A1A7-3B5A-4A50-4E67-08B671B18012}"/>
          </ac:spMkLst>
        </pc:spChg>
      </pc:sldChg>
      <pc:sldChg chg="addSp modSp add mod">
        <pc:chgData name="Michael Christie" userId="84e6e281-edf4-46c9-b975-55a073e31b1a" providerId="ADAL" clId="{F66CD9D8-65F0-42F0-A138-C746D1029227}" dt="2025-09-05T04:29:51.582" v="1766" actId="1076"/>
        <pc:sldMkLst>
          <pc:docMk/>
          <pc:sldMk cId="1239618320" sldId="709"/>
        </pc:sldMkLst>
        <pc:spChg chg="add mod">
          <ac:chgData name="Michael Christie" userId="84e6e281-edf4-46c9-b975-55a073e31b1a" providerId="ADAL" clId="{F66CD9D8-65F0-42F0-A138-C746D1029227}" dt="2025-09-05T04:29:51.582" v="1766" actId="1076"/>
          <ac:spMkLst>
            <pc:docMk/>
            <pc:sldMk cId="1239618320" sldId="709"/>
            <ac:spMk id="2" creationId="{3834E92B-CD2B-5F53-0683-7D615951CB5E}"/>
          </ac:spMkLst>
        </pc:spChg>
      </pc:sldChg>
      <pc:sldChg chg="addSp modSp add mod">
        <pc:chgData name="Michael Christie" userId="84e6e281-edf4-46c9-b975-55a073e31b1a" providerId="ADAL" clId="{F66CD9D8-65F0-42F0-A138-C746D1029227}" dt="2025-09-05T04:50:18.035" v="1787" actId="1076"/>
        <pc:sldMkLst>
          <pc:docMk/>
          <pc:sldMk cId="2394247969" sldId="710"/>
        </pc:sldMkLst>
        <pc:spChg chg="add mod">
          <ac:chgData name="Michael Christie" userId="84e6e281-edf4-46c9-b975-55a073e31b1a" providerId="ADAL" clId="{F66CD9D8-65F0-42F0-A138-C746D1029227}" dt="2025-09-05T04:50:18.035" v="1787" actId="1076"/>
          <ac:spMkLst>
            <pc:docMk/>
            <pc:sldMk cId="2394247969" sldId="710"/>
            <ac:spMk id="2" creationId="{A7057F73-F36E-2466-B69E-768E84A5C78D}"/>
          </ac:spMkLst>
        </pc:spChg>
      </pc:sldChg>
      <pc:sldChg chg="addSp modSp add mod ord">
        <pc:chgData name="Michael Christie" userId="84e6e281-edf4-46c9-b975-55a073e31b1a" providerId="ADAL" clId="{F66CD9D8-65F0-42F0-A138-C746D1029227}" dt="2025-09-05T04:48:42.783" v="1775" actId="1076"/>
        <pc:sldMkLst>
          <pc:docMk/>
          <pc:sldMk cId="1721499010" sldId="711"/>
        </pc:sldMkLst>
        <pc:spChg chg="add mod">
          <ac:chgData name="Michael Christie" userId="84e6e281-edf4-46c9-b975-55a073e31b1a" providerId="ADAL" clId="{F66CD9D8-65F0-42F0-A138-C746D1029227}" dt="2025-09-05T04:48:42.783" v="1775" actId="1076"/>
          <ac:spMkLst>
            <pc:docMk/>
            <pc:sldMk cId="1721499010" sldId="711"/>
            <ac:spMk id="2" creationId="{818AA72B-3CD2-C8F9-F366-2796EE8E7658}"/>
          </ac:spMkLst>
        </pc:spChg>
      </pc:sldChg>
      <pc:sldChg chg="addSp delSp modSp add mod ord">
        <pc:chgData name="Michael Christie" userId="84e6e281-edf4-46c9-b975-55a073e31b1a" providerId="ADAL" clId="{F66CD9D8-65F0-42F0-A138-C746D1029227}" dt="2025-09-04T08:00:50.579" v="1393" actId="1076"/>
        <pc:sldMkLst>
          <pc:docMk/>
          <pc:sldMk cId="2577935017" sldId="712"/>
        </pc:sldMkLst>
        <pc:spChg chg="add del mod">
          <ac:chgData name="Michael Christie" userId="84e6e281-edf4-46c9-b975-55a073e31b1a" providerId="ADAL" clId="{F66CD9D8-65F0-42F0-A138-C746D1029227}" dt="2025-09-04T08:00:32.007" v="1386" actId="478"/>
          <ac:spMkLst>
            <pc:docMk/>
            <pc:sldMk cId="2577935017" sldId="712"/>
            <ac:spMk id="2" creationId="{9EAB80F8-68A7-ABDC-11F5-CD38328B94F5}"/>
          </ac:spMkLst>
        </pc:spChg>
        <pc:spChg chg="add mod">
          <ac:chgData name="Michael Christie" userId="84e6e281-edf4-46c9-b975-55a073e31b1a" providerId="ADAL" clId="{F66CD9D8-65F0-42F0-A138-C746D1029227}" dt="2025-09-04T08:00:50.579" v="1393" actId="1076"/>
          <ac:spMkLst>
            <pc:docMk/>
            <pc:sldMk cId="2577935017" sldId="712"/>
            <ac:spMk id="3" creationId="{8185B52C-441E-FAF0-204E-CE6A66227976}"/>
          </ac:spMkLst>
        </pc:spChg>
      </pc:sldChg>
      <pc:sldChg chg="addSp delSp modSp add mod ord">
        <pc:chgData name="Michael Christie" userId="84e6e281-edf4-46c9-b975-55a073e31b1a" providerId="ADAL" clId="{F66CD9D8-65F0-42F0-A138-C746D1029227}" dt="2025-09-05T05:28:21.885" v="1796" actId="14100"/>
        <pc:sldMkLst>
          <pc:docMk/>
          <pc:sldMk cId="3915226916" sldId="713"/>
        </pc:sldMkLst>
        <pc:spChg chg="add del">
          <ac:chgData name="Michael Christie" userId="84e6e281-edf4-46c9-b975-55a073e31b1a" providerId="ADAL" clId="{F66CD9D8-65F0-42F0-A138-C746D1029227}" dt="2025-09-04T06:42:56.564" v="1217" actId="21"/>
          <ac:spMkLst>
            <pc:docMk/>
            <pc:sldMk cId="3915226916" sldId="713"/>
            <ac:spMk id="3" creationId="{3319C281-411C-15DC-5F5A-E8F82809FF04}"/>
          </ac:spMkLst>
        </pc:spChg>
        <pc:spChg chg="add mod">
          <ac:chgData name="Michael Christie" userId="84e6e281-edf4-46c9-b975-55a073e31b1a" providerId="ADAL" clId="{F66CD9D8-65F0-42F0-A138-C746D1029227}" dt="2025-09-04T23:27:16.492" v="1546" actId="20577"/>
          <ac:spMkLst>
            <pc:docMk/>
            <pc:sldMk cId="3915226916" sldId="713"/>
            <ac:spMk id="4" creationId="{3319C281-411C-15DC-5F5A-E8F82809FF04}"/>
          </ac:spMkLst>
        </pc:spChg>
        <pc:spChg chg="add mod">
          <ac:chgData name="Michael Christie" userId="84e6e281-edf4-46c9-b975-55a073e31b1a" providerId="ADAL" clId="{F66CD9D8-65F0-42F0-A138-C746D1029227}" dt="2025-09-05T00:38:33.486" v="1576" actId="122"/>
          <ac:spMkLst>
            <pc:docMk/>
            <pc:sldMk cId="3915226916" sldId="713"/>
            <ac:spMk id="8" creationId="{53B6FB3D-F66E-A561-2B2E-ED19E4A3372C}"/>
          </ac:spMkLst>
        </pc:spChg>
        <pc:picChg chg="add del mod">
          <ac:chgData name="Michael Christie" userId="84e6e281-edf4-46c9-b975-55a073e31b1a" providerId="ADAL" clId="{F66CD9D8-65F0-42F0-A138-C746D1029227}" dt="2025-09-04T23:25:23.811" v="1496" actId="1076"/>
          <ac:picMkLst>
            <pc:docMk/>
            <pc:sldMk cId="3915226916" sldId="713"/>
            <ac:picMk id="6" creationId="{AE284A5B-BB88-6151-B2D2-362270126EBF}"/>
          </ac:picMkLst>
        </pc:picChg>
        <pc:picChg chg="add del mod">
          <ac:chgData name="Michael Christie" userId="84e6e281-edf4-46c9-b975-55a073e31b1a" providerId="ADAL" clId="{F66CD9D8-65F0-42F0-A138-C746D1029227}" dt="2025-09-04T06:42:14.182" v="1205" actId="478"/>
          <ac:picMkLst>
            <pc:docMk/>
            <pc:sldMk cId="3915226916" sldId="713"/>
            <ac:picMk id="2050" creationId="{8A660DF6-6C84-02E2-B8B9-4622E65894BB}"/>
          </ac:picMkLst>
        </pc:picChg>
        <pc:picChg chg="add del">
          <ac:chgData name="Michael Christie" userId="84e6e281-edf4-46c9-b975-55a073e31b1a" providerId="ADAL" clId="{F66CD9D8-65F0-42F0-A138-C746D1029227}" dt="2025-09-04T06:42:36.792" v="1211" actId="478"/>
          <ac:picMkLst>
            <pc:docMk/>
            <pc:sldMk cId="3915226916" sldId="713"/>
            <ac:picMk id="2052" creationId="{F7989604-FD79-7136-A402-29E418125344}"/>
          </ac:picMkLst>
        </pc:picChg>
        <pc:picChg chg="add del mod">
          <ac:chgData name="Michael Christie" userId="84e6e281-edf4-46c9-b975-55a073e31b1a" providerId="ADAL" clId="{F66CD9D8-65F0-42F0-A138-C746D1029227}" dt="2025-09-05T05:28:12.754" v="1795" actId="14100"/>
          <ac:picMkLst>
            <pc:docMk/>
            <pc:sldMk cId="3915226916" sldId="713"/>
            <ac:picMk id="2054" creationId="{150D3775-8171-E9DD-3005-E83E1A7313C9}"/>
          </ac:picMkLst>
        </pc:picChg>
        <pc:picChg chg="add mod">
          <ac:chgData name="Michael Christie" userId="84e6e281-edf4-46c9-b975-55a073e31b1a" providerId="ADAL" clId="{F66CD9D8-65F0-42F0-A138-C746D1029227}" dt="2025-09-04T23:25:00.817" v="1488" actId="1076"/>
          <ac:picMkLst>
            <pc:docMk/>
            <pc:sldMk cId="3915226916" sldId="713"/>
            <ac:picMk id="2056" creationId="{2DFCA567-D931-25BA-C391-7136E2E55472}"/>
          </ac:picMkLst>
        </pc:picChg>
        <pc:picChg chg="add mod">
          <ac:chgData name="Michael Christie" userId="84e6e281-edf4-46c9-b975-55a073e31b1a" providerId="ADAL" clId="{F66CD9D8-65F0-42F0-A138-C746D1029227}" dt="2025-09-05T05:28:21.885" v="1796" actId="14100"/>
          <ac:picMkLst>
            <pc:docMk/>
            <pc:sldMk cId="3915226916" sldId="713"/>
            <ac:picMk id="2058" creationId="{7718758F-A1DC-4C20-063A-76A5A0618F60}"/>
          </ac:picMkLst>
        </pc:picChg>
      </pc:sldChg>
      <pc:sldChg chg="modSp add mod ord">
        <pc:chgData name="Michael Christie" userId="84e6e281-edf4-46c9-b975-55a073e31b1a" providerId="ADAL" clId="{F66CD9D8-65F0-42F0-A138-C746D1029227}" dt="2025-09-05T03:29:45.130" v="1691" actId="20577"/>
        <pc:sldMkLst>
          <pc:docMk/>
          <pc:sldMk cId="812165060" sldId="714"/>
        </pc:sldMkLst>
        <pc:spChg chg="mod">
          <ac:chgData name="Michael Christie" userId="84e6e281-edf4-46c9-b975-55a073e31b1a" providerId="ADAL" clId="{F66CD9D8-65F0-42F0-A138-C746D1029227}" dt="2025-09-05T03:29:45.130" v="1691" actId="20577"/>
          <ac:spMkLst>
            <pc:docMk/>
            <pc:sldMk cId="812165060" sldId="714"/>
            <ac:spMk id="2" creationId="{0F1B7083-2F42-7182-E42D-B1B3A197656C}"/>
          </ac:spMkLst>
        </pc:spChg>
      </pc:sldChg>
      <pc:sldChg chg="modSp add mod">
        <pc:chgData name="Michael Christie" userId="84e6e281-edf4-46c9-b975-55a073e31b1a" providerId="ADAL" clId="{F66CD9D8-65F0-42F0-A138-C746D1029227}" dt="2025-09-04T09:10:56.987" v="1423" actId="20577"/>
        <pc:sldMkLst>
          <pc:docMk/>
          <pc:sldMk cId="3604173202" sldId="715"/>
        </pc:sldMkLst>
        <pc:spChg chg="mod">
          <ac:chgData name="Michael Christie" userId="84e6e281-edf4-46c9-b975-55a073e31b1a" providerId="ADAL" clId="{F66CD9D8-65F0-42F0-A138-C746D1029227}" dt="2025-09-04T09:10:56.987" v="1423" actId="20577"/>
          <ac:spMkLst>
            <pc:docMk/>
            <pc:sldMk cId="3604173202" sldId="715"/>
            <ac:spMk id="2" creationId="{255683F4-4B79-3B72-A992-37AE074E2761}"/>
          </ac:spMkLst>
        </pc:spChg>
      </pc:sldChg>
      <pc:sldChg chg="modSp add mod ord">
        <pc:chgData name="Michael Christie" userId="84e6e281-edf4-46c9-b975-55a073e31b1a" providerId="ADAL" clId="{F66CD9D8-65F0-42F0-A138-C746D1029227}" dt="2025-09-04T09:14:23.786" v="1476" actId="1076"/>
        <pc:sldMkLst>
          <pc:docMk/>
          <pc:sldMk cId="440147615" sldId="716"/>
        </pc:sldMkLst>
        <pc:spChg chg="mod">
          <ac:chgData name="Michael Christie" userId="84e6e281-edf4-46c9-b975-55a073e31b1a" providerId="ADAL" clId="{F66CD9D8-65F0-42F0-A138-C746D1029227}" dt="2025-09-04T09:14:23.786" v="1476" actId="1076"/>
          <ac:spMkLst>
            <pc:docMk/>
            <pc:sldMk cId="440147615" sldId="716"/>
            <ac:spMk id="2" creationId="{D3C10796-F217-EEB1-4F23-A8977D211492}"/>
          </ac:spMkLst>
        </pc:spChg>
      </pc:sldChg>
      <pc:sldChg chg="modSp add del mod ord">
        <pc:chgData name="Michael Christie" userId="84e6e281-edf4-46c9-b975-55a073e31b1a" providerId="ADAL" clId="{F66CD9D8-65F0-42F0-A138-C746D1029227}" dt="2025-09-05T08:41:19.531" v="1834" actId="47"/>
        <pc:sldMkLst>
          <pc:docMk/>
          <pc:sldMk cId="3456644668" sldId="717"/>
        </pc:sldMkLst>
        <pc:spChg chg="mod">
          <ac:chgData name="Michael Christie" userId="84e6e281-edf4-46c9-b975-55a073e31b1a" providerId="ADAL" clId="{F66CD9D8-65F0-42F0-A138-C746D1029227}" dt="2025-09-05T04:50:23.425" v="1793" actId="20577"/>
          <ac:spMkLst>
            <pc:docMk/>
            <pc:sldMk cId="3456644668" sldId="717"/>
            <ac:spMk id="2" creationId="{F21EA933-B934-DBE8-1248-3D9A7383D8C4}"/>
          </ac:spMkLst>
        </pc:spChg>
      </pc:sldChg>
      <pc:sldChg chg="addSp modSp add del mod ord">
        <pc:chgData name="Michael Christie" userId="84e6e281-edf4-46c9-b975-55a073e31b1a" providerId="ADAL" clId="{F66CD9D8-65F0-42F0-A138-C746D1029227}" dt="2025-09-05T06:52:07.035" v="1797" actId="47"/>
        <pc:sldMkLst>
          <pc:docMk/>
          <pc:sldMk cId="111356679" sldId="718"/>
        </pc:sldMkLst>
        <pc:spChg chg="add mod">
          <ac:chgData name="Michael Christie" userId="84e6e281-edf4-46c9-b975-55a073e31b1a" providerId="ADAL" clId="{F66CD9D8-65F0-42F0-A138-C746D1029227}" dt="2025-09-05T02:53:59.958" v="1653" actId="1076"/>
          <ac:spMkLst>
            <pc:docMk/>
            <pc:sldMk cId="111356679" sldId="718"/>
            <ac:spMk id="2" creationId="{46D61060-E76B-FD40-D19F-BE478E808B54}"/>
          </ac:spMkLst>
        </pc:spChg>
      </pc:sldChg>
      <pc:sldChg chg="addSp modSp add mod ord">
        <pc:chgData name="Michael Christie" userId="84e6e281-edf4-46c9-b975-55a073e31b1a" providerId="ADAL" clId="{F66CD9D8-65F0-42F0-A138-C746D1029227}" dt="2025-09-04T09:13:23.917" v="1447" actId="1076"/>
        <pc:sldMkLst>
          <pc:docMk/>
          <pc:sldMk cId="404479626" sldId="719"/>
        </pc:sldMkLst>
        <pc:spChg chg="add mod">
          <ac:chgData name="Michael Christie" userId="84e6e281-edf4-46c9-b975-55a073e31b1a" providerId="ADAL" clId="{F66CD9D8-65F0-42F0-A138-C746D1029227}" dt="2025-09-04T09:13:23.917" v="1447" actId="1076"/>
          <ac:spMkLst>
            <pc:docMk/>
            <pc:sldMk cId="404479626" sldId="719"/>
            <ac:spMk id="2" creationId="{56D91820-EE64-32AF-CA02-A814AF28AB77}"/>
          </ac:spMkLst>
        </pc:spChg>
      </pc:sldChg>
      <pc:sldChg chg="add del">
        <pc:chgData name="Michael Christie" userId="84e6e281-edf4-46c9-b975-55a073e31b1a" providerId="ADAL" clId="{F66CD9D8-65F0-42F0-A138-C746D1029227}" dt="2025-09-04T05:15:18.913" v="1100" actId="47"/>
        <pc:sldMkLst>
          <pc:docMk/>
          <pc:sldMk cId="54464204" sldId="720"/>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5791A-ECE5-7BBC-1BB8-B1066F6F14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45121DE-4778-356D-2F7A-A7090F89C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3F13570-7313-9AEC-80F9-3B573798B4FF}"/>
              </a:ext>
            </a:extLst>
          </p:cNvPr>
          <p:cNvSpPr>
            <a:spLocks noGrp="1"/>
          </p:cNvSpPr>
          <p:nvPr>
            <p:ph type="dt" sz="half" idx="10"/>
          </p:nvPr>
        </p:nvSpPr>
        <p:spPr/>
        <p:txBody>
          <a:bodyPr/>
          <a:lstStyle/>
          <a:p>
            <a:fld id="{99F4C342-347C-4E22-B1B3-8E53DD32F659}" type="datetimeFigureOut">
              <a:rPr lang="en-AU" smtClean="0"/>
              <a:t>31/08/2025</a:t>
            </a:fld>
            <a:endParaRPr lang="en-AU"/>
          </a:p>
        </p:txBody>
      </p:sp>
      <p:sp>
        <p:nvSpPr>
          <p:cNvPr id="5" name="Footer Placeholder 4">
            <a:extLst>
              <a:ext uri="{FF2B5EF4-FFF2-40B4-BE49-F238E27FC236}">
                <a16:creationId xmlns:a16="http://schemas.microsoft.com/office/drawing/2014/main" id="{57C889EC-E891-2E54-1225-080E290B868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50A3E2E-B5E5-3AB9-630C-29193408BDAB}"/>
              </a:ext>
            </a:extLst>
          </p:cNvPr>
          <p:cNvSpPr>
            <a:spLocks noGrp="1"/>
          </p:cNvSpPr>
          <p:nvPr>
            <p:ph type="sldNum" sz="quarter" idx="12"/>
          </p:nvPr>
        </p:nvSpPr>
        <p:spPr/>
        <p:txBody>
          <a:bodyPr/>
          <a:lstStyle/>
          <a:p>
            <a:fld id="{D9BD01FF-EBF7-43BD-A4B2-6EB4A46C106E}" type="slidenum">
              <a:rPr lang="en-AU" smtClean="0"/>
              <a:t>‹#›</a:t>
            </a:fld>
            <a:endParaRPr lang="en-AU"/>
          </a:p>
        </p:txBody>
      </p:sp>
    </p:spTree>
    <p:extLst>
      <p:ext uri="{BB962C8B-B14F-4D97-AF65-F5344CB8AC3E}">
        <p14:creationId xmlns:p14="http://schemas.microsoft.com/office/powerpoint/2010/main" val="3374164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82D41-33A3-7018-0E87-8CDE79E5372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01266B6-8DD2-4CE9-FF61-D60DC0E484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493D6AD-7713-9A8C-39A5-BC9418876053}"/>
              </a:ext>
            </a:extLst>
          </p:cNvPr>
          <p:cNvSpPr>
            <a:spLocks noGrp="1"/>
          </p:cNvSpPr>
          <p:nvPr>
            <p:ph type="dt" sz="half" idx="10"/>
          </p:nvPr>
        </p:nvSpPr>
        <p:spPr/>
        <p:txBody>
          <a:bodyPr/>
          <a:lstStyle/>
          <a:p>
            <a:fld id="{99F4C342-347C-4E22-B1B3-8E53DD32F659}" type="datetimeFigureOut">
              <a:rPr lang="en-AU" smtClean="0"/>
              <a:t>31/08/2025</a:t>
            </a:fld>
            <a:endParaRPr lang="en-AU"/>
          </a:p>
        </p:txBody>
      </p:sp>
      <p:sp>
        <p:nvSpPr>
          <p:cNvPr id="5" name="Footer Placeholder 4">
            <a:extLst>
              <a:ext uri="{FF2B5EF4-FFF2-40B4-BE49-F238E27FC236}">
                <a16:creationId xmlns:a16="http://schemas.microsoft.com/office/drawing/2014/main" id="{F249E2D1-3014-8A37-536B-171D41476C5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B561D90-DDAC-1095-AD2C-C06254ED4090}"/>
              </a:ext>
            </a:extLst>
          </p:cNvPr>
          <p:cNvSpPr>
            <a:spLocks noGrp="1"/>
          </p:cNvSpPr>
          <p:nvPr>
            <p:ph type="sldNum" sz="quarter" idx="12"/>
          </p:nvPr>
        </p:nvSpPr>
        <p:spPr/>
        <p:txBody>
          <a:bodyPr/>
          <a:lstStyle/>
          <a:p>
            <a:fld id="{D9BD01FF-EBF7-43BD-A4B2-6EB4A46C106E}" type="slidenum">
              <a:rPr lang="en-AU" smtClean="0"/>
              <a:t>‹#›</a:t>
            </a:fld>
            <a:endParaRPr lang="en-AU"/>
          </a:p>
        </p:txBody>
      </p:sp>
    </p:spTree>
    <p:extLst>
      <p:ext uri="{BB962C8B-B14F-4D97-AF65-F5344CB8AC3E}">
        <p14:creationId xmlns:p14="http://schemas.microsoft.com/office/powerpoint/2010/main" val="1682004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7DBBB6-DDC7-5874-9D30-60C5C0F245A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EF84F4A-3042-BBE1-B8EE-97B2A3B91D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9337FA6-F7F3-6B15-E441-8FE46CD9AFD8}"/>
              </a:ext>
            </a:extLst>
          </p:cNvPr>
          <p:cNvSpPr>
            <a:spLocks noGrp="1"/>
          </p:cNvSpPr>
          <p:nvPr>
            <p:ph type="dt" sz="half" idx="10"/>
          </p:nvPr>
        </p:nvSpPr>
        <p:spPr/>
        <p:txBody>
          <a:bodyPr/>
          <a:lstStyle/>
          <a:p>
            <a:fld id="{99F4C342-347C-4E22-B1B3-8E53DD32F659}" type="datetimeFigureOut">
              <a:rPr lang="en-AU" smtClean="0"/>
              <a:t>31/08/2025</a:t>
            </a:fld>
            <a:endParaRPr lang="en-AU"/>
          </a:p>
        </p:txBody>
      </p:sp>
      <p:sp>
        <p:nvSpPr>
          <p:cNvPr id="5" name="Footer Placeholder 4">
            <a:extLst>
              <a:ext uri="{FF2B5EF4-FFF2-40B4-BE49-F238E27FC236}">
                <a16:creationId xmlns:a16="http://schemas.microsoft.com/office/drawing/2014/main" id="{74459F49-6190-6F3C-1C0E-238F15ED533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6B68E92-4415-343B-974A-384E20B69B21}"/>
              </a:ext>
            </a:extLst>
          </p:cNvPr>
          <p:cNvSpPr>
            <a:spLocks noGrp="1"/>
          </p:cNvSpPr>
          <p:nvPr>
            <p:ph type="sldNum" sz="quarter" idx="12"/>
          </p:nvPr>
        </p:nvSpPr>
        <p:spPr/>
        <p:txBody>
          <a:bodyPr/>
          <a:lstStyle/>
          <a:p>
            <a:fld id="{D9BD01FF-EBF7-43BD-A4B2-6EB4A46C106E}" type="slidenum">
              <a:rPr lang="en-AU" smtClean="0"/>
              <a:t>‹#›</a:t>
            </a:fld>
            <a:endParaRPr lang="en-AU"/>
          </a:p>
        </p:txBody>
      </p:sp>
    </p:spTree>
    <p:extLst>
      <p:ext uri="{BB962C8B-B14F-4D97-AF65-F5344CB8AC3E}">
        <p14:creationId xmlns:p14="http://schemas.microsoft.com/office/powerpoint/2010/main" val="2241921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4854" y="365126"/>
            <a:ext cx="9472529" cy="877266"/>
          </a:xfrm>
        </p:spPr>
        <p:txBody>
          <a:bodyPr>
            <a:normAutofit/>
          </a:bodyPr>
          <a:lstStyle>
            <a:lvl1pPr>
              <a:defRPr sz="40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idx="1"/>
          </p:nvPr>
        </p:nvSpPr>
        <p:spPr>
          <a:xfrm>
            <a:off x="2384854" y="1379987"/>
            <a:ext cx="9472530" cy="5112887"/>
          </a:xfrm>
        </p:spPr>
        <p:txBody>
          <a:bodyPr>
            <a:normAutofit/>
          </a:bodyPr>
          <a:lstStyle>
            <a:lvl1pPr marL="0" marR="0" indent="0" algn="l" defTabSz="914446" rtl="0" eaLnBrk="1" fontAlgn="auto" latinLnBrk="0" hangingPunct="1">
              <a:lnSpc>
                <a:spcPct val="90000"/>
              </a:lnSpc>
              <a:spcBef>
                <a:spcPts val="1000"/>
              </a:spcBef>
              <a:spcAft>
                <a:spcPts val="0"/>
              </a:spcAft>
              <a:buClrTx/>
              <a:buSzTx/>
              <a:buFont typeface="Arial"/>
              <a:buNone/>
              <a:tabLst/>
              <a:defRPr sz="3600">
                <a:latin typeface="Open Sans" panose="020B0606030504020204" pitchFamily="34" charset="0"/>
                <a:ea typeface="Open Sans" panose="020B0606030504020204" pitchFamily="34" charset="0"/>
                <a:cs typeface="Open Sans" panose="020B0606030504020204" pitchFamily="34" charset="0"/>
              </a:defRPr>
            </a:lvl1pPr>
            <a:lvl2pPr>
              <a:defRPr sz="3600">
                <a:latin typeface="Open Sans" panose="020B0606030504020204" pitchFamily="34" charset="0"/>
                <a:ea typeface="Open Sans" panose="020B0606030504020204" pitchFamily="34" charset="0"/>
                <a:cs typeface="Open Sans" panose="020B0606030504020204" pitchFamily="34" charset="0"/>
              </a:defRPr>
            </a:lvl2pPr>
            <a:lvl3pPr>
              <a:defRPr sz="3600">
                <a:latin typeface="Open Sans" panose="020B0606030504020204" pitchFamily="34" charset="0"/>
                <a:ea typeface="Open Sans" panose="020B0606030504020204" pitchFamily="34" charset="0"/>
                <a:cs typeface="Open Sans" panose="020B0606030504020204" pitchFamily="34" charset="0"/>
              </a:defRPr>
            </a:lvl3pPr>
            <a:lvl4pPr>
              <a:defRPr sz="3600">
                <a:latin typeface="Open Sans" panose="020B0606030504020204" pitchFamily="34" charset="0"/>
                <a:ea typeface="Open Sans" panose="020B0606030504020204" pitchFamily="34" charset="0"/>
                <a:cs typeface="Open Sans" panose="020B0606030504020204" pitchFamily="34" charset="0"/>
              </a:defRPr>
            </a:lvl4pPr>
            <a:lvl5pPr>
              <a:defRPr sz="3600">
                <a:latin typeface="Open Sans" panose="020B0606030504020204" pitchFamily="34" charset="0"/>
                <a:ea typeface="Open Sans" panose="020B0606030504020204" pitchFamily="34" charset="0"/>
                <a:cs typeface="Open Sans" panose="020B0606030504020204" pitchFamily="34" charset="0"/>
              </a:defRPr>
            </a:lvl5pPr>
          </a:lstStyle>
          <a:p>
            <a:pPr marL="228611" marR="0" lvl="0" indent="-228611" algn="l" defTabSz="914446" rtl="0" eaLnBrk="1" fontAlgn="auto" latinLnBrk="0" hangingPunct="1">
              <a:lnSpc>
                <a:spcPct val="90000"/>
              </a:lnSpc>
              <a:spcBef>
                <a:spcPts val="100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5654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484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8357" y="604966"/>
            <a:ext cx="10515600" cy="1325563"/>
          </a:xfrm>
        </p:spPr>
        <p:txBody>
          <a:bodyPr>
            <a:noAutofit/>
          </a:bodyPr>
          <a:lstStyle>
            <a:lvl1pPr>
              <a:defRPr sz="8800">
                <a:solidFill>
                  <a:srgbClr val="ECA726"/>
                </a:solidFill>
                <a:latin typeface="Candelion Regular" charset="0"/>
                <a:ea typeface="Candelion Regular" charset="0"/>
                <a:cs typeface="Candelion Regular" charset="0"/>
              </a:defRPr>
            </a:lvl1pPr>
          </a:lstStyle>
          <a:p>
            <a:r>
              <a:rPr lang="en-US" dirty="0"/>
              <a:t>Click to edit Master title style</a:t>
            </a:r>
          </a:p>
        </p:txBody>
      </p:sp>
      <p:sp>
        <p:nvSpPr>
          <p:cNvPr id="7" name="Content Placeholder 6"/>
          <p:cNvSpPr>
            <a:spLocks noGrp="1"/>
          </p:cNvSpPr>
          <p:nvPr>
            <p:ph sz="quarter" idx="13"/>
          </p:nvPr>
        </p:nvSpPr>
        <p:spPr>
          <a:xfrm>
            <a:off x="598357" y="2038479"/>
            <a:ext cx="10515600" cy="4332341"/>
          </a:xfrm>
        </p:spPr>
        <p:txBody>
          <a:bodyPr>
            <a:normAutofit/>
          </a:bodyPr>
          <a:lstStyle>
            <a:lvl1pPr marL="0" indent="0">
              <a:buNone/>
              <a:defRPr sz="3200">
                <a:latin typeface="Open Sans" charset="0"/>
                <a:ea typeface="Open Sans" charset="0"/>
                <a:cs typeface="Open Sans" charset="0"/>
              </a:defRPr>
            </a:lvl1pPr>
          </a:lstStyle>
          <a:p>
            <a:pPr lvl="0"/>
            <a:r>
              <a:rPr lang="en-US" dirty="0"/>
              <a:t>Click to edit Master text styles</a:t>
            </a:r>
          </a:p>
        </p:txBody>
      </p:sp>
    </p:spTree>
    <p:extLst>
      <p:ext uri="{BB962C8B-B14F-4D97-AF65-F5344CB8AC3E}">
        <p14:creationId xmlns:p14="http://schemas.microsoft.com/office/powerpoint/2010/main" val="1804320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403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857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615F0-1340-A749-8652-E6B32DF3C4BB}" type="datetimeFigureOut">
              <a:rPr lang="en-US" smtClean="0"/>
              <a:t>8/31/2025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BC4CE-E9C5-D746-82E9-EA47C05D1297}" type="slidenum">
              <a:rPr lang="en-US" smtClean="0"/>
              <a:t>‹#›</a:t>
            </a:fld>
            <a:endParaRPr lang="en-US"/>
          </a:p>
        </p:txBody>
      </p:sp>
    </p:spTree>
    <p:extLst>
      <p:ext uri="{BB962C8B-B14F-4D97-AF65-F5344CB8AC3E}">
        <p14:creationId xmlns:p14="http://schemas.microsoft.com/office/powerpoint/2010/main" val="1073724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4615F0-1340-A749-8652-E6B32DF3C4BB}" type="datetimeFigureOut">
              <a:rPr lang="en-US" smtClean="0"/>
              <a:t>8/31/2025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BC4CE-E9C5-D746-82E9-EA47C05D1297}" type="slidenum">
              <a:rPr lang="en-US" smtClean="0"/>
              <a:t>‹#›</a:t>
            </a:fld>
            <a:endParaRPr lang="en-US"/>
          </a:p>
        </p:txBody>
      </p:sp>
    </p:spTree>
    <p:extLst>
      <p:ext uri="{BB962C8B-B14F-4D97-AF65-F5344CB8AC3E}">
        <p14:creationId xmlns:p14="http://schemas.microsoft.com/office/powerpoint/2010/main" val="15086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4615F0-1340-A749-8652-E6B32DF3C4BB}" type="datetimeFigureOut">
              <a:rPr lang="en-US" smtClean="0"/>
              <a:t>8/31/2025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BC4CE-E9C5-D746-82E9-EA47C05D1297}" type="slidenum">
              <a:rPr lang="en-US" smtClean="0"/>
              <a:t>‹#›</a:t>
            </a:fld>
            <a:endParaRPr lang="en-US"/>
          </a:p>
        </p:txBody>
      </p:sp>
    </p:spTree>
    <p:extLst>
      <p:ext uri="{BB962C8B-B14F-4D97-AF65-F5344CB8AC3E}">
        <p14:creationId xmlns:p14="http://schemas.microsoft.com/office/powerpoint/2010/main" val="3329666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040F5-A287-7691-6585-04054143BF4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5D3C255-FC73-DDAB-B077-2D676FF2AA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D0EBB53-27CE-1F16-AE0A-F2B1A0F7E3A8}"/>
              </a:ext>
            </a:extLst>
          </p:cNvPr>
          <p:cNvSpPr>
            <a:spLocks noGrp="1"/>
          </p:cNvSpPr>
          <p:nvPr>
            <p:ph type="dt" sz="half" idx="10"/>
          </p:nvPr>
        </p:nvSpPr>
        <p:spPr/>
        <p:txBody>
          <a:bodyPr/>
          <a:lstStyle/>
          <a:p>
            <a:fld id="{99F4C342-347C-4E22-B1B3-8E53DD32F659}" type="datetimeFigureOut">
              <a:rPr lang="en-AU" smtClean="0"/>
              <a:t>31/08/2025</a:t>
            </a:fld>
            <a:endParaRPr lang="en-AU"/>
          </a:p>
        </p:txBody>
      </p:sp>
      <p:sp>
        <p:nvSpPr>
          <p:cNvPr id="5" name="Footer Placeholder 4">
            <a:extLst>
              <a:ext uri="{FF2B5EF4-FFF2-40B4-BE49-F238E27FC236}">
                <a16:creationId xmlns:a16="http://schemas.microsoft.com/office/drawing/2014/main" id="{CB7C2FE6-AA16-06B8-6C59-48F62CAB2CE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C145EAE-FCCC-64EE-70AC-F33609919EF1}"/>
              </a:ext>
            </a:extLst>
          </p:cNvPr>
          <p:cNvSpPr>
            <a:spLocks noGrp="1"/>
          </p:cNvSpPr>
          <p:nvPr>
            <p:ph type="sldNum" sz="quarter" idx="12"/>
          </p:nvPr>
        </p:nvSpPr>
        <p:spPr/>
        <p:txBody>
          <a:bodyPr/>
          <a:lstStyle/>
          <a:p>
            <a:fld id="{D9BD01FF-EBF7-43BD-A4B2-6EB4A46C106E}" type="slidenum">
              <a:rPr lang="en-AU" smtClean="0"/>
              <a:t>‹#›</a:t>
            </a:fld>
            <a:endParaRPr lang="en-AU"/>
          </a:p>
        </p:txBody>
      </p:sp>
    </p:spTree>
    <p:extLst>
      <p:ext uri="{BB962C8B-B14F-4D97-AF65-F5344CB8AC3E}">
        <p14:creationId xmlns:p14="http://schemas.microsoft.com/office/powerpoint/2010/main" val="4160709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4615F0-1340-A749-8652-E6B32DF3C4BB}" type="datetimeFigureOut">
              <a:rPr lang="en-US" smtClean="0"/>
              <a:t>8/31/2025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BC4CE-E9C5-D746-82E9-EA47C05D1297}" type="slidenum">
              <a:rPr lang="en-US" smtClean="0"/>
              <a:t>‹#›</a:t>
            </a:fld>
            <a:endParaRPr lang="en-US"/>
          </a:p>
        </p:txBody>
      </p:sp>
    </p:spTree>
    <p:extLst>
      <p:ext uri="{BB962C8B-B14F-4D97-AF65-F5344CB8AC3E}">
        <p14:creationId xmlns:p14="http://schemas.microsoft.com/office/powerpoint/2010/main" val="103851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4615F0-1340-A749-8652-E6B32DF3C4BB}" type="datetimeFigureOut">
              <a:rPr lang="en-US" smtClean="0"/>
              <a:t>8/31/2025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BC4CE-E9C5-D746-82E9-EA47C05D1297}" type="slidenum">
              <a:rPr lang="en-US" smtClean="0"/>
              <a:t>‹#›</a:t>
            </a:fld>
            <a:endParaRPr lang="en-US"/>
          </a:p>
        </p:txBody>
      </p:sp>
    </p:spTree>
    <p:extLst>
      <p:ext uri="{BB962C8B-B14F-4D97-AF65-F5344CB8AC3E}">
        <p14:creationId xmlns:p14="http://schemas.microsoft.com/office/powerpoint/2010/main" val="216793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4615F0-1340-A749-8652-E6B32DF3C4BB}" type="datetimeFigureOut">
              <a:rPr lang="en-US" smtClean="0"/>
              <a:t>8/31/2025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BC4CE-E9C5-D746-82E9-EA47C05D1297}" type="slidenum">
              <a:rPr lang="en-US" smtClean="0"/>
              <a:t>‹#›</a:t>
            </a:fld>
            <a:endParaRPr lang="en-US"/>
          </a:p>
        </p:txBody>
      </p:sp>
    </p:spTree>
    <p:extLst>
      <p:ext uri="{BB962C8B-B14F-4D97-AF65-F5344CB8AC3E}">
        <p14:creationId xmlns:p14="http://schemas.microsoft.com/office/powerpoint/2010/main" val="3918689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4615F0-1340-A749-8652-E6B32DF3C4BB}" type="datetimeFigureOut">
              <a:rPr lang="en-US" smtClean="0"/>
              <a:t>8/31/2025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BC4CE-E9C5-D746-82E9-EA47C05D1297}" type="slidenum">
              <a:rPr lang="en-US" smtClean="0"/>
              <a:t>‹#›</a:t>
            </a:fld>
            <a:endParaRPr lang="en-US"/>
          </a:p>
        </p:txBody>
      </p:sp>
    </p:spTree>
    <p:extLst>
      <p:ext uri="{BB962C8B-B14F-4D97-AF65-F5344CB8AC3E}">
        <p14:creationId xmlns:p14="http://schemas.microsoft.com/office/powerpoint/2010/main" val="1669600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557C7-BB2B-BE5E-F235-DE0133B75A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396D867-184E-F213-F09C-1D5EBC9129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EF8718D-B60F-1FDB-E942-8B7A846C58E1}"/>
              </a:ext>
            </a:extLst>
          </p:cNvPr>
          <p:cNvSpPr>
            <a:spLocks noGrp="1"/>
          </p:cNvSpPr>
          <p:nvPr>
            <p:ph type="dt" sz="half" idx="10"/>
          </p:nvPr>
        </p:nvSpPr>
        <p:spPr/>
        <p:txBody>
          <a:bodyPr/>
          <a:lstStyle/>
          <a:p>
            <a:fld id="{4F3242C1-0FFD-4311-A6FD-0104121731B3}" type="datetimeFigureOut">
              <a:rPr lang="en-AU" smtClean="0"/>
              <a:t>31/08/2025</a:t>
            </a:fld>
            <a:endParaRPr lang="en-AU"/>
          </a:p>
        </p:txBody>
      </p:sp>
      <p:sp>
        <p:nvSpPr>
          <p:cNvPr id="5" name="Footer Placeholder 4">
            <a:extLst>
              <a:ext uri="{FF2B5EF4-FFF2-40B4-BE49-F238E27FC236}">
                <a16:creationId xmlns:a16="http://schemas.microsoft.com/office/drawing/2014/main" id="{E7200646-5D80-2608-A6ED-9DC1BAE295B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A6E70BD-DE89-1DD9-E9CF-BCB683F3EB07}"/>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1280768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2FD1A-C5B9-83EF-F02D-BAF898EB66C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E1BC8FB-0AA8-B249-69DB-0B21919625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CBD6B5D-ECFD-C43A-1D02-C79B096B5715}"/>
              </a:ext>
            </a:extLst>
          </p:cNvPr>
          <p:cNvSpPr>
            <a:spLocks noGrp="1"/>
          </p:cNvSpPr>
          <p:nvPr>
            <p:ph type="dt" sz="half" idx="10"/>
          </p:nvPr>
        </p:nvSpPr>
        <p:spPr/>
        <p:txBody>
          <a:bodyPr/>
          <a:lstStyle/>
          <a:p>
            <a:fld id="{4F3242C1-0FFD-4311-A6FD-0104121731B3}" type="datetimeFigureOut">
              <a:rPr lang="en-AU" smtClean="0"/>
              <a:t>31/08/2025</a:t>
            </a:fld>
            <a:endParaRPr lang="en-AU"/>
          </a:p>
        </p:txBody>
      </p:sp>
      <p:sp>
        <p:nvSpPr>
          <p:cNvPr id="5" name="Footer Placeholder 4">
            <a:extLst>
              <a:ext uri="{FF2B5EF4-FFF2-40B4-BE49-F238E27FC236}">
                <a16:creationId xmlns:a16="http://schemas.microsoft.com/office/drawing/2014/main" id="{2A3D10DC-ADF2-BB0A-82CB-1E2C6D8E75E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BCCFD51-1F5D-1D1B-C77B-A8819B66E031}"/>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2767063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72759-AA85-3A36-C44D-AFAFD3CEAD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A1D39F1-0269-9EEA-240B-753511B582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381BF-F01E-EC83-2518-4B7D9C594F5B}"/>
              </a:ext>
            </a:extLst>
          </p:cNvPr>
          <p:cNvSpPr>
            <a:spLocks noGrp="1"/>
          </p:cNvSpPr>
          <p:nvPr>
            <p:ph type="dt" sz="half" idx="10"/>
          </p:nvPr>
        </p:nvSpPr>
        <p:spPr/>
        <p:txBody>
          <a:bodyPr/>
          <a:lstStyle/>
          <a:p>
            <a:fld id="{4F3242C1-0FFD-4311-A6FD-0104121731B3}" type="datetimeFigureOut">
              <a:rPr lang="en-AU" smtClean="0"/>
              <a:t>31/08/2025</a:t>
            </a:fld>
            <a:endParaRPr lang="en-AU"/>
          </a:p>
        </p:txBody>
      </p:sp>
      <p:sp>
        <p:nvSpPr>
          <p:cNvPr id="5" name="Footer Placeholder 4">
            <a:extLst>
              <a:ext uri="{FF2B5EF4-FFF2-40B4-BE49-F238E27FC236}">
                <a16:creationId xmlns:a16="http://schemas.microsoft.com/office/drawing/2014/main" id="{C027F318-17D7-82CA-BE4C-ED56D4A9066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86A71EC-B3FC-A1BE-DD36-2DDE3B0729CA}"/>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439657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03F99-802C-7725-F72A-9F89352347B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7CBAF57-F4FF-2EF3-4AEB-0F4D53BA7E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AB91744-708C-9819-3813-656DAF35BA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86CAAA8-90EA-4C3D-3649-A139FE6462E4}"/>
              </a:ext>
            </a:extLst>
          </p:cNvPr>
          <p:cNvSpPr>
            <a:spLocks noGrp="1"/>
          </p:cNvSpPr>
          <p:nvPr>
            <p:ph type="dt" sz="half" idx="10"/>
          </p:nvPr>
        </p:nvSpPr>
        <p:spPr/>
        <p:txBody>
          <a:bodyPr/>
          <a:lstStyle/>
          <a:p>
            <a:fld id="{4F3242C1-0FFD-4311-A6FD-0104121731B3}" type="datetimeFigureOut">
              <a:rPr lang="en-AU" smtClean="0"/>
              <a:t>31/08/2025</a:t>
            </a:fld>
            <a:endParaRPr lang="en-AU"/>
          </a:p>
        </p:txBody>
      </p:sp>
      <p:sp>
        <p:nvSpPr>
          <p:cNvPr id="6" name="Footer Placeholder 5">
            <a:extLst>
              <a:ext uri="{FF2B5EF4-FFF2-40B4-BE49-F238E27FC236}">
                <a16:creationId xmlns:a16="http://schemas.microsoft.com/office/drawing/2014/main" id="{EA9144D3-013B-1ECB-E6A5-C70D3697A60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9FEB2B9-F378-278F-01A8-DE6EE92E1C7D}"/>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3030543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35645-23E8-1FEA-6F4D-6CFAC9B457FE}"/>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A9C0A89-9423-40AE-2151-F7544B7468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358990-4531-987E-75DB-A9969E9C39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AA9ACAF-03A0-605D-6FCE-CF2BC58DA3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AF268A-825C-52E2-E801-CF4A3C1B82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B97A6412-B99D-5D32-5C4B-A0EFF7C6B320}"/>
              </a:ext>
            </a:extLst>
          </p:cNvPr>
          <p:cNvSpPr>
            <a:spLocks noGrp="1"/>
          </p:cNvSpPr>
          <p:nvPr>
            <p:ph type="dt" sz="half" idx="10"/>
          </p:nvPr>
        </p:nvSpPr>
        <p:spPr/>
        <p:txBody>
          <a:bodyPr/>
          <a:lstStyle/>
          <a:p>
            <a:fld id="{4F3242C1-0FFD-4311-A6FD-0104121731B3}" type="datetimeFigureOut">
              <a:rPr lang="en-AU" smtClean="0"/>
              <a:t>31/08/2025</a:t>
            </a:fld>
            <a:endParaRPr lang="en-AU"/>
          </a:p>
        </p:txBody>
      </p:sp>
      <p:sp>
        <p:nvSpPr>
          <p:cNvPr id="8" name="Footer Placeholder 7">
            <a:extLst>
              <a:ext uri="{FF2B5EF4-FFF2-40B4-BE49-F238E27FC236}">
                <a16:creationId xmlns:a16="http://schemas.microsoft.com/office/drawing/2014/main" id="{4DC06A43-39AA-571E-3D78-D2B71838EDF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EA0A695-A097-0C96-F1BD-1843FDB69875}"/>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1359414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571DE-8107-E516-EF30-40A2A44D8CE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0BAD20E-A0B7-86CD-310C-2AB78F7B420E}"/>
              </a:ext>
            </a:extLst>
          </p:cNvPr>
          <p:cNvSpPr>
            <a:spLocks noGrp="1"/>
          </p:cNvSpPr>
          <p:nvPr>
            <p:ph type="dt" sz="half" idx="10"/>
          </p:nvPr>
        </p:nvSpPr>
        <p:spPr/>
        <p:txBody>
          <a:bodyPr/>
          <a:lstStyle/>
          <a:p>
            <a:fld id="{4F3242C1-0FFD-4311-A6FD-0104121731B3}" type="datetimeFigureOut">
              <a:rPr lang="en-AU" smtClean="0"/>
              <a:t>31/08/2025</a:t>
            </a:fld>
            <a:endParaRPr lang="en-AU"/>
          </a:p>
        </p:txBody>
      </p:sp>
      <p:sp>
        <p:nvSpPr>
          <p:cNvPr id="4" name="Footer Placeholder 3">
            <a:extLst>
              <a:ext uri="{FF2B5EF4-FFF2-40B4-BE49-F238E27FC236}">
                <a16:creationId xmlns:a16="http://schemas.microsoft.com/office/drawing/2014/main" id="{59B937A3-F10B-541A-5604-3220E1E79E0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CDC1C1D4-428E-7D13-D2E7-7C61B2331214}"/>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2419452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61946-E6C4-C7D8-295A-9020F90FD3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F3F2B9C-B882-3A32-3A49-600C80F5FB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9C90BA-D221-7C00-5848-6C3090D1D73A}"/>
              </a:ext>
            </a:extLst>
          </p:cNvPr>
          <p:cNvSpPr>
            <a:spLocks noGrp="1"/>
          </p:cNvSpPr>
          <p:nvPr>
            <p:ph type="dt" sz="half" idx="10"/>
          </p:nvPr>
        </p:nvSpPr>
        <p:spPr/>
        <p:txBody>
          <a:bodyPr/>
          <a:lstStyle/>
          <a:p>
            <a:fld id="{99F4C342-347C-4E22-B1B3-8E53DD32F659}" type="datetimeFigureOut">
              <a:rPr lang="en-AU" smtClean="0"/>
              <a:t>31/08/2025</a:t>
            </a:fld>
            <a:endParaRPr lang="en-AU"/>
          </a:p>
        </p:txBody>
      </p:sp>
      <p:sp>
        <p:nvSpPr>
          <p:cNvPr id="5" name="Footer Placeholder 4">
            <a:extLst>
              <a:ext uri="{FF2B5EF4-FFF2-40B4-BE49-F238E27FC236}">
                <a16:creationId xmlns:a16="http://schemas.microsoft.com/office/drawing/2014/main" id="{58ADA9B4-1BED-AA34-C57E-51A6B86AD8E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A403165-BA79-CE6A-A1C8-9F7834B03B6A}"/>
              </a:ext>
            </a:extLst>
          </p:cNvPr>
          <p:cNvSpPr>
            <a:spLocks noGrp="1"/>
          </p:cNvSpPr>
          <p:nvPr>
            <p:ph type="sldNum" sz="quarter" idx="12"/>
          </p:nvPr>
        </p:nvSpPr>
        <p:spPr/>
        <p:txBody>
          <a:bodyPr/>
          <a:lstStyle/>
          <a:p>
            <a:fld id="{D9BD01FF-EBF7-43BD-A4B2-6EB4A46C106E}" type="slidenum">
              <a:rPr lang="en-AU" smtClean="0"/>
              <a:t>‹#›</a:t>
            </a:fld>
            <a:endParaRPr lang="en-AU"/>
          </a:p>
        </p:txBody>
      </p:sp>
    </p:spTree>
    <p:extLst>
      <p:ext uri="{BB962C8B-B14F-4D97-AF65-F5344CB8AC3E}">
        <p14:creationId xmlns:p14="http://schemas.microsoft.com/office/powerpoint/2010/main" val="31267053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B353C1-0414-3956-9F91-073A91FC6781}"/>
              </a:ext>
            </a:extLst>
          </p:cNvPr>
          <p:cNvSpPr>
            <a:spLocks noGrp="1"/>
          </p:cNvSpPr>
          <p:nvPr>
            <p:ph type="dt" sz="half" idx="10"/>
          </p:nvPr>
        </p:nvSpPr>
        <p:spPr/>
        <p:txBody>
          <a:bodyPr/>
          <a:lstStyle/>
          <a:p>
            <a:fld id="{4F3242C1-0FFD-4311-A6FD-0104121731B3}" type="datetimeFigureOut">
              <a:rPr lang="en-AU" smtClean="0"/>
              <a:t>31/08/2025</a:t>
            </a:fld>
            <a:endParaRPr lang="en-AU"/>
          </a:p>
        </p:txBody>
      </p:sp>
      <p:sp>
        <p:nvSpPr>
          <p:cNvPr id="3" name="Footer Placeholder 2">
            <a:extLst>
              <a:ext uri="{FF2B5EF4-FFF2-40B4-BE49-F238E27FC236}">
                <a16:creationId xmlns:a16="http://schemas.microsoft.com/office/drawing/2014/main" id="{137740AB-4FF3-1B46-7C99-3AEB4525EDA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2060B16-3B25-8146-52CD-9A647E4D798C}"/>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4022379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5086E-EBDB-D55D-380A-312E27A9DF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3D42946-11F7-647D-D394-89F225FD6E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6FB94E8-2896-CB29-B06C-5E02527CDE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F8E114-4F4F-7FBF-4D3B-DAA13078E724}"/>
              </a:ext>
            </a:extLst>
          </p:cNvPr>
          <p:cNvSpPr>
            <a:spLocks noGrp="1"/>
          </p:cNvSpPr>
          <p:nvPr>
            <p:ph type="dt" sz="half" idx="10"/>
          </p:nvPr>
        </p:nvSpPr>
        <p:spPr/>
        <p:txBody>
          <a:bodyPr/>
          <a:lstStyle/>
          <a:p>
            <a:fld id="{4F3242C1-0FFD-4311-A6FD-0104121731B3}" type="datetimeFigureOut">
              <a:rPr lang="en-AU" smtClean="0"/>
              <a:t>31/08/2025</a:t>
            </a:fld>
            <a:endParaRPr lang="en-AU"/>
          </a:p>
        </p:txBody>
      </p:sp>
      <p:sp>
        <p:nvSpPr>
          <p:cNvPr id="6" name="Footer Placeholder 5">
            <a:extLst>
              <a:ext uri="{FF2B5EF4-FFF2-40B4-BE49-F238E27FC236}">
                <a16:creationId xmlns:a16="http://schemas.microsoft.com/office/drawing/2014/main" id="{389181EC-AA38-0640-FA8B-96A6C1CE0E3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B030DE3-27AB-62D9-26D2-913EC24C805E}"/>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3901469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61619-7DDC-9C99-2602-EA2B40942D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BA25EA77-6E73-4BB6-9E2F-E0FF3C65D5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FF50C4B-5658-BA80-B2C7-8C14997E7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92605F-0346-D93F-7E28-50D68A82E81E}"/>
              </a:ext>
            </a:extLst>
          </p:cNvPr>
          <p:cNvSpPr>
            <a:spLocks noGrp="1"/>
          </p:cNvSpPr>
          <p:nvPr>
            <p:ph type="dt" sz="half" idx="10"/>
          </p:nvPr>
        </p:nvSpPr>
        <p:spPr/>
        <p:txBody>
          <a:bodyPr/>
          <a:lstStyle/>
          <a:p>
            <a:fld id="{4F3242C1-0FFD-4311-A6FD-0104121731B3}" type="datetimeFigureOut">
              <a:rPr lang="en-AU" smtClean="0"/>
              <a:t>31/08/2025</a:t>
            </a:fld>
            <a:endParaRPr lang="en-AU"/>
          </a:p>
        </p:txBody>
      </p:sp>
      <p:sp>
        <p:nvSpPr>
          <p:cNvPr id="6" name="Footer Placeholder 5">
            <a:extLst>
              <a:ext uri="{FF2B5EF4-FFF2-40B4-BE49-F238E27FC236}">
                <a16:creationId xmlns:a16="http://schemas.microsoft.com/office/drawing/2014/main" id="{9CB64D77-FB9A-2566-92E1-B1A550F51B6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7CD1EA6-7598-0F36-2DF9-220654D88F8A}"/>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1909606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5756-6D2B-47CD-7262-EDA73D8F3932}"/>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9142B23-39A9-0B07-EF15-46B8F0776A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1006BDD-4669-3C43-59FD-F11203A2BD96}"/>
              </a:ext>
            </a:extLst>
          </p:cNvPr>
          <p:cNvSpPr>
            <a:spLocks noGrp="1"/>
          </p:cNvSpPr>
          <p:nvPr>
            <p:ph type="dt" sz="half" idx="10"/>
          </p:nvPr>
        </p:nvSpPr>
        <p:spPr/>
        <p:txBody>
          <a:bodyPr/>
          <a:lstStyle/>
          <a:p>
            <a:fld id="{4F3242C1-0FFD-4311-A6FD-0104121731B3}" type="datetimeFigureOut">
              <a:rPr lang="en-AU" smtClean="0"/>
              <a:t>31/08/2025</a:t>
            </a:fld>
            <a:endParaRPr lang="en-AU"/>
          </a:p>
        </p:txBody>
      </p:sp>
      <p:sp>
        <p:nvSpPr>
          <p:cNvPr id="5" name="Footer Placeholder 4">
            <a:extLst>
              <a:ext uri="{FF2B5EF4-FFF2-40B4-BE49-F238E27FC236}">
                <a16:creationId xmlns:a16="http://schemas.microsoft.com/office/drawing/2014/main" id="{27BFB27E-A1AB-6302-96E3-64CC80359C7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8617371-24CB-4234-054B-54BDE874EB2C}"/>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384283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9854D2-00FF-9731-F869-35EBF8A362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0F32B58-85CD-9255-F2CF-2792DFB1CB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6D0B37-80C6-2D8D-D5C7-FBE0CC23E568}"/>
              </a:ext>
            </a:extLst>
          </p:cNvPr>
          <p:cNvSpPr>
            <a:spLocks noGrp="1"/>
          </p:cNvSpPr>
          <p:nvPr>
            <p:ph type="dt" sz="half" idx="10"/>
          </p:nvPr>
        </p:nvSpPr>
        <p:spPr/>
        <p:txBody>
          <a:bodyPr/>
          <a:lstStyle/>
          <a:p>
            <a:fld id="{4F3242C1-0FFD-4311-A6FD-0104121731B3}" type="datetimeFigureOut">
              <a:rPr lang="en-AU" smtClean="0"/>
              <a:t>31/08/2025</a:t>
            </a:fld>
            <a:endParaRPr lang="en-AU"/>
          </a:p>
        </p:txBody>
      </p:sp>
      <p:sp>
        <p:nvSpPr>
          <p:cNvPr id="5" name="Footer Placeholder 4">
            <a:extLst>
              <a:ext uri="{FF2B5EF4-FFF2-40B4-BE49-F238E27FC236}">
                <a16:creationId xmlns:a16="http://schemas.microsoft.com/office/drawing/2014/main" id="{A614A40A-6017-1341-6281-86122D36D51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2519B54-C7AA-69A0-9B75-EFB377CDFC11}"/>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1195352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105B2-F126-EA6E-0375-9E096C255EC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E30A846-D477-7488-1A0B-5F5D0FDDA3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4EC7FCA-08C1-2D71-F9AF-ECC80118EE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A14F02E-2927-EB12-5642-16BB462CD790}"/>
              </a:ext>
            </a:extLst>
          </p:cNvPr>
          <p:cNvSpPr>
            <a:spLocks noGrp="1"/>
          </p:cNvSpPr>
          <p:nvPr>
            <p:ph type="dt" sz="half" idx="10"/>
          </p:nvPr>
        </p:nvSpPr>
        <p:spPr/>
        <p:txBody>
          <a:bodyPr/>
          <a:lstStyle/>
          <a:p>
            <a:fld id="{99F4C342-347C-4E22-B1B3-8E53DD32F659}" type="datetimeFigureOut">
              <a:rPr lang="en-AU" smtClean="0"/>
              <a:t>31/08/2025</a:t>
            </a:fld>
            <a:endParaRPr lang="en-AU"/>
          </a:p>
        </p:txBody>
      </p:sp>
      <p:sp>
        <p:nvSpPr>
          <p:cNvPr id="6" name="Footer Placeholder 5">
            <a:extLst>
              <a:ext uri="{FF2B5EF4-FFF2-40B4-BE49-F238E27FC236}">
                <a16:creationId xmlns:a16="http://schemas.microsoft.com/office/drawing/2014/main" id="{CA4CBB3A-7F62-F556-B269-1B24985126E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DF3AC3D-C5C1-D98A-9854-1006B119A06B}"/>
              </a:ext>
            </a:extLst>
          </p:cNvPr>
          <p:cNvSpPr>
            <a:spLocks noGrp="1"/>
          </p:cNvSpPr>
          <p:nvPr>
            <p:ph type="sldNum" sz="quarter" idx="12"/>
          </p:nvPr>
        </p:nvSpPr>
        <p:spPr/>
        <p:txBody>
          <a:bodyPr/>
          <a:lstStyle/>
          <a:p>
            <a:fld id="{D9BD01FF-EBF7-43BD-A4B2-6EB4A46C106E}" type="slidenum">
              <a:rPr lang="en-AU" smtClean="0"/>
              <a:t>‹#›</a:t>
            </a:fld>
            <a:endParaRPr lang="en-AU"/>
          </a:p>
        </p:txBody>
      </p:sp>
    </p:spTree>
    <p:extLst>
      <p:ext uri="{BB962C8B-B14F-4D97-AF65-F5344CB8AC3E}">
        <p14:creationId xmlns:p14="http://schemas.microsoft.com/office/powerpoint/2010/main" val="3817911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C31F-EADF-417B-BAC5-6D4ED1E9164B}"/>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D776CB1-5B64-FC3C-B155-6035773B40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C27767-BDFF-67C8-6BA1-8E10BC26B7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6D51233-72D8-365C-C7EF-B3E62340F2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0023E4-BA17-4EA3-91CE-93C6F82375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19EA471-6B34-B51C-E66D-39C0AFB5F91D}"/>
              </a:ext>
            </a:extLst>
          </p:cNvPr>
          <p:cNvSpPr>
            <a:spLocks noGrp="1"/>
          </p:cNvSpPr>
          <p:nvPr>
            <p:ph type="dt" sz="half" idx="10"/>
          </p:nvPr>
        </p:nvSpPr>
        <p:spPr/>
        <p:txBody>
          <a:bodyPr/>
          <a:lstStyle/>
          <a:p>
            <a:fld id="{99F4C342-347C-4E22-B1B3-8E53DD32F659}" type="datetimeFigureOut">
              <a:rPr lang="en-AU" smtClean="0"/>
              <a:t>31/08/2025</a:t>
            </a:fld>
            <a:endParaRPr lang="en-AU"/>
          </a:p>
        </p:txBody>
      </p:sp>
      <p:sp>
        <p:nvSpPr>
          <p:cNvPr id="8" name="Footer Placeholder 7">
            <a:extLst>
              <a:ext uri="{FF2B5EF4-FFF2-40B4-BE49-F238E27FC236}">
                <a16:creationId xmlns:a16="http://schemas.microsoft.com/office/drawing/2014/main" id="{36EC20D2-7997-80C7-26AC-0543B907B0F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1B35107-12C0-D8D5-5B4A-0B5D36E5081D}"/>
              </a:ext>
            </a:extLst>
          </p:cNvPr>
          <p:cNvSpPr>
            <a:spLocks noGrp="1"/>
          </p:cNvSpPr>
          <p:nvPr>
            <p:ph type="sldNum" sz="quarter" idx="12"/>
          </p:nvPr>
        </p:nvSpPr>
        <p:spPr/>
        <p:txBody>
          <a:bodyPr/>
          <a:lstStyle/>
          <a:p>
            <a:fld id="{D9BD01FF-EBF7-43BD-A4B2-6EB4A46C106E}" type="slidenum">
              <a:rPr lang="en-AU" smtClean="0"/>
              <a:t>‹#›</a:t>
            </a:fld>
            <a:endParaRPr lang="en-AU"/>
          </a:p>
        </p:txBody>
      </p:sp>
    </p:spTree>
    <p:extLst>
      <p:ext uri="{BB962C8B-B14F-4D97-AF65-F5344CB8AC3E}">
        <p14:creationId xmlns:p14="http://schemas.microsoft.com/office/powerpoint/2010/main" val="2339005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8B0D3-D6C1-7134-701E-8FFE37C702D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C8655E4-310D-AC3E-2241-90F23F6AE112}"/>
              </a:ext>
            </a:extLst>
          </p:cNvPr>
          <p:cNvSpPr>
            <a:spLocks noGrp="1"/>
          </p:cNvSpPr>
          <p:nvPr>
            <p:ph type="dt" sz="half" idx="10"/>
          </p:nvPr>
        </p:nvSpPr>
        <p:spPr/>
        <p:txBody>
          <a:bodyPr/>
          <a:lstStyle/>
          <a:p>
            <a:fld id="{99F4C342-347C-4E22-B1B3-8E53DD32F659}" type="datetimeFigureOut">
              <a:rPr lang="en-AU" smtClean="0"/>
              <a:t>31/08/2025</a:t>
            </a:fld>
            <a:endParaRPr lang="en-AU"/>
          </a:p>
        </p:txBody>
      </p:sp>
      <p:sp>
        <p:nvSpPr>
          <p:cNvPr id="4" name="Footer Placeholder 3">
            <a:extLst>
              <a:ext uri="{FF2B5EF4-FFF2-40B4-BE49-F238E27FC236}">
                <a16:creationId xmlns:a16="http://schemas.microsoft.com/office/drawing/2014/main" id="{27E6F351-246F-DA3E-4A21-618D70AEFE1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2023094-2610-4406-10D6-409F55DA54A4}"/>
              </a:ext>
            </a:extLst>
          </p:cNvPr>
          <p:cNvSpPr>
            <a:spLocks noGrp="1"/>
          </p:cNvSpPr>
          <p:nvPr>
            <p:ph type="sldNum" sz="quarter" idx="12"/>
          </p:nvPr>
        </p:nvSpPr>
        <p:spPr/>
        <p:txBody>
          <a:bodyPr/>
          <a:lstStyle/>
          <a:p>
            <a:fld id="{D9BD01FF-EBF7-43BD-A4B2-6EB4A46C106E}" type="slidenum">
              <a:rPr lang="en-AU" smtClean="0"/>
              <a:t>‹#›</a:t>
            </a:fld>
            <a:endParaRPr lang="en-AU"/>
          </a:p>
        </p:txBody>
      </p:sp>
    </p:spTree>
    <p:extLst>
      <p:ext uri="{BB962C8B-B14F-4D97-AF65-F5344CB8AC3E}">
        <p14:creationId xmlns:p14="http://schemas.microsoft.com/office/powerpoint/2010/main" val="2679987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1C5AEC-BF4D-AE58-1757-724ADBFFD7F5}"/>
              </a:ext>
            </a:extLst>
          </p:cNvPr>
          <p:cNvSpPr>
            <a:spLocks noGrp="1"/>
          </p:cNvSpPr>
          <p:nvPr>
            <p:ph type="dt" sz="half" idx="10"/>
          </p:nvPr>
        </p:nvSpPr>
        <p:spPr/>
        <p:txBody>
          <a:bodyPr/>
          <a:lstStyle/>
          <a:p>
            <a:fld id="{99F4C342-347C-4E22-B1B3-8E53DD32F659}" type="datetimeFigureOut">
              <a:rPr lang="en-AU" smtClean="0"/>
              <a:t>31/08/2025</a:t>
            </a:fld>
            <a:endParaRPr lang="en-AU"/>
          </a:p>
        </p:txBody>
      </p:sp>
      <p:sp>
        <p:nvSpPr>
          <p:cNvPr id="3" name="Footer Placeholder 2">
            <a:extLst>
              <a:ext uri="{FF2B5EF4-FFF2-40B4-BE49-F238E27FC236}">
                <a16:creationId xmlns:a16="http://schemas.microsoft.com/office/drawing/2014/main" id="{4C1F42F8-D792-837E-0988-8DF84D2518C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AEBA15D-D6DC-ECA2-FDFF-37BF97886788}"/>
              </a:ext>
            </a:extLst>
          </p:cNvPr>
          <p:cNvSpPr>
            <a:spLocks noGrp="1"/>
          </p:cNvSpPr>
          <p:nvPr>
            <p:ph type="sldNum" sz="quarter" idx="12"/>
          </p:nvPr>
        </p:nvSpPr>
        <p:spPr/>
        <p:txBody>
          <a:bodyPr/>
          <a:lstStyle/>
          <a:p>
            <a:fld id="{D9BD01FF-EBF7-43BD-A4B2-6EB4A46C106E}" type="slidenum">
              <a:rPr lang="en-AU" smtClean="0"/>
              <a:t>‹#›</a:t>
            </a:fld>
            <a:endParaRPr lang="en-AU"/>
          </a:p>
        </p:txBody>
      </p:sp>
    </p:spTree>
    <p:extLst>
      <p:ext uri="{BB962C8B-B14F-4D97-AF65-F5344CB8AC3E}">
        <p14:creationId xmlns:p14="http://schemas.microsoft.com/office/powerpoint/2010/main" val="2936411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27BBA-FC9B-AE30-73E2-50CD88E273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034E206-C22E-041B-50EA-3AAFDBFC54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8E7CB5B-F16D-2186-E519-E2688CD80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7F7D67-E1A6-386B-9284-68434D86981D}"/>
              </a:ext>
            </a:extLst>
          </p:cNvPr>
          <p:cNvSpPr>
            <a:spLocks noGrp="1"/>
          </p:cNvSpPr>
          <p:nvPr>
            <p:ph type="dt" sz="half" idx="10"/>
          </p:nvPr>
        </p:nvSpPr>
        <p:spPr/>
        <p:txBody>
          <a:bodyPr/>
          <a:lstStyle/>
          <a:p>
            <a:fld id="{99F4C342-347C-4E22-B1B3-8E53DD32F659}" type="datetimeFigureOut">
              <a:rPr lang="en-AU" smtClean="0"/>
              <a:t>31/08/2025</a:t>
            </a:fld>
            <a:endParaRPr lang="en-AU"/>
          </a:p>
        </p:txBody>
      </p:sp>
      <p:sp>
        <p:nvSpPr>
          <p:cNvPr id="6" name="Footer Placeholder 5">
            <a:extLst>
              <a:ext uri="{FF2B5EF4-FFF2-40B4-BE49-F238E27FC236}">
                <a16:creationId xmlns:a16="http://schemas.microsoft.com/office/drawing/2014/main" id="{91B3A5A7-C671-D45D-05CC-279D3F1DC9A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57954F6-454C-C7D7-F6B2-76BA22EEFE08}"/>
              </a:ext>
            </a:extLst>
          </p:cNvPr>
          <p:cNvSpPr>
            <a:spLocks noGrp="1"/>
          </p:cNvSpPr>
          <p:nvPr>
            <p:ph type="sldNum" sz="quarter" idx="12"/>
          </p:nvPr>
        </p:nvSpPr>
        <p:spPr/>
        <p:txBody>
          <a:bodyPr/>
          <a:lstStyle/>
          <a:p>
            <a:fld id="{D9BD01FF-EBF7-43BD-A4B2-6EB4A46C106E}" type="slidenum">
              <a:rPr lang="en-AU" smtClean="0"/>
              <a:t>‹#›</a:t>
            </a:fld>
            <a:endParaRPr lang="en-AU"/>
          </a:p>
        </p:txBody>
      </p:sp>
    </p:spTree>
    <p:extLst>
      <p:ext uri="{BB962C8B-B14F-4D97-AF65-F5344CB8AC3E}">
        <p14:creationId xmlns:p14="http://schemas.microsoft.com/office/powerpoint/2010/main" val="3843597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3FF4-9A8E-083D-139F-B402EFB425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B7E71AF6-7B9C-9C4D-8E7E-74271C2A3C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E3D4653-1F56-2BB4-5265-9489EA027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874180-CDF2-C441-16A3-8C9886856744}"/>
              </a:ext>
            </a:extLst>
          </p:cNvPr>
          <p:cNvSpPr>
            <a:spLocks noGrp="1"/>
          </p:cNvSpPr>
          <p:nvPr>
            <p:ph type="dt" sz="half" idx="10"/>
          </p:nvPr>
        </p:nvSpPr>
        <p:spPr/>
        <p:txBody>
          <a:bodyPr/>
          <a:lstStyle/>
          <a:p>
            <a:fld id="{99F4C342-347C-4E22-B1B3-8E53DD32F659}" type="datetimeFigureOut">
              <a:rPr lang="en-AU" smtClean="0"/>
              <a:t>31/08/2025</a:t>
            </a:fld>
            <a:endParaRPr lang="en-AU"/>
          </a:p>
        </p:txBody>
      </p:sp>
      <p:sp>
        <p:nvSpPr>
          <p:cNvPr id="6" name="Footer Placeholder 5">
            <a:extLst>
              <a:ext uri="{FF2B5EF4-FFF2-40B4-BE49-F238E27FC236}">
                <a16:creationId xmlns:a16="http://schemas.microsoft.com/office/drawing/2014/main" id="{2D3F1C5A-E574-D308-9F65-78FCAEEEA06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CDBF64A-71EE-4C0C-8F65-F5C418108212}"/>
              </a:ext>
            </a:extLst>
          </p:cNvPr>
          <p:cNvSpPr>
            <a:spLocks noGrp="1"/>
          </p:cNvSpPr>
          <p:nvPr>
            <p:ph type="sldNum" sz="quarter" idx="12"/>
          </p:nvPr>
        </p:nvSpPr>
        <p:spPr/>
        <p:txBody>
          <a:bodyPr/>
          <a:lstStyle/>
          <a:p>
            <a:fld id="{D9BD01FF-EBF7-43BD-A4B2-6EB4A46C106E}" type="slidenum">
              <a:rPr lang="en-AU" smtClean="0"/>
              <a:t>‹#›</a:t>
            </a:fld>
            <a:endParaRPr lang="en-AU"/>
          </a:p>
        </p:txBody>
      </p:sp>
    </p:spTree>
    <p:extLst>
      <p:ext uri="{BB962C8B-B14F-4D97-AF65-F5344CB8AC3E}">
        <p14:creationId xmlns:p14="http://schemas.microsoft.com/office/powerpoint/2010/main" val="3252279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AE4480-618E-A191-916F-82857594A3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831B6A6-D56C-8F2D-E46B-56B7409766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E78B009-AEF1-8967-0D00-391919610F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F4C342-347C-4E22-B1B3-8E53DD32F659}" type="datetimeFigureOut">
              <a:rPr lang="en-AU" smtClean="0"/>
              <a:t>31/08/2025</a:t>
            </a:fld>
            <a:endParaRPr lang="en-AU"/>
          </a:p>
        </p:txBody>
      </p:sp>
      <p:sp>
        <p:nvSpPr>
          <p:cNvPr id="5" name="Footer Placeholder 4">
            <a:extLst>
              <a:ext uri="{FF2B5EF4-FFF2-40B4-BE49-F238E27FC236}">
                <a16:creationId xmlns:a16="http://schemas.microsoft.com/office/drawing/2014/main" id="{5202C5F6-0CF8-FB30-B465-6A11525D36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440EDE38-B4D3-2CDE-47AA-2007DAB178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BD01FF-EBF7-43BD-A4B2-6EB4A46C106E}" type="slidenum">
              <a:rPr lang="en-AU" smtClean="0"/>
              <a:t>‹#›</a:t>
            </a:fld>
            <a:endParaRPr lang="en-AU"/>
          </a:p>
        </p:txBody>
      </p:sp>
    </p:spTree>
    <p:extLst>
      <p:ext uri="{BB962C8B-B14F-4D97-AF65-F5344CB8AC3E}">
        <p14:creationId xmlns:p14="http://schemas.microsoft.com/office/powerpoint/2010/main" val="4233429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4615F0-1340-A749-8652-E6B32DF3C4BB}" type="datetimeFigureOut">
              <a:rPr lang="en-US" smtClean="0"/>
              <a:t>8/31/2025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BC4CE-E9C5-D746-82E9-EA47C05D1297}" type="slidenum">
              <a:rPr lang="en-US" smtClean="0"/>
              <a:t>‹#›</a:t>
            </a:fld>
            <a:endParaRPr lang="en-US"/>
          </a:p>
        </p:txBody>
      </p:sp>
    </p:spTree>
    <p:extLst>
      <p:ext uri="{BB962C8B-B14F-4D97-AF65-F5344CB8AC3E}">
        <p14:creationId xmlns:p14="http://schemas.microsoft.com/office/powerpoint/2010/main" val="443230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9AE78B-2B6E-8521-D312-FD77F73DE2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2BA6442-6B97-91DA-EC51-5FEE4BEBD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1D904B3-C7D1-EC05-5E19-28A837D3E4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3242C1-0FFD-4311-A6FD-0104121731B3}" type="datetimeFigureOut">
              <a:rPr lang="en-AU" smtClean="0"/>
              <a:t>31/08/2025</a:t>
            </a:fld>
            <a:endParaRPr lang="en-AU"/>
          </a:p>
        </p:txBody>
      </p:sp>
      <p:sp>
        <p:nvSpPr>
          <p:cNvPr id="5" name="Footer Placeholder 4">
            <a:extLst>
              <a:ext uri="{FF2B5EF4-FFF2-40B4-BE49-F238E27FC236}">
                <a16:creationId xmlns:a16="http://schemas.microsoft.com/office/drawing/2014/main" id="{44D6E7F4-8E89-6F20-7C3F-B87320A646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3B71CDC8-4DD1-9769-6F35-CF716F8B4B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FCC2E9-C29B-4467-8E21-640F7F14862D}" type="slidenum">
              <a:rPr lang="en-AU" smtClean="0"/>
              <a:t>‹#›</a:t>
            </a:fld>
            <a:endParaRPr lang="en-AU"/>
          </a:p>
        </p:txBody>
      </p:sp>
    </p:spTree>
    <p:extLst>
      <p:ext uri="{BB962C8B-B14F-4D97-AF65-F5344CB8AC3E}">
        <p14:creationId xmlns:p14="http://schemas.microsoft.com/office/powerpoint/2010/main" val="4819410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605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CF4F5-814D-ACB4-3BB8-5989E6ABCB2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3C0036F-17C2-EF4B-184E-692C94F77603}"/>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1520890A-3600-2599-6475-328F233659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5C7901A-4218-E14A-D7B6-DD0A549DF954}"/>
              </a:ext>
            </a:extLst>
          </p:cNvPr>
          <p:cNvSpPr txBox="1"/>
          <p:nvPr/>
        </p:nvSpPr>
        <p:spPr>
          <a:xfrm>
            <a:off x="2777235" y="612844"/>
            <a:ext cx="8638017"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 careful, however, that the exercise of your rights does not become a stumbling block to the weak.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if someone with a weak conscience sees you, with all your knowledge, eating in an idol’s temple, won’t that person be emboldened to eat what is sacrificed to idols? </a:t>
            </a:r>
            <a:r>
              <a:rPr kumimoji="0" lang="en-AU" sz="36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11 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 this weak brother or sister, for whom Christ died, is destroyed by your knowledge. </a:t>
            </a:r>
          </a:p>
        </p:txBody>
      </p:sp>
    </p:spTree>
    <p:extLst>
      <p:ext uri="{BB962C8B-B14F-4D97-AF65-F5344CB8AC3E}">
        <p14:creationId xmlns:p14="http://schemas.microsoft.com/office/powerpoint/2010/main" val="1438476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786AD-6B23-3099-03C6-028CBAC6AC6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58BFAF0-9860-5462-34D6-404C4DCB5B48}"/>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426D45B4-A513-6722-72D2-CF75FEE80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FB42178-3E46-7407-2BB6-8546B7C60BE3}"/>
              </a:ext>
            </a:extLst>
          </p:cNvPr>
          <p:cNvSpPr txBox="1"/>
          <p:nvPr/>
        </p:nvSpPr>
        <p:spPr>
          <a:xfrm>
            <a:off x="3047163" y="806012"/>
            <a:ext cx="7998920"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When you sin against them in this way and wound their weak conscience, you sin against Christ.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13 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Therefore, if what I eat causes my brother or sister to fall into sin, I will never eat meat again, so that I will not cause them to fall.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4429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A7A19-82BD-66AE-633E-780CDF51036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6FC692F-FE24-6657-52DB-3672FDC537A8}"/>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3C0C7C60-D34A-267C-7E44-07198AFF2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45EBBD1-F66F-16A0-8254-F25D67AC4BF9}"/>
              </a:ext>
            </a:extLst>
          </p:cNvPr>
          <p:cNvSpPr txBox="1"/>
          <p:nvPr/>
        </p:nvSpPr>
        <p:spPr>
          <a:xfrm>
            <a:off x="2919344" y="646134"/>
            <a:ext cx="8082953" cy="5201424"/>
          </a:xfrm>
          <a:prstGeom prst="rect">
            <a:avLst/>
          </a:prstGeom>
          <a:noFill/>
        </p:spPr>
        <p:txBody>
          <a:bodyPr wrap="square">
            <a:spAutoFit/>
          </a:bodyPr>
          <a:lstStyle/>
          <a:p>
            <a:pPr lvl="0" algn="just"/>
            <a:r>
              <a:rPr lang="en-AU" sz="4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1 CORINTHIANS 10:23-11:1</a:t>
            </a:r>
          </a:p>
          <a:p>
            <a:pPr lvl="0" algn="just"/>
            <a:endParaRPr kumimoji="0" lang="en-AU" sz="36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just"/>
            <a:r>
              <a:rPr lang="en-AU" sz="36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23 </a:t>
            </a:r>
            <a:r>
              <a:rPr lang="en-US" sz="3600" dirty="0">
                <a:latin typeface="Open Sans" panose="020B0606030504020204" pitchFamily="34" charset="0"/>
                <a:ea typeface="Open Sans" panose="020B0606030504020204" pitchFamily="34" charset="0"/>
                <a:cs typeface="Open Sans" panose="020B0606030504020204" pitchFamily="34" charset="0"/>
              </a:rPr>
              <a:t>“I have the right to do anything,” you say—but not everything is beneficial. </a:t>
            </a:r>
            <a:r>
              <a:rPr lang="en-AU" sz="36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24 </a:t>
            </a:r>
            <a:r>
              <a:rPr lang="en-US" sz="3600" dirty="0">
                <a:latin typeface="Open Sans" panose="020B0606030504020204" pitchFamily="34" charset="0"/>
                <a:ea typeface="Open Sans" panose="020B0606030504020204" pitchFamily="34" charset="0"/>
                <a:cs typeface="Open Sans" panose="020B0606030504020204" pitchFamily="34" charset="0"/>
              </a:rPr>
              <a:t>“I have the right to do anything”—but not everything is constructive. No one should seek their own good, but the good of others...</a:t>
            </a:r>
            <a:endPar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48574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B640B-A54E-6237-CC8A-F969A8FD5D6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4443151-A1F8-B601-77FD-8986CF56DFC9}"/>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6313BCFE-9A39-F864-6303-65DC7BCA5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3BB9358-E655-6CD3-0FD2-AE4CB9462296}"/>
              </a:ext>
            </a:extLst>
          </p:cNvPr>
          <p:cNvSpPr txBox="1"/>
          <p:nvPr/>
        </p:nvSpPr>
        <p:spPr>
          <a:xfrm>
            <a:off x="2767401" y="612844"/>
            <a:ext cx="8628185" cy="5632311"/>
          </a:xfrm>
          <a:prstGeom prst="rect">
            <a:avLst/>
          </a:prstGeom>
          <a:noFill/>
        </p:spPr>
        <p:txBody>
          <a:bodyPr wrap="square">
            <a:spAutoFit/>
          </a:bodyPr>
          <a:lstStyle/>
          <a:p>
            <a:pPr lvl="0" algn="just">
              <a:defRPr/>
            </a:pPr>
            <a:r>
              <a:rPr lang="en-AU" sz="36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31 </a:t>
            </a:r>
            <a:r>
              <a:rPr kumimoji="0" lang="en-US" sz="36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 whether you eat or drink or whatever you do, do it all for the glory of God.</a:t>
            </a:r>
            <a:r>
              <a:rPr kumimoji="0" lang="en-US" sz="360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AU" sz="36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 32 </a:t>
            </a:r>
            <a:r>
              <a:rPr kumimoji="0" lang="en-US" sz="36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Do not cause anyone to stumble, whether Jews, Greeks or the church of God—</a:t>
            </a:r>
            <a:r>
              <a:rPr kumimoji="0" lang="en-US" sz="360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AU" sz="36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 33 </a:t>
            </a:r>
            <a:r>
              <a:rPr kumimoji="0" lang="en-US" sz="36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even as I try to please everyone in every way. For I am not seeking my own good but the good of many, so that they may be saved. 11 </a:t>
            </a:r>
            <a:r>
              <a:rPr lang="en-AU" sz="36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1 </a:t>
            </a:r>
            <a:r>
              <a:rPr kumimoji="0" lang="en-US" sz="36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Follow [imitate] my example, as I follow [imitate] the example of Christ.</a:t>
            </a: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21547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6CEC5-F8F9-E07E-85B1-422A472A9EE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E4E1AFB-DECD-FC47-DFF4-D942FDD5C52E}"/>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E55B7EF4-D182-C1D5-4DBF-21D9CD6AE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reeform 3">
            <a:extLst>
              <a:ext uri="{FF2B5EF4-FFF2-40B4-BE49-F238E27FC236}">
                <a16:creationId xmlns:a16="http://schemas.microsoft.com/office/drawing/2014/main" id="{8185B52C-441E-FAF0-204E-CE6A66227976}"/>
              </a:ext>
            </a:extLst>
          </p:cNvPr>
          <p:cNvSpPr/>
          <p:nvPr/>
        </p:nvSpPr>
        <p:spPr>
          <a:xfrm>
            <a:off x="2403989" y="155540"/>
            <a:ext cx="9375057" cy="6546919"/>
          </a:xfrm>
          <a:custGeom>
            <a:avLst/>
            <a:gdLst/>
            <a:ahLst/>
            <a:cxnLst/>
            <a:rect l="l" t="t" r="r" b="b"/>
            <a:pathLst>
              <a:path w="12328989" h="5182463">
                <a:moveTo>
                  <a:pt x="0" y="0"/>
                </a:moveTo>
                <a:lnTo>
                  <a:pt x="12328989" y="0"/>
                </a:lnTo>
                <a:lnTo>
                  <a:pt x="12328989" y="5182463"/>
                </a:lnTo>
                <a:lnTo>
                  <a:pt x="0" y="5182463"/>
                </a:lnTo>
                <a:lnTo>
                  <a:pt x="0" y="0"/>
                </a:lnTo>
                <a:close/>
              </a:path>
            </a:pathLst>
          </a:custGeom>
          <a:blipFill>
            <a:blip r:embed="rId3"/>
            <a:stretch>
              <a:fillRect t="-33867" b="-24929"/>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2577935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84AD5-BC14-1D87-9F27-B4C0F39B47D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841211C-4888-80C0-EE79-2B709E85DB60}"/>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165A6B71-0166-D0A2-9DB2-788A87EF3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3F8AF73-EB4E-62DF-0F61-F6818FB7100F}"/>
              </a:ext>
            </a:extLst>
          </p:cNvPr>
          <p:cNvSpPr txBox="1"/>
          <p:nvPr/>
        </p:nvSpPr>
        <p:spPr>
          <a:xfrm>
            <a:off x="2580589" y="1547273"/>
            <a:ext cx="9080469" cy="4662815"/>
          </a:xfrm>
          <a:prstGeom prst="rect">
            <a:avLst/>
          </a:prstGeom>
          <a:noFill/>
        </p:spPr>
        <p:txBody>
          <a:bodyPr wrap="square">
            <a:spAutoFit/>
          </a:bodyPr>
          <a:lstStyle/>
          <a:p>
            <a:pPr lvl="0" algn="just">
              <a:defRPr/>
            </a:pPr>
            <a:r>
              <a:rPr lang="en-AU" sz="3200" dirty="0">
                <a:latin typeface="Open Sans" panose="020B0606030504020204" pitchFamily="34" charset="0"/>
                <a:ea typeface="Open Sans" panose="020B0606030504020204" pitchFamily="34" charset="0"/>
                <a:cs typeface="Open Sans" panose="020B0606030504020204" pitchFamily="34" charset="0"/>
              </a:rPr>
              <a:t>In many areas of life, freedom is not so much the absence of restrictions as finding the right ones, the liberating restrictions. Those that fit with the reality of our nature and the world produce greater power and scope for our abilities and a deeper joy and fulfillment.</a:t>
            </a:r>
          </a:p>
          <a:p>
            <a:pPr lvl="0" algn="just">
              <a:defRPr/>
            </a:pPr>
            <a:endParaRPr kumimoji="0" lang="en-AU"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571500" lvl="0" indent="-571500" algn="r">
              <a:buFontTx/>
              <a:buChar char="-"/>
              <a:defRPr/>
            </a:pPr>
            <a:r>
              <a:rPr lang="en-AU"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TIM KELLER</a:t>
            </a:r>
          </a:p>
          <a:p>
            <a:pPr lvl="0" algn="r">
              <a:defRPr/>
            </a:pPr>
            <a:r>
              <a:rPr kumimoji="0" lang="en-AU" sz="3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Reason for God: Belief in an Age of Scepticism</a:t>
            </a:r>
            <a:endParaRPr kumimoji="0" lang="en-AU" sz="33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0319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8AF30-E5DE-F8BE-ACA6-ADFA53482B9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703CFDA-83CF-7F30-3801-B9684CEFB436}"/>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CF9D4D72-52AC-12EF-94D7-0139431CE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77"/>
            <a:ext cx="12192000" cy="6858000"/>
          </a:xfrm>
          <a:prstGeom prst="rect">
            <a:avLst/>
          </a:prstGeom>
        </p:spPr>
      </p:pic>
      <p:sp>
        <p:nvSpPr>
          <p:cNvPr id="2" name="Title 1">
            <a:extLst>
              <a:ext uri="{FF2B5EF4-FFF2-40B4-BE49-F238E27FC236}">
                <a16:creationId xmlns:a16="http://schemas.microsoft.com/office/drawing/2014/main" id="{601E941C-178C-9D26-C37E-1F259D33A5B1}"/>
              </a:ext>
            </a:extLst>
          </p:cNvPr>
          <p:cNvSpPr txBox="1">
            <a:spLocks/>
          </p:cNvSpPr>
          <p:nvPr/>
        </p:nvSpPr>
        <p:spPr>
          <a:xfrm>
            <a:off x="2922801" y="587603"/>
            <a:ext cx="8253182" cy="1009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Open Sans" panose="020B0606030504020204" pitchFamily="34" charset="0"/>
                <a:ea typeface="+mj-ea"/>
                <a:cs typeface="+mj-cs"/>
              </a:rPr>
              <a:t>Legalism? </a:t>
            </a:r>
            <a:r>
              <a:rPr kumimoji="0" lang="en-AU" sz="4800" b="1" i="0" u="none" strike="noStrike" kern="1200" cap="none" spc="0" normalizeH="0" baseline="0" noProof="0" dirty="0">
                <a:ln>
                  <a:noFill/>
                </a:ln>
                <a:solidFill>
                  <a:srgbClr val="000000"/>
                </a:solidFill>
                <a:effectLst/>
                <a:uLnTx/>
                <a:uFillTx/>
                <a:latin typeface="Open Sans" panose="020B0606030504020204" pitchFamily="34" charset="0"/>
                <a:ea typeface="+mj-ea"/>
                <a:cs typeface="+mj-cs"/>
              </a:rPr>
              <a:t>Licence</a:t>
            </a:r>
            <a:r>
              <a:rPr lang="en-US" sz="4800" b="1" dirty="0">
                <a:solidFill>
                  <a:srgbClr val="000000"/>
                </a:solidFill>
                <a:latin typeface="Open Sans" panose="020B0606030504020204" pitchFamily="34" charset="0"/>
              </a:rPr>
              <a:t>?</a:t>
            </a:r>
            <a:r>
              <a:rPr kumimoji="0" lang="en-US" sz="4800" b="1" i="0" u="none" strike="noStrike" kern="1200" cap="none" spc="0" normalizeH="0" baseline="0" noProof="0" dirty="0">
                <a:ln>
                  <a:noFill/>
                </a:ln>
                <a:solidFill>
                  <a:srgbClr val="000000"/>
                </a:solidFill>
                <a:effectLst/>
                <a:uLnTx/>
                <a:uFillTx/>
                <a:latin typeface="Open Sans" panose="020B0606030504020204" pitchFamily="34" charset="0"/>
                <a:ea typeface="+mj-ea"/>
                <a:cs typeface="+mj-cs"/>
              </a:rPr>
              <a:t> Love!</a:t>
            </a:r>
            <a:endParaRPr kumimoji="0" lang="en-US" sz="80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
        <p:nvSpPr>
          <p:cNvPr id="3" name="TextBox 2">
            <a:extLst>
              <a:ext uri="{FF2B5EF4-FFF2-40B4-BE49-F238E27FC236}">
                <a16:creationId xmlns:a16="http://schemas.microsoft.com/office/drawing/2014/main" id="{F8F13E38-B279-1554-98F6-DB13E4108D52}"/>
              </a:ext>
            </a:extLst>
          </p:cNvPr>
          <p:cNvSpPr txBox="1"/>
          <p:nvPr/>
        </p:nvSpPr>
        <p:spPr>
          <a:xfrm>
            <a:off x="2922801" y="2202434"/>
            <a:ext cx="8377544" cy="4031873"/>
          </a:xfrm>
          <a:prstGeom prst="rect">
            <a:avLst/>
          </a:prstGeom>
          <a:noFill/>
        </p:spPr>
        <p:txBody>
          <a:bodyPr wrap="square">
            <a:spAutoFit/>
          </a:bodyPr>
          <a:lstStyle/>
          <a:p>
            <a:pPr lvl="0" algn="just">
              <a:defRPr/>
            </a:pPr>
            <a:r>
              <a:rPr lang="en-AU" sz="3200" dirty="0">
                <a:latin typeface="Open Sans" panose="020B0606030504020204" pitchFamily="34" charset="0"/>
                <a:ea typeface="Open Sans" panose="020B0606030504020204" pitchFamily="34" charset="0"/>
                <a:cs typeface="Open Sans" panose="020B0606030504020204" pitchFamily="34" charset="0"/>
              </a:rPr>
              <a:t>Now about food sacrificed to idols: We know that “We all possess knowledge.” But knowledge puffs up while love builds up. Those who think they know something do not yet know as they ought to know. But whoever loves God is known by God.</a:t>
            </a:r>
          </a:p>
          <a:p>
            <a:pPr lvl="0" algn="just">
              <a:defRPr/>
            </a:pPr>
            <a:endParaRPr kumimoji="0" lang="en-AU"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r">
              <a:defRPr/>
            </a:pPr>
            <a:r>
              <a:rPr lang="en-AU"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- 1 CORINTHIANS 8:1-3</a:t>
            </a:r>
            <a:endParaRPr kumimoji="0" lang="en-AU"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3310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34D8F-8E47-20E8-51BF-F98C0B8C1F2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A1DEFF0-B399-C243-862D-D60A18B90622}"/>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2696D596-0192-4EDC-FDAC-EE49DF2C5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2"/>
          <p:cNvSpPr/>
          <p:nvPr/>
        </p:nvSpPr>
        <p:spPr>
          <a:xfrm>
            <a:off x="2099850" y="105221"/>
            <a:ext cx="9974161" cy="6647558"/>
          </a:xfrm>
          <a:custGeom>
            <a:avLst/>
            <a:gdLst/>
            <a:ahLst/>
            <a:cxnLst/>
            <a:rect l="l" t="t" r="r" b="b"/>
            <a:pathLst>
              <a:path w="8093335" h="6256219">
                <a:moveTo>
                  <a:pt x="0" y="0"/>
                </a:moveTo>
                <a:lnTo>
                  <a:pt x="8093334" y="0"/>
                </a:lnTo>
                <a:lnTo>
                  <a:pt x="8093334" y="6256219"/>
                </a:lnTo>
                <a:lnTo>
                  <a:pt x="0" y="6256219"/>
                </a:lnTo>
                <a:lnTo>
                  <a:pt x="0" y="0"/>
                </a:lnTo>
                <a:close/>
              </a:path>
            </a:pathLst>
          </a:custGeom>
          <a:blipFill>
            <a:blip r:embed="rId3"/>
            <a:stretch>
              <a:fillRect l="-11746" r="-12951" b="-29052"/>
            </a:stretch>
          </a:blipFill>
        </p:spPr>
        <p:txBody>
          <a:bodyPr/>
          <a:lstStyle/>
          <a:p>
            <a:endParaRPr lang="en-AU"/>
          </a:p>
        </p:txBody>
      </p:sp>
    </p:spTree>
    <p:extLst>
      <p:ext uri="{BB962C8B-B14F-4D97-AF65-F5344CB8AC3E}">
        <p14:creationId xmlns:p14="http://schemas.microsoft.com/office/powerpoint/2010/main" val="101659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47F6B-CFFA-6300-69E5-43A9EC74031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1D72481-01BA-C455-875F-3B29A53E35CA}"/>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0958616E-6894-D105-666C-CDF800AF6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reeform 4">
            <a:extLst>
              <a:ext uri="{FF2B5EF4-FFF2-40B4-BE49-F238E27FC236}">
                <a16:creationId xmlns:a16="http://schemas.microsoft.com/office/drawing/2014/main" id="{4138D5A2-F32A-4573-E041-E8949F821557}"/>
              </a:ext>
            </a:extLst>
          </p:cNvPr>
          <p:cNvSpPr/>
          <p:nvPr/>
        </p:nvSpPr>
        <p:spPr>
          <a:xfrm>
            <a:off x="2195185" y="169441"/>
            <a:ext cx="9819833" cy="6519118"/>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958601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102EA-3BD1-A196-FBF3-AECFC58E163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66B25B5-F171-D736-B4E0-038FD15F00AC}"/>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34DBC7DF-E03F-558E-D454-13E8270FE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9033568-C968-C9D8-E813-E8A600978037}"/>
              </a:ext>
            </a:extLst>
          </p:cNvPr>
          <p:cNvSpPr txBox="1"/>
          <p:nvPr/>
        </p:nvSpPr>
        <p:spPr>
          <a:xfrm>
            <a:off x="2753032" y="1795868"/>
            <a:ext cx="8632723" cy="3970318"/>
          </a:xfrm>
          <a:prstGeom prst="rect">
            <a:avLst/>
          </a:prstGeom>
          <a:noFill/>
        </p:spPr>
        <p:txBody>
          <a:bodyPr wrap="square">
            <a:spAutoFit/>
          </a:bodyPr>
          <a:lstStyle/>
          <a:p>
            <a:pPr lvl="0" algn="just">
              <a:defRPr/>
            </a:pPr>
            <a:r>
              <a:rPr lang="en-AU" sz="3600" dirty="0">
                <a:latin typeface="Open Sans" panose="020B0606030504020204" pitchFamily="34" charset="0"/>
                <a:ea typeface="Open Sans" panose="020B0606030504020204" pitchFamily="34" charset="0"/>
                <a:cs typeface="Open Sans" panose="020B0606030504020204" pitchFamily="34" charset="0"/>
              </a:rPr>
              <a:t>If I have the gift of prophecy and can fathom all mysteries and all knowledge, and if I have a faith that can move mountains, but do not have love, I am nothing.</a:t>
            </a: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 CORINTHIANS 13:2</a:t>
            </a: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28194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506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34E8F-7DDC-45B4-320C-FD69F95B113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910923F-48D4-C08E-AA87-2389487E3BD5}"/>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29B55A9D-1D2E-2EEE-E90E-E35C36DF4B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77"/>
            <a:ext cx="12192000" cy="6858000"/>
          </a:xfrm>
          <a:prstGeom prst="rect">
            <a:avLst/>
          </a:prstGeom>
        </p:spPr>
      </p:pic>
      <p:sp>
        <p:nvSpPr>
          <p:cNvPr id="2" name="Title 1">
            <a:extLst>
              <a:ext uri="{FF2B5EF4-FFF2-40B4-BE49-F238E27FC236}">
                <a16:creationId xmlns:a16="http://schemas.microsoft.com/office/drawing/2014/main" id="{22723823-858E-B249-8AD6-27FFBBB1C1CC}"/>
              </a:ext>
            </a:extLst>
          </p:cNvPr>
          <p:cNvSpPr txBox="1">
            <a:spLocks/>
          </p:cNvSpPr>
          <p:nvPr/>
        </p:nvSpPr>
        <p:spPr>
          <a:xfrm>
            <a:off x="2622725" y="529374"/>
            <a:ext cx="9126823" cy="100925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800" b="1" dirty="0">
                <a:solidFill>
                  <a:srgbClr val="000000"/>
                </a:solidFill>
                <a:latin typeface="Open Sans" panose="020B0606030504020204" pitchFamily="34" charset="0"/>
              </a:rPr>
              <a:t>Will this cause others to stumble?</a:t>
            </a:r>
            <a:endParaRPr kumimoji="0" lang="en-US" sz="80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
        <p:nvSpPr>
          <p:cNvPr id="3" name="TextBox 2">
            <a:extLst>
              <a:ext uri="{FF2B5EF4-FFF2-40B4-BE49-F238E27FC236}">
                <a16:creationId xmlns:a16="http://schemas.microsoft.com/office/drawing/2014/main" id="{0F5174A3-0EE1-FC99-D4F8-FC871F43D46D}"/>
              </a:ext>
            </a:extLst>
          </p:cNvPr>
          <p:cNvSpPr txBox="1"/>
          <p:nvPr/>
        </p:nvSpPr>
        <p:spPr>
          <a:xfrm>
            <a:off x="2703871" y="1988721"/>
            <a:ext cx="8721213" cy="4401205"/>
          </a:xfrm>
          <a:prstGeom prst="rect">
            <a:avLst/>
          </a:prstGeom>
          <a:noFill/>
        </p:spPr>
        <p:txBody>
          <a:bodyPr wrap="square">
            <a:spAutoFit/>
          </a:bodyPr>
          <a:lstStyle/>
          <a:p>
            <a:pPr lvl="0" algn="just">
              <a:defRPr/>
            </a:pPr>
            <a:r>
              <a:rPr lang="en-AU" sz="2800" dirty="0">
                <a:latin typeface="Open Sans" panose="020B0606030504020204" pitchFamily="34" charset="0"/>
                <a:ea typeface="Open Sans" panose="020B0606030504020204" pitchFamily="34" charset="0"/>
                <a:cs typeface="Open Sans" panose="020B0606030504020204" pitchFamily="34" charset="0"/>
              </a:rPr>
              <a:t>Be careful, however, that the exercise of your rights does not become a stumbling block to the weak. For if someone with a weak conscience sees you, with all your knowledge, eating in an idol’s temple, won’t that person be emboldened to eat what is sacrificed to idols? So this weak brother or sister, for whom Christ died, is destroyed by your knowledge…</a:t>
            </a:r>
          </a:p>
          <a:p>
            <a:pPr lvl="0" algn="just">
              <a:defRPr/>
            </a:pPr>
            <a:endParaRPr kumimoji="0" lang="en-AU"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r">
              <a:defRPr/>
            </a:pPr>
            <a:r>
              <a:rPr lang="en-AU"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- 1 CORINTHIANS 8:9-13</a:t>
            </a:r>
            <a:endParaRPr kumimoji="0" lang="en-AU"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77968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73A09-2F99-07AE-D874-8B1EBB3CDD3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D3DA374-DEE4-5BAA-FE6B-0B78244224DB}"/>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F5AB15AC-3ADE-FAA8-B784-F3790E4AB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F1B7083-2F42-7182-E42D-B1B3A197656C}"/>
              </a:ext>
            </a:extLst>
          </p:cNvPr>
          <p:cNvSpPr txBox="1"/>
          <p:nvPr/>
        </p:nvSpPr>
        <p:spPr>
          <a:xfrm>
            <a:off x="3229519" y="1774092"/>
            <a:ext cx="7654791" cy="3970318"/>
          </a:xfrm>
          <a:prstGeom prst="rect">
            <a:avLst/>
          </a:prstGeom>
          <a:noFill/>
        </p:spPr>
        <p:txBody>
          <a:bodyPr wrap="square">
            <a:spAutoFit/>
          </a:bodyPr>
          <a:lstStyle/>
          <a:p>
            <a:pPr lvl="0" algn="just">
              <a:defRPr/>
            </a:pPr>
            <a:r>
              <a:rPr lang="en-AU" sz="3600" dirty="0">
                <a:latin typeface="Open Sans" panose="020B0606030504020204" pitchFamily="34" charset="0"/>
                <a:ea typeface="Open Sans" panose="020B0606030504020204" pitchFamily="34" charset="0"/>
                <a:cs typeface="Open Sans" panose="020B0606030504020204" pitchFamily="34" charset="0"/>
              </a:rPr>
              <a:t>You cannot have a part in both the Lord’s table and the table of demons… if someone says to you, “This has been offered in sacrifice”, then do not eat it.</a:t>
            </a:r>
          </a:p>
          <a:p>
            <a:pPr lvl="0" algn="just">
              <a:defRPr/>
            </a:pP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r">
              <a:defRPr/>
            </a:pP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- 1 CORINTHIANS 10:21, 28</a:t>
            </a: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12165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B08EF-6DA5-068D-1391-BC8AE4FF10A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E49761B-4DC6-1ED8-6E79-DFA6CEB2016B}"/>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ED456BC5-5A45-5E0A-D43C-2A3924228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2">
            <a:extLst>
              <a:ext uri="{FF2B5EF4-FFF2-40B4-BE49-F238E27FC236}">
                <a16:creationId xmlns:a16="http://schemas.microsoft.com/office/drawing/2014/main" id="{C472A1A7-3B5A-4A50-4E67-08B671B18012}"/>
              </a:ext>
            </a:extLst>
          </p:cNvPr>
          <p:cNvSpPr/>
          <p:nvPr/>
        </p:nvSpPr>
        <p:spPr>
          <a:xfrm>
            <a:off x="2153265" y="100780"/>
            <a:ext cx="9871587" cy="6656439"/>
          </a:xfrm>
          <a:custGeom>
            <a:avLst/>
            <a:gdLst/>
            <a:ahLst/>
            <a:cxnLst/>
            <a:rect l="l" t="t" r="r" b="b"/>
            <a:pathLst>
              <a:path w="12375338" h="8229600">
                <a:moveTo>
                  <a:pt x="0" y="0"/>
                </a:moveTo>
                <a:lnTo>
                  <a:pt x="12375338" y="0"/>
                </a:lnTo>
                <a:lnTo>
                  <a:pt x="12375338"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3604307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619FB-D3E5-B6A7-C082-267B9F65FF2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78EF15F-0805-946E-D6C7-1EB65CAB9CD3}"/>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F4F70CBF-216E-F688-4B85-79FA66F4F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2">
            <a:extLst>
              <a:ext uri="{FF2B5EF4-FFF2-40B4-BE49-F238E27FC236}">
                <a16:creationId xmlns:a16="http://schemas.microsoft.com/office/drawing/2014/main" id="{56D91820-EE64-32AF-CA02-A814AF28AB77}"/>
              </a:ext>
            </a:extLst>
          </p:cNvPr>
          <p:cNvSpPr/>
          <p:nvPr/>
        </p:nvSpPr>
        <p:spPr>
          <a:xfrm>
            <a:off x="2389238" y="239443"/>
            <a:ext cx="9389807" cy="6379114"/>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404479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4D71F-99F8-1223-0C48-76729706B1A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96FE04D-D951-4623-293A-8B9E81C43A2F}"/>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96E9BCD0-729A-0C78-4211-BA48785078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55683F4-4B79-3B72-A992-37AE074E2761}"/>
              </a:ext>
            </a:extLst>
          </p:cNvPr>
          <p:cNvSpPr txBox="1"/>
          <p:nvPr/>
        </p:nvSpPr>
        <p:spPr>
          <a:xfrm>
            <a:off x="3185652" y="1744595"/>
            <a:ext cx="7882553" cy="3970318"/>
          </a:xfrm>
          <a:prstGeom prst="rect">
            <a:avLst/>
          </a:prstGeom>
          <a:noFill/>
        </p:spPr>
        <p:txBody>
          <a:bodyPr wrap="square">
            <a:spAutoFit/>
          </a:bodyPr>
          <a:lstStyle/>
          <a:p>
            <a:pPr lvl="0" algn="just">
              <a:defRPr/>
            </a:pPr>
            <a:r>
              <a:rPr lang="en-AU" sz="3600" dirty="0">
                <a:latin typeface="Open Sans" panose="020B0606030504020204" pitchFamily="34" charset="0"/>
                <a:ea typeface="Open Sans" panose="020B0606030504020204" pitchFamily="34" charset="0"/>
                <a:cs typeface="Open Sans" panose="020B0606030504020204" pitchFamily="34" charset="0"/>
              </a:rPr>
              <a:t>Whatever you did for one of the least of these brothers and sisters of mine, you did for me… whatever you did not do for one of the least of these, you did not do for me.</a:t>
            </a:r>
          </a:p>
          <a:p>
            <a:pPr lvl="0" algn="just">
              <a:defRPr/>
            </a:pP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r">
              <a:defRPr/>
            </a:pP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 MATTHEW 25:40, 45</a:t>
            </a: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04173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912ED-471F-6BE7-3621-BD80C07F9DA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3CEE650-923E-E894-8527-DAED317B73E2}"/>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E04B587A-38DD-9C37-34AE-D1757D026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3C10796-F217-EEB1-4F23-A8977D211492}"/>
              </a:ext>
            </a:extLst>
          </p:cNvPr>
          <p:cNvSpPr txBox="1"/>
          <p:nvPr/>
        </p:nvSpPr>
        <p:spPr>
          <a:xfrm>
            <a:off x="3214311" y="1619491"/>
            <a:ext cx="7728992" cy="4524315"/>
          </a:xfrm>
          <a:prstGeom prst="rect">
            <a:avLst/>
          </a:prstGeom>
          <a:noFill/>
        </p:spPr>
        <p:txBody>
          <a:bodyPr wrap="square">
            <a:spAutoFit/>
          </a:bodyPr>
          <a:lstStyle/>
          <a:p>
            <a:pPr lvl="0" algn="just">
              <a:defRPr/>
            </a:pPr>
            <a:r>
              <a:rPr lang="en-AU" sz="3600" dirty="0">
                <a:latin typeface="Open Sans" panose="020B0606030504020204" pitchFamily="34" charset="0"/>
                <a:ea typeface="Open Sans" panose="020B0606030504020204" pitchFamily="34" charset="0"/>
                <a:cs typeface="Open Sans" panose="020B0606030504020204" pitchFamily="34" charset="0"/>
              </a:rPr>
              <a:t>We who are strong ought to bear with the failings of the weak and not to please ourselves... accept one another, then, just as Christ accepted you, in order to bring praise to God.</a:t>
            </a:r>
          </a:p>
          <a:p>
            <a:pPr lvl="0" algn="just">
              <a:defRPr/>
            </a:pP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r">
              <a:defRPr/>
            </a:pP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 ROMANS 15:1, 7</a:t>
            </a: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40147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DBAFB-8481-6A6C-AAD4-D1B81D43CD9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74E7B6D-5D92-3564-33C0-53C76259AAF3}"/>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1CAF456D-F56D-8FCD-5073-54A4F7A4D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F2C713C-8235-E3F3-891A-FDBB55EBFCB4}"/>
              </a:ext>
            </a:extLst>
          </p:cNvPr>
          <p:cNvSpPr txBox="1">
            <a:spLocks/>
          </p:cNvSpPr>
          <p:nvPr/>
        </p:nvSpPr>
        <p:spPr>
          <a:xfrm>
            <a:off x="2664542" y="246241"/>
            <a:ext cx="8734313" cy="1009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Open Sans" panose="020B0606030504020204" pitchFamily="34" charset="0"/>
                <a:ea typeface="+mj-ea"/>
                <a:cs typeface="+mj-cs"/>
              </a:rPr>
              <a:t>My Rights or my Witness?</a:t>
            </a:r>
            <a:endParaRPr kumimoji="0" lang="en-US" sz="80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
        <p:nvSpPr>
          <p:cNvPr id="3" name="TextBox 2">
            <a:extLst>
              <a:ext uri="{FF2B5EF4-FFF2-40B4-BE49-F238E27FC236}">
                <a16:creationId xmlns:a16="http://schemas.microsoft.com/office/drawing/2014/main" id="{49CF2B13-5B00-962C-36D3-B2CEEE658885}"/>
              </a:ext>
            </a:extLst>
          </p:cNvPr>
          <p:cNvSpPr txBox="1"/>
          <p:nvPr/>
        </p:nvSpPr>
        <p:spPr>
          <a:xfrm>
            <a:off x="2664542" y="1501732"/>
            <a:ext cx="8734313" cy="5232202"/>
          </a:xfrm>
          <a:prstGeom prst="rect">
            <a:avLst/>
          </a:prstGeom>
          <a:noFill/>
        </p:spPr>
        <p:txBody>
          <a:bodyPr wrap="square">
            <a:spAutoFit/>
          </a:bodyPr>
          <a:lstStyle/>
          <a:p>
            <a:pPr lvl="0" algn="just">
              <a:defRPr/>
            </a:pPr>
            <a:r>
              <a:rPr lang="en-AU" sz="2800" dirty="0">
                <a:latin typeface="Open Sans" panose="020B0606030504020204" pitchFamily="34" charset="0"/>
                <a:ea typeface="Open Sans" panose="020B0606030504020204" pitchFamily="34" charset="0"/>
                <a:cs typeface="Open Sans" panose="020B0606030504020204" pitchFamily="34" charset="0"/>
              </a:rPr>
              <a:t>“I have the right to do anything”—but not everything is constructive. No one should seek their own good, but the good of others... So whether you eat or drink or whatever you do, do it all for the glory of God. Do not cause anyone to stumble, whether Jews, Greeks or the church of God—even as I try to please everyone in every way. For I am not seeking my own good but the good of many, so that they may be saved. Follow my example, as I follow the example of Christ.</a:t>
            </a:r>
          </a:p>
          <a:p>
            <a:pPr lvl="0" algn="just">
              <a:defRPr/>
            </a:pPr>
            <a:endParaRPr lang="en-AU" sz="2800" dirty="0">
              <a:latin typeface="Open Sans" panose="020B0606030504020204" pitchFamily="34" charset="0"/>
              <a:ea typeface="Open Sans" panose="020B0606030504020204" pitchFamily="34" charset="0"/>
              <a:cs typeface="Open Sans" panose="020B0606030504020204" pitchFamily="34" charset="0"/>
            </a:endParaRPr>
          </a:p>
          <a:p>
            <a:pPr lvl="0" algn="r">
              <a:defRPr/>
            </a:pPr>
            <a:r>
              <a:rPr lang="en-AU"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- 1 CORINTHIANS 10:23-24, 31-11:1</a:t>
            </a:r>
            <a:endParaRPr kumimoji="0" lang="en-AU"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61412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7200F-AE12-859A-D571-B4BB86B1806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E7DB3A4-406D-6AE4-FC78-B5BDCBAD9812}"/>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B821FBA8-5DCC-821D-F2A4-A2BB4A77C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3">
            <a:extLst>
              <a:ext uri="{FF2B5EF4-FFF2-40B4-BE49-F238E27FC236}">
                <a16:creationId xmlns:a16="http://schemas.microsoft.com/office/drawing/2014/main" id="{3834E92B-CD2B-5F53-0683-7D615951CB5E}"/>
              </a:ext>
            </a:extLst>
          </p:cNvPr>
          <p:cNvSpPr/>
          <p:nvPr/>
        </p:nvSpPr>
        <p:spPr>
          <a:xfrm>
            <a:off x="3685840" y="122596"/>
            <a:ext cx="6980904" cy="6612808"/>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1239618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AE693-3CAD-E13C-0E84-72A466665BB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7C60BD7-BDCB-CDCB-0926-2CE48CCB022F}"/>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B72991A1-D261-DF41-F33E-67502AFA3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152DCFA-6C35-6229-196E-83B9EC450AB2}"/>
              </a:ext>
            </a:extLst>
          </p:cNvPr>
          <p:cNvSpPr txBox="1"/>
          <p:nvPr/>
        </p:nvSpPr>
        <p:spPr>
          <a:xfrm>
            <a:off x="3047163" y="1803589"/>
            <a:ext cx="8048082" cy="3970318"/>
          </a:xfrm>
          <a:prstGeom prst="rect">
            <a:avLst/>
          </a:prstGeom>
          <a:noFill/>
        </p:spPr>
        <p:txBody>
          <a:bodyPr wrap="square">
            <a:spAutoFit/>
          </a:bodyPr>
          <a:lstStyle/>
          <a:p>
            <a:pPr lvl="0" algn="just">
              <a:defRPr/>
            </a:pPr>
            <a:r>
              <a:rPr lang="en-AU" sz="3600" dirty="0">
                <a:latin typeface="Open Sans" panose="020B0606030504020204" pitchFamily="34" charset="0"/>
                <a:ea typeface="Open Sans" panose="020B0606030504020204" pitchFamily="34" charset="0"/>
                <a:cs typeface="Open Sans" panose="020B0606030504020204" pitchFamily="34" charset="0"/>
              </a:rPr>
              <a:t>What are you really living for? It’s crucial to realize that you either glorify God, or you glorify something or someone else. You’re always making something look big.</a:t>
            </a:r>
          </a:p>
          <a:p>
            <a:pPr lvl="0" algn="just">
              <a:defRPr/>
            </a:pP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r">
              <a:defRPr/>
            </a:pP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 KEN SANDE</a:t>
            </a: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3397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19047-784F-A6BA-921B-2B3757DFE4A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2322559-8D4D-36DF-6181-B712AC13D0EF}"/>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69CDC6AC-F8E7-F025-EA43-954175731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2">
            <a:extLst>
              <a:ext uri="{FF2B5EF4-FFF2-40B4-BE49-F238E27FC236}">
                <a16:creationId xmlns:a16="http://schemas.microsoft.com/office/drawing/2014/main" id="{818AA72B-3CD2-C8F9-F366-2796EE8E7658}"/>
              </a:ext>
            </a:extLst>
          </p:cNvPr>
          <p:cNvSpPr/>
          <p:nvPr/>
        </p:nvSpPr>
        <p:spPr>
          <a:xfrm>
            <a:off x="2343778" y="52112"/>
            <a:ext cx="9556404" cy="6753776"/>
          </a:xfrm>
          <a:custGeom>
            <a:avLst/>
            <a:gdLst/>
            <a:ahLst/>
            <a:cxnLst/>
            <a:rect l="l" t="t" r="r" b="b"/>
            <a:pathLst>
              <a:path w="13088827" h="8229600">
                <a:moveTo>
                  <a:pt x="0" y="0"/>
                </a:moveTo>
                <a:lnTo>
                  <a:pt x="13088828" y="0"/>
                </a:lnTo>
                <a:lnTo>
                  <a:pt x="13088828"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1721499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ght light in the sky&#10;&#10;AI-generated content may be incorrect.">
            <a:extLst>
              <a:ext uri="{FF2B5EF4-FFF2-40B4-BE49-F238E27FC236}">
                <a16:creationId xmlns:a16="http://schemas.microsoft.com/office/drawing/2014/main" id="{27C1E0F1-FAA3-5B63-CB35-5D5A67FA0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2DF4120-24C2-1540-BA75-42AD77833FE7}"/>
              </a:ext>
            </a:extLst>
          </p:cNvPr>
          <p:cNvSpPr txBox="1"/>
          <p:nvPr/>
        </p:nvSpPr>
        <p:spPr>
          <a:xfrm>
            <a:off x="117987" y="5295160"/>
            <a:ext cx="11798710" cy="144655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The Danger of Tolerating Sin: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Conforming vs. Transforming</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Sara De Souza</a:t>
            </a:r>
            <a:endParaRPr kumimoji="0" lang="en-US" sz="2400" b="0" i="0" u="none" strike="noStrike" kern="1200" cap="none" spc="0" normalizeH="0" baseline="0" noProof="0" dirty="0">
              <a:ln>
                <a:noFill/>
              </a:ln>
              <a:solidFill>
                <a:schemeClr val="bg1"/>
              </a:solidFill>
              <a:effectLst/>
              <a:highlight>
                <a:srgbClr val="FFFFFF"/>
              </a:highligh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yellow cross on a black background&#10;&#10;AI-generated content may be incorrect.">
            <a:extLst>
              <a:ext uri="{FF2B5EF4-FFF2-40B4-BE49-F238E27FC236}">
                <a16:creationId xmlns:a16="http://schemas.microsoft.com/office/drawing/2014/main" id="{2C235411-A39F-958B-9E2D-A700BA626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D444129-6FC7-B9ED-B416-5389B674FF9D}"/>
              </a:ext>
            </a:extLst>
          </p:cNvPr>
          <p:cNvSpPr txBox="1"/>
          <p:nvPr/>
        </p:nvSpPr>
        <p:spPr>
          <a:xfrm>
            <a:off x="392830" y="5669650"/>
            <a:ext cx="812881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Open Sans" panose="020B0606030504020204" pitchFamily="34" charset="0"/>
                <a:ea typeface="+mn-ea"/>
                <a:cs typeface="+mn-cs"/>
              </a:rPr>
              <a:t>Imitate Christ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Open Sans" panose="020B0606030504020204" pitchFamily="34" charset="0"/>
                <a:ea typeface="+mn-ea"/>
                <a:cs typeface="+mn-cs"/>
              </a:rPr>
              <a:t>Speaker’s Name</a:t>
            </a:r>
            <a:endParaRPr kumimoji="0" lang="en-AU" sz="2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33443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6FD7F-0D67-DFCB-1E5B-E25FFCFBE4C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72E616B-067A-A0B4-AD20-1464987D10F5}"/>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45DB2785-7144-8D7D-C2E8-73BBA30A3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2">
            <a:extLst>
              <a:ext uri="{FF2B5EF4-FFF2-40B4-BE49-F238E27FC236}">
                <a16:creationId xmlns:a16="http://schemas.microsoft.com/office/drawing/2014/main" id="{A7057F73-F36E-2466-B69E-768E84A5C78D}"/>
              </a:ext>
            </a:extLst>
          </p:cNvPr>
          <p:cNvSpPr/>
          <p:nvPr/>
        </p:nvSpPr>
        <p:spPr>
          <a:xfrm>
            <a:off x="2411606" y="106136"/>
            <a:ext cx="9344455" cy="6645728"/>
          </a:xfrm>
          <a:custGeom>
            <a:avLst/>
            <a:gdLst/>
            <a:ahLst/>
            <a:cxnLst/>
            <a:rect l="l" t="t" r="r" b="b"/>
            <a:pathLst>
              <a:path w="12398644" h="8229600">
                <a:moveTo>
                  <a:pt x="0" y="0"/>
                </a:moveTo>
                <a:lnTo>
                  <a:pt x="12398644" y="0"/>
                </a:lnTo>
                <a:lnTo>
                  <a:pt x="12398644"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2394247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with their arms up&#10;&#10;Description automatically generated">
            <a:extLst>
              <a:ext uri="{FF2B5EF4-FFF2-40B4-BE49-F238E27FC236}">
                <a16:creationId xmlns:a16="http://schemas.microsoft.com/office/drawing/2014/main" id="{2EA1BB60-D574-1542-D2D3-2D8569F21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1226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881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694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ircles&#10;&#10;AI-generated content may be incorrect.">
            <a:extLst>
              <a:ext uri="{FF2B5EF4-FFF2-40B4-BE49-F238E27FC236}">
                <a16:creationId xmlns:a16="http://schemas.microsoft.com/office/drawing/2014/main" id="{1145798F-2B0D-872D-231D-9E9489241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881922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246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4A75A-9123-3731-BA19-837825373C1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8FDC9DC-BF90-A62C-B446-8682ACD22703}"/>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AE284A5B-BB88-6151-B2D2-362270126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54" name="Picture 6" descr="undefined">
            <a:extLst>
              <a:ext uri="{FF2B5EF4-FFF2-40B4-BE49-F238E27FC236}">
                <a16:creationId xmlns:a16="http://schemas.microsoft.com/office/drawing/2014/main" id="{150D3775-8171-E9DD-3005-E83E1A731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609" y="727587"/>
            <a:ext cx="4973655" cy="56742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19C281-411C-15DC-5F5A-E8F82809FF04}"/>
              </a:ext>
            </a:extLst>
          </p:cNvPr>
          <p:cNvSpPr txBox="1"/>
          <p:nvPr/>
        </p:nvSpPr>
        <p:spPr>
          <a:xfrm>
            <a:off x="2155161" y="6468345"/>
            <a:ext cx="9953103" cy="400110"/>
          </a:xfrm>
          <a:prstGeom prst="rect">
            <a:avLst/>
          </a:prstGeom>
          <a:noFill/>
        </p:spPr>
        <p:txBody>
          <a:bodyPr wrap="square">
            <a:spAutoFit/>
          </a:bodyPr>
          <a:lstStyle/>
          <a:p>
            <a:pPr algn="just"/>
            <a:r>
              <a:rPr lang="en-US" sz="1000" dirty="0">
                <a:latin typeface="Open Sans" panose="020B0606030504020204" pitchFamily="34" charset="0"/>
                <a:ea typeface="Open Sans" panose="020B0606030504020204" pitchFamily="34" charset="0"/>
                <a:cs typeface="Open Sans" panose="020B0606030504020204" pitchFamily="34" charset="0"/>
              </a:rPr>
              <a:t>Left: https://stephenmcalpine.com/australia-is-coming apart </a:t>
            </a:r>
          </a:p>
          <a:p>
            <a:pPr algn="just"/>
            <a:r>
              <a:rPr lang="en-US" sz="1000" dirty="0">
                <a:latin typeface="Open Sans" panose="020B0606030504020204" pitchFamily="34" charset="0"/>
                <a:ea typeface="Open Sans" panose="020B0606030504020204" pitchFamily="34" charset="0"/>
                <a:cs typeface="Open Sans" panose="020B0606030504020204" pitchFamily="34" charset="0"/>
              </a:rPr>
              <a:t>Right: By </a:t>
            </a:r>
            <a:r>
              <a:rPr lang="en-US" sz="1000" dirty="0" err="1">
                <a:latin typeface="Open Sans" panose="020B0606030504020204" pitchFamily="34" charset="0"/>
                <a:ea typeface="Open Sans" panose="020B0606030504020204" pitchFamily="34" charset="0"/>
                <a:cs typeface="Open Sans" panose="020B0606030504020204" pitchFamily="34" charset="0"/>
              </a:rPr>
              <a:t>TwitchingMovie</a:t>
            </a:r>
            <a:r>
              <a:rPr lang="en-US" sz="1000" dirty="0">
                <a:latin typeface="Open Sans" panose="020B0606030504020204" pitchFamily="34" charset="0"/>
                <a:ea typeface="Open Sans" panose="020B0606030504020204" pitchFamily="34" charset="0"/>
                <a:cs typeface="Open Sans" panose="020B0606030504020204" pitchFamily="34" charset="0"/>
              </a:rPr>
              <a:t> - Own work, CC BY-SA 4.0, https://commons.wikimedia.org/w/index.php?curid=174071921</a:t>
            </a:r>
            <a:endParaRPr lang="en-AU"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058" name="Picture 10">
            <a:extLst>
              <a:ext uri="{FF2B5EF4-FFF2-40B4-BE49-F238E27FC236}">
                <a16:creationId xmlns:a16="http://schemas.microsoft.com/office/drawing/2014/main" id="{7718758F-A1DC-4C20-063A-76A5A0618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6242" y="727587"/>
            <a:ext cx="4973655" cy="57407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3B6FB3D-F66E-A561-2B2E-ED19E4A3372C}"/>
              </a:ext>
            </a:extLst>
          </p:cNvPr>
          <p:cNvSpPr txBox="1"/>
          <p:nvPr/>
        </p:nvSpPr>
        <p:spPr>
          <a:xfrm>
            <a:off x="2066242" y="40628"/>
            <a:ext cx="10042022" cy="646331"/>
          </a:xfrm>
          <a:prstGeom prst="rect">
            <a:avLst/>
          </a:prstGeom>
          <a:noFill/>
        </p:spPr>
        <p:txBody>
          <a:bodyPr wrap="square">
            <a:spAutoFit/>
          </a:bodyPr>
          <a:lstStyle/>
          <a:p>
            <a:pPr algn="ctr"/>
            <a:r>
              <a:rPr lang="en-US" sz="3600" b="0" i="0" dirty="0">
                <a:solidFill>
                  <a:srgbClr val="333300"/>
                </a:solidFill>
                <a:effectLst/>
                <a:latin typeface="Open Sans" panose="020B0606030504020204" pitchFamily="34" charset="0"/>
                <a:ea typeface="Open Sans" panose="020B0606030504020204" pitchFamily="34" charset="0"/>
                <a:cs typeface="Open Sans" panose="020B0606030504020204" pitchFamily="34" charset="0"/>
              </a:rPr>
              <a:t>Australia is coming apart – Steve McAlpine</a:t>
            </a:r>
            <a:endParaRPr lang="en-AU" sz="3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15226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FF534-A0AE-0168-1027-9F7560866BD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A2931B5-BF15-4A9F-D9A1-D2F8EFA308A4}"/>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A0324AE8-471C-5566-E1D7-AB200A644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04ED3FC-9219-2765-FAE1-2723DB65FD25}"/>
              </a:ext>
            </a:extLst>
          </p:cNvPr>
          <p:cNvSpPr txBox="1"/>
          <p:nvPr/>
        </p:nvSpPr>
        <p:spPr>
          <a:xfrm>
            <a:off x="3047163" y="1972849"/>
            <a:ext cx="8180438" cy="3847207"/>
          </a:xfrm>
          <a:prstGeom prst="rect">
            <a:avLst/>
          </a:prstGeom>
          <a:noFill/>
        </p:spPr>
        <p:txBody>
          <a:bodyPr wrap="square">
            <a:spAutoFit/>
          </a:bodyPr>
          <a:lstStyle/>
          <a:p>
            <a:pPr algn="just"/>
            <a:r>
              <a:rPr lang="en-AU" sz="3600" dirty="0">
                <a:latin typeface="Open Sans" panose="020B0606030504020204" pitchFamily="34" charset="0"/>
                <a:ea typeface="Open Sans" panose="020B0606030504020204" pitchFamily="34" charset="0"/>
                <a:cs typeface="Open Sans" panose="020B0606030504020204" pitchFamily="34" charset="0"/>
              </a:rPr>
              <a:t>For those God foreknew he also predestined to be conformed to the image of his Son, that he might be the firstborn among many brothers and sisters.</a:t>
            </a:r>
            <a:endParaRPr lang="en-US" sz="3600" b="0" dirty="0">
              <a:effectLst/>
              <a:latin typeface="Open Sans" panose="020B0606030504020204" pitchFamily="34" charset="0"/>
              <a:ea typeface="Open Sans" panose="020B0606030504020204" pitchFamily="34" charset="0"/>
              <a:cs typeface="Open Sans" panose="020B0606030504020204" pitchFamily="34" charset="0"/>
            </a:endParaRPr>
          </a:p>
          <a:p>
            <a:pPr algn="r">
              <a:buNone/>
            </a:pPr>
            <a:br>
              <a:rPr lang="en-US" sz="3200" b="0" dirty="0">
                <a:effectLst/>
              </a:rPr>
            </a:br>
            <a:r>
              <a:rPr lang="en-US" sz="3200" b="0" i="1" u="none" strike="noStrike" dirty="0">
                <a:solidFill>
                  <a:srgbClr val="000000"/>
                </a:solidFill>
                <a:effectLst/>
                <a:latin typeface="Open Sans" panose="020B0606030504020204" pitchFamily="34" charset="0"/>
              </a:rPr>
              <a:t>- </a:t>
            </a:r>
            <a:r>
              <a:rPr lang="en-US" sz="3200" b="0" i="0" u="none" strike="noStrike" dirty="0">
                <a:solidFill>
                  <a:srgbClr val="000000"/>
                </a:solidFill>
                <a:effectLst/>
                <a:latin typeface="Open Sans" panose="020B0606030504020204" pitchFamily="34" charset="0"/>
              </a:rPr>
              <a:t>ROMANS 8:29</a:t>
            </a:r>
            <a:endParaRPr lang="en-AU" sz="3200" dirty="0"/>
          </a:p>
        </p:txBody>
      </p:sp>
    </p:spTree>
    <p:extLst>
      <p:ext uri="{BB962C8B-B14F-4D97-AF65-F5344CB8AC3E}">
        <p14:creationId xmlns:p14="http://schemas.microsoft.com/office/powerpoint/2010/main" val="3178789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E141C-CE8B-4387-89ED-03E10E48F58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E584869-6B13-3621-32F2-81E342C48F6A}"/>
              </a:ext>
            </a:extLst>
          </p:cNvPr>
          <p:cNvSpPr txBox="1"/>
          <p:nvPr/>
        </p:nvSpPr>
        <p:spPr>
          <a:xfrm>
            <a:off x="3047163" y="3246846"/>
            <a:ext cx="6094324" cy="369332"/>
          </a:xfrm>
          <a:prstGeom prst="rect">
            <a:avLst/>
          </a:prstGeom>
          <a:noFill/>
        </p:spPr>
        <p:txBody>
          <a:bodyPr wrap="square">
            <a:spAutoFit/>
          </a:bodyPr>
          <a:lstStyle/>
          <a:p>
            <a:r>
              <a:rPr lang="en-AU" b="0" dirty="0">
                <a:effectLst/>
              </a:rPr>
              <a:t> </a:t>
            </a:r>
            <a:endParaRPr lang="en-AU" dirty="0"/>
          </a:p>
        </p:txBody>
      </p:sp>
      <p:pic>
        <p:nvPicPr>
          <p:cNvPr id="6" name="Picture 5" descr="A white background with black and white clouds&#10;&#10;AI-generated content may be incorrect.">
            <a:extLst>
              <a:ext uri="{FF2B5EF4-FFF2-40B4-BE49-F238E27FC236}">
                <a16:creationId xmlns:a16="http://schemas.microsoft.com/office/drawing/2014/main" id="{60F68BF8-19A2-71B2-DB6D-1D1519235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4"/>
          <p:cNvSpPr/>
          <p:nvPr/>
        </p:nvSpPr>
        <p:spPr>
          <a:xfrm>
            <a:off x="2231922" y="223069"/>
            <a:ext cx="9753600" cy="6411861"/>
          </a:xfrm>
          <a:custGeom>
            <a:avLst/>
            <a:gdLst/>
            <a:ahLst/>
            <a:cxnLst/>
            <a:rect l="l" t="t" r="r" b="b"/>
            <a:pathLst>
              <a:path w="12366885" h="8229600">
                <a:moveTo>
                  <a:pt x="0" y="0"/>
                </a:moveTo>
                <a:lnTo>
                  <a:pt x="12366886" y="0"/>
                </a:lnTo>
                <a:lnTo>
                  <a:pt x="12366886"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2597946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0C539-4E51-4993-65D1-1E1E24BAC7D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78BAFEE-FBC0-52F1-2C47-FBB86331FEE1}"/>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A3F984D1-F2D3-F097-C562-1E420FDD5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65462A-733B-E25B-4B60-463FC07E83CA}"/>
              </a:ext>
            </a:extLst>
          </p:cNvPr>
          <p:cNvSpPr txBox="1">
            <a:spLocks/>
          </p:cNvSpPr>
          <p:nvPr/>
        </p:nvSpPr>
        <p:spPr>
          <a:xfrm>
            <a:off x="2853813" y="519881"/>
            <a:ext cx="8128819" cy="1009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5400" b="1" dirty="0">
                <a:solidFill>
                  <a:srgbClr val="000000"/>
                </a:solidFill>
                <a:latin typeface="Open Sans" panose="020B0606030504020204" pitchFamily="34" charset="0"/>
              </a:rPr>
              <a:t>1 Corinthians 8:1-13</a:t>
            </a:r>
            <a:endParaRPr lang="en-US" sz="8800" dirty="0"/>
          </a:p>
        </p:txBody>
      </p:sp>
      <p:sp>
        <p:nvSpPr>
          <p:cNvPr id="3" name="TextBox 2">
            <a:extLst>
              <a:ext uri="{FF2B5EF4-FFF2-40B4-BE49-F238E27FC236}">
                <a16:creationId xmlns:a16="http://schemas.microsoft.com/office/drawing/2014/main" id="{99DBB370-78E9-04F4-4003-841DE20A1661}"/>
              </a:ext>
            </a:extLst>
          </p:cNvPr>
          <p:cNvSpPr txBox="1"/>
          <p:nvPr/>
        </p:nvSpPr>
        <p:spPr>
          <a:xfrm>
            <a:off x="2853813" y="2049013"/>
            <a:ext cx="8340132" cy="3970318"/>
          </a:xfrm>
          <a:prstGeom prst="rect">
            <a:avLst/>
          </a:prstGeom>
          <a:noFill/>
        </p:spPr>
        <p:txBody>
          <a:bodyPr wrap="square">
            <a:spAutoFit/>
          </a:bodyPr>
          <a:lstStyle/>
          <a:p>
            <a:pPr algn="just"/>
            <a:r>
              <a:rPr lang="en-AU" sz="3600" baseline="30000" dirty="0">
                <a:latin typeface="Open Sans" panose="020B0606030504020204" pitchFamily="34" charset="0"/>
                <a:ea typeface="Open Sans" panose="020B0606030504020204" pitchFamily="34" charset="0"/>
                <a:cs typeface="Open Sans" panose="020B0606030504020204" pitchFamily="34" charset="0"/>
              </a:rPr>
              <a:t>1 </a:t>
            </a:r>
            <a:r>
              <a:rPr lang="en-AU" sz="3600" dirty="0">
                <a:latin typeface="Open Sans" panose="020B0606030504020204" pitchFamily="34" charset="0"/>
                <a:ea typeface="Open Sans" panose="020B0606030504020204" pitchFamily="34" charset="0"/>
                <a:cs typeface="Open Sans" panose="020B0606030504020204" pitchFamily="34" charset="0"/>
              </a:rPr>
              <a:t>Now about food sacrificed to idols: We know that “We all possess knowledge.” But knowledge puffs up while love builds up. </a:t>
            </a:r>
            <a:r>
              <a:rPr lang="en-AU" sz="3600" baseline="30000" dirty="0">
                <a:latin typeface="Open Sans" panose="020B0606030504020204" pitchFamily="34" charset="0"/>
                <a:ea typeface="Open Sans" panose="020B0606030504020204" pitchFamily="34" charset="0"/>
                <a:cs typeface="Open Sans" panose="020B0606030504020204" pitchFamily="34" charset="0"/>
              </a:rPr>
              <a:t>2 </a:t>
            </a:r>
            <a:r>
              <a:rPr lang="en-AU" sz="3600" dirty="0">
                <a:latin typeface="Open Sans" panose="020B0606030504020204" pitchFamily="34" charset="0"/>
                <a:ea typeface="Open Sans" panose="020B0606030504020204" pitchFamily="34" charset="0"/>
                <a:cs typeface="Open Sans" panose="020B0606030504020204" pitchFamily="34" charset="0"/>
              </a:rPr>
              <a:t>Those who think they know something do not yet know as they ought to know. </a:t>
            </a:r>
            <a:r>
              <a:rPr lang="en-AU" sz="3600" baseline="30000" dirty="0">
                <a:latin typeface="Open Sans" panose="020B0606030504020204" pitchFamily="34" charset="0"/>
                <a:ea typeface="Open Sans" panose="020B0606030504020204" pitchFamily="34" charset="0"/>
                <a:cs typeface="Open Sans" panose="020B0606030504020204" pitchFamily="34" charset="0"/>
              </a:rPr>
              <a:t>3 </a:t>
            </a:r>
            <a:r>
              <a:rPr lang="en-AU" sz="3600" dirty="0">
                <a:latin typeface="Open Sans" panose="020B0606030504020204" pitchFamily="34" charset="0"/>
                <a:ea typeface="Open Sans" panose="020B0606030504020204" pitchFamily="34" charset="0"/>
                <a:cs typeface="Open Sans" panose="020B0606030504020204" pitchFamily="34" charset="0"/>
              </a:rPr>
              <a:t>But whoever loves God is known by God.</a:t>
            </a:r>
          </a:p>
        </p:txBody>
      </p:sp>
    </p:spTree>
    <p:extLst>
      <p:ext uri="{BB962C8B-B14F-4D97-AF65-F5344CB8AC3E}">
        <p14:creationId xmlns:p14="http://schemas.microsoft.com/office/powerpoint/2010/main" val="528959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4249F-EF62-B4B1-979B-445D7944E2D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32CFE8E-54AE-308A-9097-B6E5835C6D8C}"/>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FB941A9A-AA8A-4778-ED8C-5C8A4BAFF2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A496AC-553B-5D6B-870D-B0D1913DA43D}"/>
              </a:ext>
            </a:extLst>
          </p:cNvPr>
          <p:cNvSpPr txBox="1"/>
          <p:nvPr/>
        </p:nvSpPr>
        <p:spPr>
          <a:xfrm>
            <a:off x="2772696" y="670507"/>
            <a:ext cx="8563898" cy="5678478"/>
          </a:xfrm>
          <a:prstGeom prst="rect">
            <a:avLst/>
          </a:prstGeom>
          <a:noFill/>
        </p:spPr>
        <p:txBody>
          <a:bodyPr wrap="square">
            <a:spAutoFit/>
          </a:bodyPr>
          <a:lstStyle/>
          <a:p>
            <a:pPr algn="just"/>
            <a:r>
              <a:rPr lang="en-AU" sz="3300" baseline="30000" dirty="0">
                <a:latin typeface="Open Sans" panose="020B0606030504020204" pitchFamily="34" charset="0"/>
                <a:ea typeface="Open Sans" panose="020B0606030504020204" pitchFamily="34" charset="0"/>
                <a:cs typeface="Open Sans" panose="020B0606030504020204" pitchFamily="34" charset="0"/>
              </a:rPr>
              <a:t>4 </a:t>
            </a:r>
            <a:r>
              <a:rPr lang="en-AU" sz="3300" dirty="0">
                <a:latin typeface="Open Sans" panose="020B0606030504020204" pitchFamily="34" charset="0"/>
                <a:ea typeface="Open Sans" panose="020B0606030504020204" pitchFamily="34" charset="0"/>
                <a:cs typeface="Open Sans" panose="020B0606030504020204" pitchFamily="34" charset="0"/>
              </a:rPr>
              <a:t>So then, about eating food sacrificed to idols: We know that “An idol is nothing at all in the world” and that “There is no God but one.” </a:t>
            </a:r>
            <a:r>
              <a:rPr lang="en-AU" sz="3300" baseline="30000" dirty="0">
                <a:latin typeface="Open Sans" panose="020B0606030504020204" pitchFamily="34" charset="0"/>
                <a:ea typeface="Open Sans" panose="020B0606030504020204" pitchFamily="34" charset="0"/>
                <a:cs typeface="Open Sans" panose="020B0606030504020204" pitchFamily="34" charset="0"/>
              </a:rPr>
              <a:t>5 </a:t>
            </a:r>
            <a:r>
              <a:rPr lang="en-AU" sz="3300" dirty="0">
                <a:latin typeface="Open Sans" panose="020B0606030504020204" pitchFamily="34" charset="0"/>
                <a:ea typeface="Open Sans" panose="020B0606030504020204" pitchFamily="34" charset="0"/>
                <a:cs typeface="Open Sans" panose="020B0606030504020204" pitchFamily="34" charset="0"/>
              </a:rPr>
              <a:t>For even if there are so-called gods, whether in heaven or on earth (as indeed there are many “gods” and many “lords”), </a:t>
            </a:r>
            <a:r>
              <a:rPr lang="en-AU" sz="3300" baseline="30000" dirty="0">
                <a:latin typeface="Open Sans" panose="020B0606030504020204" pitchFamily="34" charset="0"/>
                <a:ea typeface="Open Sans" panose="020B0606030504020204" pitchFamily="34" charset="0"/>
                <a:cs typeface="Open Sans" panose="020B0606030504020204" pitchFamily="34" charset="0"/>
              </a:rPr>
              <a:t>6 </a:t>
            </a:r>
            <a:r>
              <a:rPr lang="en-AU" sz="3300" dirty="0">
                <a:latin typeface="Open Sans" panose="020B0606030504020204" pitchFamily="34" charset="0"/>
                <a:ea typeface="Open Sans" panose="020B0606030504020204" pitchFamily="34" charset="0"/>
                <a:cs typeface="Open Sans" panose="020B0606030504020204" pitchFamily="34" charset="0"/>
              </a:rPr>
              <a:t>yet for us there is but one God, the Father, from whom all things came and for whom we live; and there is but one Lord, Jesus Christ, through whom all things came and through whom we live.</a:t>
            </a:r>
          </a:p>
        </p:txBody>
      </p:sp>
    </p:spTree>
    <p:extLst>
      <p:ext uri="{BB962C8B-B14F-4D97-AF65-F5344CB8AC3E}">
        <p14:creationId xmlns:p14="http://schemas.microsoft.com/office/powerpoint/2010/main" val="2912186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9125C-BCC2-71B3-2D4E-760C566C5E8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24CB4B4-704A-6129-106B-7096DF11C565}"/>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descr="A white background with black and white clouds&#10;&#10;AI-generated content may be incorrect.">
            <a:extLst>
              <a:ext uri="{FF2B5EF4-FFF2-40B4-BE49-F238E27FC236}">
                <a16:creationId xmlns:a16="http://schemas.microsoft.com/office/drawing/2014/main" id="{197F1BF4-81C3-74A7-CCCA-E2BA675DB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F74EF5A-B761-90AE-2D3C-C5316FCAEF15}"/>
              </a:ext>
            </a:extLst>
          </p:cNvPr>
          <p:cNvSpPr txBox="1"/>
          <p:nvPr/>
        </p:nvSpPr>
        <p:spPr>
          <a:xfrm>
            <a:off x="2905053" y="612844"/>
            <a:ext cx="8372547"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But not everyone possesses this knowledge. Some people are still so accustomed to idols that when they eat sacrificial food they think of it as having been sacrificed to a god, and since their conscience is weak, it is defiled.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8 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But food does not bring us near to God; we are no worse if we do not eat, and no better if we do.</a:t>
            </a:r>
          </a:p>
        </p:txBody>
      </p:sp>
    </p:spTree>
    <p:extLst>
      <p:ext uri="{BB962C8B-B14F-4D97-AF65-F5344CB8AC3E}">
        <p14:creationId xmlns:p14="http://schemas.microsoft.com/office/powerpoint/2010/main" val="7739903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9163</TotalTime>
  <Words>1174</Words>
  <Application>Microsoft Office PowerPoint</Application>
  <PresentationFormat>Widescreen</PresentationFormat>
  <Paragraphs>82</Paragraphs>
  <Slides>35</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Aptos</vt:lpstr>
      <vt:lpstr>Aptos Display</vt:lpstr>
      <vt:lpstr>Arial</vt:lpstr>
      <vt:lpstr>Calibri</vt:lpstr>
      <vt:lpstr>Calibri Light</vt:lpstr>
      <vt:lpstr>Candelion Regular</vt:lpstr>
      <vt:lpstr>Open Sans</vt:lpstr>
      <vt:lpstr>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Christie</dc:creator>
  <cp:lastModifiedBy>Michael Christie</cp:lastModifiedBy>
  <cp:revision>3</cp:revision>
  <dcterms:created xsi:type="dcterms:W3CDTF">2025-04-15T04:52:21Z</dcterms:created>
  <dcterms:modified xsi:type="dcterms:W3CDTF">2025-09-05T08:41:21Z</dcterms:modified>
</cp:coreProperties>
</file>