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2"/>
  </p:notesMasterIdLst>
  <p:sldIdLst>
    <p:sldId id="256" r:id="rId2"/>
    <p:sldId id="276" r:id="rId3"/>
    <p:sldId id="259" r:id="rId4"/>
    <p:sldId id="261" r:id="rId5"/>
    <p:sldId id="277" r:id="rId6"/>
    <p:sldId id="278" r:id="rId7"/>
    <p:sldId id="279" r:id="rId8"/>
    <p:sldId id="266" r:id="rId9"/>
    <p:sldId id="280" r:id="rId10"/>
    <p:sldId id="281" r:id="rId11"/>
    <p:sldId id="267" r:id="rId12"/>
    <p:sldId id="283" r:id="rId13"/>
    <p:sldId id="284" r:id="rId14"/>
    <p:sldId id="285" r:id="rId15"/>
    <p:sldId id="286" r:id="rId16"/>
    <p:sldId id="287" r:id="rId17"/>
    <p:sldId id="288" r:id="rId18"/>
    <p:sldId id="291" r:id="rId19"/>
    <p:sldId id="289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2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4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B0DA7-823D-4178-979A-D5405E40F953}" type="datetimeFigureOut">
              <a:rPr lang="en-CA" smtClean="0"/>
              <a:t>2025-09-06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330F4-D7CD-4F90-A0DD-8E1915920E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686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330F4-D7CD-4F90-A0DD-8E1915920E4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985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9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5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0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3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5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5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9/6/2025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5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9/6/2025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1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9/6/2025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3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5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8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006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dry cracked ground with a tree in the background&#10;&#10;AI-generated content may be incorrect.">
            <a:extLst>
              <a:ext uri="{FF2B5EF4-FFF2-40B4-BE49-F238E27FC236}">
                <a16:creationId xmlns:a16="http://schemas.microsoft.com/office/drawing/2014/main" id="{7D53C059-8A0B-B0BF-9D08-EE9D61BE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3"/>
          <a:stretch>
            <a:fillRect/>
          </a:stretch>
        </p:blipFill>
        <p:spPr bwMode="auto">
          <a:xfrm>
            <a:off x="1" y="10"/>
            <a:ext cx="1219200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4E3317-9A35-11A8-09AD-D990CCF11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TW" dirty="0">
                <a:solidFill>
                  <a:srgbClr val="FFFFFF"/>
                </a:solidFill>
              </a:rPr>
              <a:t>【</a:t>
            </a:r>
            <a:r>
              <a:rPr lang="zh-TW" altLang="en-US" dirty="0">
                <a:solidFill>
                  <a:srgbClr val="FFFFFF"/>
                </a:solidFill>
              </a:rPr>
              <a:t>更糟</a:t>
            </a:r>
            <a:r>
              <a:rPr lang="en-US" altLang="zh-TW" dirty="0">
                <a:solidFill>
                  <a:srgbClr val="FFFFFF"/>
                </a:solidFill>
              </a:rPr>
              <a:t>】</a:t>
            </a:r>
            <a:r>
              <a:rPr lang="zh-TW" altLang="en-US" dirty="0">
                <a:solidFill>
                  <a:srgbClr val="FFFFFF"/>
                </a:solidFill>
              </a:rPr>
              <a:t>的士師 </a:t>
            </a:r>
            <a:r>
              <a:rPr lang="en-CA" dirty="0">
                <a:solidFill>
                  <a:srgbClr val="FFFFFF"/>
                </a:solidFill>
              </a:rPr>
              <a:t>:</a:t>
            </a:r>
            <a:br>
              <a:rPr lang="en-CA" dirty="0">
                <a:solidFill>
                  <a:srgbClr val="FFFFFF"/>
                </a:solidFill>
              </a:rPr>
            </a:br>
            <a:r>
              <a:rPr lang="en-CA" dirty="0">
                <a:solidFill>
                  <a:srgbClr val="FFFFFF"/>
                </a:solidFill>
              </a:rPr>
              <a:t>     			</a:t>
            </a:r>
            <a:r>
              <a:rPr lang="zh-TW" altLang="en-US" sz="88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erif HK Black" panose="02020200000000000000" pitchFamily="18" charset="-128"/>
                <a:ea typeface="Noto Serif HK Black" panose="02020200000000000000" pitchFamily="18" charset="-128"/>
              </a:rPr>
              <a:t>參孫</a:t>
            </a:r>
            <a:endParaRPr lang="en-CA" sz="88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erif HK Black" panose="02020200000000000000" pitchFamily="18" charset="-128"/>
              <a:ea typeface="Noto Serif HK Black" panose="02020200000000000000" pitchFamily="18" charset="-128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BC1AD-7E74-62F2-EB63-3F3BA006E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anchor="ctr">
            <a:normAutofit/>
          </a:bodyPr>
          <a:lstStyle/>
          <a:p>
            <a:r>
              <a:rPr lang="zh-CN" altLang="en-US" sz="3600" dirty="0">
                <a:solidFill>
                  <a:srgbClr val="FFFFFF"/>
                </a:solidFill>
                <a:latin typeface="Noto Serif HK SemiBold" panose="02020200000000000000" pitchFamily="18" charset="-128"/>
                <a:ea typeface="Noto Serif HK SemiBold" panose="02020200000000000000" pitchFamily="18" charset="-128"/>
              </a:rPr>
              <a:t>士師記 </a:t>
            </a:r>
            <a:endParaRPr lang="en-CA" altLang="zh-CN" sz="3600" dirty="0">
              <a:solidFill>
                <a:srgbClr val="FFFFFF"/>
              </a:solidFill>
              <a:latin typeface="Noto Serif HK SemiBold" panose="02020200000000000000" pitchFamily="18" charset="-128"/>
              <a:ea typeface="Noto Serif HK SemiBold" panose="02020200000000000000" pitchFamily="18" charset="-128"/>
            </a:endParaRPr>
          </a:p>
          <a:p>
            <a:r>
              <a:rPr lang="en-CA" altLang="zh-CN" sz="3600" dirty="0">
                <a:solidFill>
                  <a:srgbClr val="FFFFFF"/>
                </a:solidFill>
                <a:latin typeface="Noto Serif HK SemiBold" panose="02020200000000000000" pitchFamily="18" charset="-128"/>
                <a:ea typeface="Noto Serif HK SemiBold" panose="02020200000000000000" pitchFamily="18" charset="-128"/>
              </a:rPr>
              <a:t>13</a:t>
            </a:r>
            <a:r>
              <a:rPr lang="en-US" altLang="zh-CN" sz="3600" dirty="0">
                <a:solidFill>
                  <a:srgbClr val="FFFFFF"/>
                </a:solidFill>
                <a:latin typeface="Noto Serif HK SemiBold" panose="02020200000000000000" pitchFamily="18" charset="-128"/>
                <a:ea typeface="Noto Serif HK SemiBold" panose="02020200000000000000" pitchFamily="18" charset="-128"/>
              </a:rPr>
              <a:t>-16 </a:t>
            </a:r>
            <a:r>
              <a:rPr lang="zh-CN" altLang="en-US" sz="3600" dirty="0">
                <a:solidFill>
                  <a:srgbClr val="FFFFFF"/>
                </a:solidFill>
                <a:latin typeface="Noto Serif HK SemiBold" panose="02020200000000000000" pitchFamily="18" charset="-128"/>
                <a:ea typeface="Noto Serif HK SemiBold" panose="02020200000000000000" pitchFamily="18" charset="-128"/>
              </a:rPr>
              <a:t>章</a:t>
            </a:r>
          </a:p>
          <a:p>
            <a:endParaRPr lang="en-CA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D2B11AF-52CB-20D8-AB06-4687CD35AC62}"/>
              </a:ext>
            </a:extLst>
          </p:cNvPr>
          <p:cNvSpPr txBox="1"/>
          <p:nvPr/>
        </p:nvSpPr>
        <p:spPr>
          <a:xfrm>
            <a:off x="313786" y="908651"/>
            <a:ext cx="5230366" cy="40054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US" sz="6800" cap="all" spc="3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2805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13C11-24C2-4DEB-8D19-295342FB0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E03DB9-3D16-2594-4F1C-D312EA690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965" y="2508584"/>
            <a:ext cx="7456069" cy="184083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endParaRPr lang="en-US" altLang="zh-TW" sz="11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Zhongsong" panose="02010600040101010101" pitchFamily="2" charset="-122"/>
                <a:ea typeface="STZhongsong" panose="02010600040101010101" pitchFamily="2" charset="-122"/>
              </a:rPr>
              <a:t>你聼到你的「召命」嗎？</a:t>
            </a:r>
            <a:endParaRPr lang="en-CA" altLang="zh-CN" sz="3600" dirty="0">
              <a:solidFill>
                <a:schemeClr val="bg1"/>
              </a:solidFill>
              <a:latin typeface="STZhongsong" panose="02010600040101010101" pitchFamily="2" charset="-122"/>
              <a:ea typeface="STZho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006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62EE7-C170-A0F8-E286-DBDF20A2F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132E-FA06-B1D6-BE53-FB291B63D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人總有</a:t>
            </a:r>
            <a:r>
              <a:rPr lang="zh-TW" altLang="en-US" b="1" dirty="0">
                <a:solidFill>
                  <a:srgbClr val="FF0000"/>
                </a:solidFill>
              </a:rPr>
              <a:t>「死穴」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24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833CA-01C2-EFCA-3BBF-32CAA6200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345AF0-4585-415D-5B8D-9BE3E35F9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096" y="1892968"/>
            <a:ext cx="8005010" cy="40689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參孫下到亭拿，</a:t>
            </a:r>
            <a:r>
              <a:rPr lang="en-CA" altLang="zh-TW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…</a:t>
            </a:r>
            <a:endParaRPr lang="en-CA" altLang="zh-CN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638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8C38B-26A7-A4DF-955F-90466CADC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F3ED18-BF10-F395-1D5E-048EC624E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1"/>
            <a:ext cx="9994231" cy="47426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參孫下到亭拿，</a:t>
            </a:r>
            <a:endParaRPr lang="en-CA" altLang="zh-TW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在亭拿看見了一個女子，是一個非利士人的女兒。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參孫上來告訴他的父母，說：“我在亭拿看見一個女子，</a:t>
            </a:r>
            <a:r>
              <a:rPr lang="zh-TW" altLang="en-US" sz="3600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是一個非利士人的女兒；現在請你們把她娶來給我作妻子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。</a:t>
            </a:r>
            <a:r>
              <a:rPr lang="en-CA" altLang="zh-TW" sz="3200" dirty="0">
                <a:latin typeface="STZhongsong" panose="02010600040101010101" pitchFamily="2" charset="-122"/>
                <a:ea typeface="STZhongsong" panose="02010600040101010101" pitchFamily="2" charset="-122"/>
              </a:rPr>
              <a:t>(14:1-2)</a:t>
            </a:r>
            <a:endParaRPr lang="zh-TW" altLang="en-US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670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245CF-9432-0E2D-44B2-42198CF74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84ADA7-8076-0D18-071E-34E2E0294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799"/>
            <a:ext cx="9994231" cy="413308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參孫對他的父親說：</a:t>
            </a:r>
            <a:endParaRPr lang="en-CA" altLang="zh-TW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“請你把她娶來給我，因為</a:t>
            </a:r>
            <a:r>
              <a:rPr lang="zh-TW" altLang="en-US" sz="3600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我看中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她。” </a:t>
            </a:r>
            <a:r>
              <a:rPr lang="en-CA" altLang="zh-TW" sz="3200" dirty="0">
                <a:latin typeface="STZhongsong" panose="02010600040101010101" pitchFamily="2" charset="-122"/>
                <a:ea typeface="STZhongsong" panose="02010600040101010101" pitchFamily="2" charset="-122"/>
              </a:rPr>
              <a:t>(14:3)</a:t>
            </a:r>
            <a:endParaRPr lang="en-CA" altLang="zh-TW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CA" altLang="zh-TW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Get her for me, for </a:t>
            </a:r>
            <a:r>
              <a:rPr lang="en-CA" altLang="zh-TW" sz="3600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she is right in my eyes</a:t>
            </a:r>
            <a:r>
              <a:rPr lang="en-CA" altLang="zh-TW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.</a:t>
            </a:r>
            <a:endParaRPr lang="zh-TW" altLang="en-US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9657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07C94-0B06-75A1-0BCF-502D3C1AF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22823C-6767-9B0B-D560-996E61700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3999"/>
            <a:ext cx="9994231" cy="443788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參孫往迦薩去，在那裡</a:t>
            </a:r>
            <a:r>
              <a:rPr lang="zh-TW" altLang="en-US" sz="3600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看見一個妓女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，就進去與她親近。 有人告訴迦薩人說：“參孫到這裡來了。”他們就把他圍住 </a:t>
            </a:r>
            <a:r>
              <a:rPr lang="en-CA" altLang="zh-TW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…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altLang="zh-TW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(16:1-2) </a:t>
            </a:r>
            <a:endParaRPr lang="zh-TW" altLang="en-US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779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97893-03BC-6A21-4F38-57312541E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4B12CD-1F70-8CD0-C868-C7C9052FD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726" y="1210055"/>
            <a:ext cx="7828547" cy="443788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後來參孫在梭烈谷</a:t>
            </a:r>
            <a:r>
              <a:rPr lang="zh-TW" altLang="en-US" sz="3600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又愛上了一個婦人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，名叫大利拉。</a:t>
            </a:r>
            <a:endParaRPr lang="en-CA" altLang="zh-TW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非利士人的領袖上到婦人那裡去，對她說：“請你引誘他</a:t>
            </a:r>
            <a:r>
              <a:rPr lang="en-CA" altLang="zh-TW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”…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altLang="zh-TW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(16:4-5) </a:t>
            </a:r>
            <a:endParaRPr lang="zh-TW" altLang="en-US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6717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5D7F96-DDC0-11EC-16ED-1061C31FE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4583FD9E-C5A7-96F7-951D-7D292013C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DD4644-AFBE-1FEF-F28C-4443AC3A0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283368"/>
            <a:ext cx="6001512" cy="4879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參孫呼求耶和華，說：</a:t>
            </a:r>
            <a:endParaRPr lang="en-CA" altLang="zh-TW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“主耶和華啊，求你記念我；　神啊，求你加強我這一次的力量，只這一次罷了，使我盡一次在非利士人身上</a:t>
            </a:r>
            <a:r>
              <a:rPr lang="zh-TW" altLang="en-US" sz="3600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報那剜我雙眼的仇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！” </a:t>
            </a:r>
            <a:r>
              <a:rPr lang="en-US" altLang="zh-TW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(16:4-5) </a:t>
            </a:r>
            <a:endParaRPr lang="zh-TW" altLang="en-US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</p:txBody>
      </p:sp>
      <p:pic>
        <p:nvPicPr>
          <p:cNvPr id="3074" name="Picture 2" descr="Samson and Delilah - Bible Story Verses &amp; Meaning | Bible Study Tools">
            <a:extLst>
              <a:ext uri="{FF2B5EF4-FFF2-40B4-BE49-F238E27FC236}">
                <a16:creationId xmlns:a16="http://schemas.microsoft.com/office/drawing/2014/main" id="{958FF6F5-7A15-B780-F105-6AB4E299B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r="25555"/>
          <a:stretch>
            <a:fillRect/>
          </a:stretch>
        </p:blipFill>
        <p:spPr bwMode="auto">
          <a:xfrm>
            <a:off x="7274560" y="1913632"/>
            <a:ext cx="4202057" cy="4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03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D3F09-8825-9F96-2B4C-2E630EF8E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A2E5-5306-DC1F-54B7-9D570B66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C000"/>
                </a:solidFill>
              </a:rPr>
              <a:t>「更美」</a:t>
            </a:r>
            <a:r>
              <a:rPr lang="zh-TW" altLang="en-US" b="1" dirty="0"/>
              <a:t>的士師 </a:t>
            </a:r>
            <a:r>
              <a:rPr lang="en-CA" altLang="zh-TW" b="1" dirty="0"/>
              <a:t>- </a:t>
            </a:r>
            <a:r>
              <a:rPr lang="zh-CN" altLang="en-US" b="1" dirty="0"/>
              <a:t>耶穌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E68B1-4E16-31CC-27AC-446267D53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996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9" name="Rectangle 410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102" name="Picture 6" descr="Day 8 - Isaiah 53, Suffering Servant — six notes clothing - christian  clothing and accessories">
            <a:extLst>
              <a:ext uri="{FF2B5EF4-FFF2-40B4-BE49-F238E27FC236}">
                <a16:creationId xmlns:a16="http://schemas.microsoft.com/office/drawing/2014/main" id="{88A59E49-3CC4-EFFF-609D-E0CDB1A2D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r="35689" b="-2"/>
          <a:stretch>
            <a:fillRect/>
          </a:stretch>
        </p:blipFill>
        <p:spPr bwMode="auto">
          <a:xfrm>
            <a:off x="7975181" y="553142"/>
            <a:ext cx="3462131" cy="57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Jesus and Satan in the Wilderness - Religious Edit | TikTok">
            <a:extLst>
              <a:ext uri="{FF2B5EF4-FFF2-40B4-BE49-F238E27FC236}">
                <a16:creationId xmlns:a16="http://schemas.microsoft.com/office/drawing/2014/main" id="{B87E912A-53E7-9C16-7DD9-2C87523E0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0" r="8224" b="-2"/>
          <a:stretch>
            <a:fillRect/>
          </a:stretch>
        </p:blipFill>
        <p:spPr bwMode="auto">
          <a:xfrm>
            <a:off x="4376070" y="553143"/>
            <a:ext cx="3439859" cy="57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WAS THE ANGEL GABRIEL RIGHT? | Reflections from dr. dan…">
            <a:extLst>
              <a:ext uri="{FF2B5EF4-FFF2-40B4-BE49-F238E27FC236}">
                <a16:creationId xmlns:a16="http://schemas.microsoft.com/office/drawing/2014/main" id="{7675935E-8B72-9942-C1A9-FD1111588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r="15761"/>
          <a:stretch>
            <a:fillRect/>
          </a:stretch>
        </p:blipFill>
        <p:spPr bwMode="auto">
          <a:xfrm>
            <a:off x="754688" y="553142"/>
            <a:ext cx="3439860" cy="572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3EF3A7-0666-2073-9EF2-FC48D4DEB1E4}"/>
              </a:ext>
            </a:extLst>
          </p:cNvPr>
          <p:cNvSpPr txBox="1"/>
          <p:nvPr/>
        </p:nvSpPr>
        <p:spPr>
          <a:xfrm>
            <a:off x="830302" y="6107062"/>
            <a:ext cx="3288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 err="1">
                <a:latin typeface="Noto Serif HK SemiBold" panose="02020200000000000000" pitchFamily="18" charset="-128"/>
                <a:ea typeface="Noto Serif HK SemiBold" panose="02020200000000000000" pitchFamily="18" charset="-128"/>
              </a:rPr>
              <a:t>天使預言了耶穌的誕生</a:t>
            </a:r>
            <a:endParaRPr lang="en-CA" sz="2400" dirty="0">
              <a:latin typeface="Noto Serif HK SemiBold" panose="02020200000000000000" pitchFamily="18" charset="-128"/>
              <a:ea typeface="Noto Serif HK SemiBold" panose="02020200000000000000" pitchFamily="18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24F0C-736C-F719-ECCE-A45B312753CF}"/>
              </a:ext>
            </a:extLst>
          </p:cNvPr>
          <p:cNvSpPr txBox="1"/>
          <p:nvPr/>
        </p:nvSpPr>
        <p:spPr>
          <a:xfrm>
            <a:off x="4556854" y="91477"/>
            <a:ext cx="3056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 err="1">
                <a:latin typeface="Noto Serif HK SemiBold" panose="02020200000000000000" pitchFamily="18" charset="-128"/>
                <a:ea typeface="Noto Serif HK SemiBold" panose="02020200000000000000" pitchFamily="18" charset="-128"/>
              </a:rPr>
              <a:t>耶穌面</a:t>
            </a:r>
            <a:r>
              <a:rPr lang="zh-CN" altLang="en-US" sz="2400" dirty="0">
                <a:latin typeface="Noto Serif HK SemiBold" panose="02020200000000000000" pitchFamily="18" charset="-128"/>
                <a:ea typeface="Noto Serif HK SemiBold" panose="02020200000000000000" pitchFamily="18" charset="-128"/>
              </a:rPr>
              <a:t>對魔鬼的</a:t>
            </a:r>
            <a:r>
              <a:rPr lang="en-CA" sz="2400" dirty="0" err="1">
                <a:latin typeface="Noto Serif HK SemiBold" panose="02020200000000000000" pitchFamily="18" charset="-128"/>
                <a:ea typeface="Noto Serif HK SemiBold" panose="02020200000000000000" pitchFamily="18" charset="-128"/>
              </a:rPr>
              <a:t>試探</a:t>
            </a:r>
            <a:endParaRPr lang="en-CA" sz="2400" dirty="0">
              <a:latin typeface="Noto Serif HK SemiBold" panose="02020200000000000000" pitchFamily="18" charset="-128"/>
              <a:ea typeface="Noto Serif HK SemiBold" panose="02020200000000000000" pitchFamily="18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EA58B-568C-EB7F-5780-C1DF4037FD23}"/>
              </a:ext>
            </a:extLst>
          </p:cNvPr>
          <p:cNvSpPr txBox="1"/>
          <p:nvPr/>
        </p:nvSpPr>
        <p:spPr>
          <a:xfrm>
            <a:off x="8373665" y="6146138"/>
            <a:ext cx="3259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 err="1">
                <a:latin typeface="Noto Serif HK SemiBold" panose="02020200000000000000" pitchFamily="18" charset="-128"/>
                <a:ea typeface="Noto Serif HK SemiBold" panose="02020200000000000000" pitchFamily="18" charset="-128"/>
              </a:rPr>
              <a:t>耶穌甘心死在十架</a:t>
            </a:r>
            <a:endParaRPr lang="en-CA" dirty="0">
              <a:latin typeface="Noto Serif HK SemiBold" panose="02020200000000000000" pitchFamily="18" charset="-128"/>
              <a:ea typeface="Noto Serif HK SemiBold" panose="020202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54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3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ho Was Samson? Bible Story and Meaning">
            <a:extLst>
              <a:ext uri="{FF2B5EF4-FFF2-40B4-BE49-F238E27FC236}">
                <a16:creationId xmlns:a16="http://schemas.microsoft.com/office/drawing/2014/main" id="{534317B2-F14C-5515-0059-8347DD926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r="3393" b="-1"/>
          <a:stretch>
            <a:fillRect/>
          </a:stretch>
        </p:blipFill>
        <p:spPr bwMode="auto">
          <a:xfrm>
            <a:off x="20" y="1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30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D87F0-2526-159E-0CCA-6FF55922E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B50CA4-FB73-0BBA-84F9-97FEC369C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0055"/>
            <a:ext cx="9994231" cy="443788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4400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專一注視耶穌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，就是那位信心的創造者和完成者。他因為那擺在面前的喜樂，就忍受了十字架，輕看了羞辱，現在就坐在　神寶座的右邊。 這位忍受罪人那樣頂撞的耶穌，你們要仔細思想，免得疲倦灰心。</a:t>
            </a:r>
            <a:r>
              <a:rPr lang="zh-TW" altLang="en-US" sz="3200" dirty="0">
                <a:latin typeface="STZhongsong" panose="02010600040101010101" pitchFamily="2" charset="-122"/>
                <a:ea typeface="STZhongsong" panose="02010600040101010101" pitchFamily="2" charset="-122"/>
              </a:rPr>
              <a:t>（希伯</a:t>
            </a:r>
            <a:r>
              <a:rPr lang="zh-CN" altLang="en-US" sz="3200" dirty="0">
                <a:latin typeface="STZhongsong" panose="02010600040101010101" pitchFamily="2" charset="-122"/>
                <a:ea typeface="STZhongsong" panose="02010600040101010101" pitchFamily="2" charset="-122"/>
              </a:rPr>
              <a:t>來書</a:t>
            </a:r>
            <a:r>
              <a:rPr lang="zh-TW" altLang="en-US" sz="3200" dirty="0">
                <a:latin typeface="STZhongsong" panose="02010600040101010101" pitchFamily="2" charset="-122"/>
                <a:ea typeface="STZhongsong" panose="02010600040101010101" pitchFamily="2" charset="-122"/>
              </a:rPr>
              <a:t> </a:t>
            </a:r>
            <a:r>
              <a:rPr lang="en-US" altLang="zh-TW" sz="3200" dirty="0">
                <a:latin typeface="STZhongsong" panose="02010600040101010101" pitchFamily="2" charset="-122"/>
                <a:ea typeface="STZhongsong" panose="02010600040101010101" pitchFamily="2" charset="-122"/>
              </a:rPr>
              <a:t>12:2-3</a:t>
            </a:r>
            <a:r>
              <a:rPr lang="zh-TW" altLang="en-US" sz="3200" dirty="0">
                <a:latin typeface="STZhongsong" panose="02010600040101010101" pitchFamily="2" charset="-122"/>
                <a:ea typeface="STZhongsong" panose="02010600040101010101" pitchFamily="2" charset="-122"/>
              </a:rPr>
              <a:t>）</a:t>
            </a:r>
            <a:r>
              <a:rPr lang="en-US" altLang="zh-TW" sz="3200" dirty="0">
                <a:latin typeface="STZhongsong" panose="02010600040101010101" pitchFamily="2" charset="-122"/>
                <a:ea typeface="STZhongsong" panose="02010600040101010101" pitchFamily="2" charset="-122"/>
              </a:rPr>
              <a:t> </a:t>
            </a:r>
            <a:endParaRPr lang="zh-TW" altLang="en-US" sz="32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039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043EB-6E31-CBC8-3749-65044E354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神常在</a:t>
            </a:r>
            <a:r>
              <a:rPr lang="zh-TW" altLang="en-US" b="1" dirty="0">
                <a:solidFill>
                  <a:srgbClr val="FFC000"/>
                </a:solidFill>
              </a:rPr>
              <a:t>工作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89C04-F006-6987-99B0-26593E7CE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001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64619-053B-8B7B-9E45-5901B767B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82FAAB-DF14-FBA5-5E0C-2C1D1E269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以色列人又行了耶和華看為惡的事，</a:t>
            </a:r>
            <a:endParaRPr lang="en-US" altLang="zh-TW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耶和華就把他們交在非利士人手中四十年。</a:t>
            </a:r>
            <a:endParaRPr lang="en-CA" altLang="zh-CN" sz="3600" dirty="0">
              <a:solidFill>
                <a:srgbClr val="FFFF00"/>
              </a:solidFill>
              <a:latin typeface="STZhongsong" panose="02010600040101010101" pitchFamily="2" charset="-122"/>
              <a:ea typeface="STZho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329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9B85E-4004-7882-215A-89F2B87B1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FEDB97-BE3A-1B93-B6D9-595BFB758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513" y="1776663"/>
            <a:ext cx="9514974" cy="330467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endParaRPr lang="en-US" altLang="zh-TW" sz="11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儘管</a:t>
            </a: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Zhongsong" panose="02010600040101010101" pitchFamily="2" charset="-122"/>
                <a:ea typeface="STZhongsong" panose="02010600040101010101" pitchFamily="2" charset="-122"/>
              </a:rPr>
              <a:t>我們失信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背約，</a:t>
            </a:r>
            <a:r>
              <a:rPr lang="zh-TW" alt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Zhongsong" panose="02010600040101010101" pitchFamily="2" charset="-122"/>
                <a:ea typeface="STZhongsong" panose="02010600040101010101" pitchFamily="2" charset="-122"/>
              </a:rPr>
              <a:t>神仍是信實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守約；</a:t>
            </a:r>
            <a:endParaRPr lang="en-US" altLang="zh-TW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雖然我們已無力行動，神仍會一直作工！</a:t>
            </a:r>
            <a:endParaRPr lang="en-CA" altLang="zh-CN" sz="3600" dirty="0">
              <a:solidFill>
                <a:srgbClr val="FFFF00"/>
              </a:solidFill>
              <a:latin typeface="STZhongsong" panose="02010600040101010101" pitchFamily="2" charset="-122"/>
              <a:ea typeface="STZho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730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73C4A-12AC-D42A-117C-0D7CFA2AD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CBFA06-8B36-341C-30CB-10C1585B9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994611"/>
            <a:ext cx="10691265" cy="4967277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那時有一個瑣拉人，是屬於但支派的，名叫瑪挪亞；他的妻子不能生育，沒有孩子。 </a:t>
            </a:r>
            <a:endParaRPr lang="en-US" altLang="zh-TW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耶和華的使者向那婦人顯現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，對她說：“你向來不能生育，沒有孩子，現在你必要懷孕，生一個兒子。</a:t>
            </a:r>
            <a:r>
              <a:rPr lang="en-US" altLang="zh-TW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… 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這孩子從在母腹開始就歸　神作拿細耳人；</a:t>
            </a:r>
            <a:r>
              <a:rPr lang="zh-TW" altLang="en-US" sz="3600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他必拯救以色列人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脫離非利士人的手。</a:t>
            </a:r>
            <a:endParaRPr lang="en-CA" altLang="zh-CN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186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EF5D6-4430-0DA8-E108-AFDC305AB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042656-C8FE-033D-4780-F17DE5916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513" y="1776663"/>
            <a:ext cx="9514974" cy="330467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endParaRPr lang="en-US" altLang="zh-TW" sz="11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Zhongsong" panose="02010600040101010101" pitchFamily="2" charset="-122"/>
                <a:ea typeface="STZhongsong" panose="02010600040101010101" pitchFamily="2" charset="-122"/>
              </a:rPr>
              <a:t>不用問</a:t>
            </a:r>
            <a:r>
              <a:rPr lang="zh-CN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：神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存在嗎？</a:t>
            </a:r>
            <a:r>
              <a:rPr lang="zh-CN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神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在哪裡</a:t>
            </a:r>
            <a:r>
              <a:rPr lang="zh-CN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呢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？</a:t>
            </a:r>
            <a:endParaRPr lang="en-CA" altLang="zh-TW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Zhongsong" panose="02010600040101010101" pitchFamily="2" charset="-122"/>
                <a:ea typeface="STZhongsong" panose="02010600040101010101" pitchFamily="2" charset="-122"/>
              </a:rPr>
              <a:t>而是問</a:t>
            </a:r>
            <a:r>
              <a:rPr lang="zh-CN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：神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在這個</a:t>
            </a:r>
            <a:r>
              <a:rPr lang="zh-CN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世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代</a:t>
            </a:r>
            <a:r>
              <a:rPr lang="zh-CN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正在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做什麼？</a:t>
            </a:r>
            <a:endParaRPr lang="en-CA" altLang="zh-CN" sz="3600" dirty="0">
              <a:solidFill>
                <a:srgbClr val="FFFF00"/>
              </a:solidFill>
              <a:latin typeface="STZhongsong" panose="02010600040101010101" pitchFamily="2" charset="-122"/>
              <a:ea typeface="STZho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9878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47B0E-B875-9E24-AA38-1326E9E04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168F9-86A2-EDE9-96A9-DF2A6712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人生有</a:t>
            </a:r>
            <a:r>
              <a:rPr lang="zh-TW" altLang="en-US" b="1" dirty="0">
                <a:solidFill>
                  <a:srgbClr val="FFC000"/>
                </a:solidFill>
              </a:rPr>
              <a:t>「召命」</a:t>
            </a:r>
            <a:endParaRPr lang="en-C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36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47D59-2351-4B4D-E9B5-C9746852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0636F1-72AD-2A8E-2582-3C95DD1A2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540042"/>
            <a:ext cx="10691265" cy="442184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這孩子從在母腹開始</a:t>
            </a:r>
            <a:r>
              <a:rPr lang="zh-TW" alt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就歸　神作</a:t>
            </a:r>
            <a:r>
              <a:rPr lang="zh-TW" altLang="en-US" sz="3600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拿細耳人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；他必拯救以色列人脫離非利士人的手。</a:t>
            </a:r>
            <a:endParaRPr lang="en-CA" altLang="zh-TW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後來那婦人生了一個兒子，她就給他起名叫</a:t>
            </a:r>
            <a:r>
              <a:rPr lang="zh-TW" altLang="en-US" sz="3600" dirty="0">
                <a:solidFill>
                  <a:srgbClr val="FFFF00"/>
                </a:solidFill>
                <a:latin typeface="STZhongsong" panose="02010600040101010101" pitchFamily="2" charset="-122"/>
                <a:ea typeface="STZhongsong" panose="02010600040101010101" pitchFamily="2" charset="-122"/>
              </a:rPr>
              <a:t>參孫</a:t>
            </a:r>
            <a:r>
              <a:rPr lang="zh-TW" altLang="en-US" sz="3600" dirty="0">
                <a:latin typeface="STZhongsong" panose="02010600040101010101" pitchFamily="2" charset="-122"/>
                <a:ea typeface="STZhongsong" panose="02010600040101010101" pitchFamily="2" charset="-122"/>
              </a:rPr>
              <a:t>；孩子漸漸長大了，耶和華賜福給他。 </a:t>
            </a:r>
            <a:endParaRPr lang="en-CA" altLang="zh-CN" sz="3600" dirty="0">
              <a:latin typeface="STZhongsong" panose="02010600040101010101" pitchFamily="2" charset="-122"/>
              <a:ea typeface="STZhongsong" panose="02010600040101010101" pitchFamily="2" charset="-122"/>
            </a:endParaRPr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id="{CE3C4C4E-9B93-A76A-5430-D908B50B10A3}"/>
              </a:ext>
            </a:extLst>
          </p:cNvPr>
          <p:cNvSpPr/>
          <p:nvPr/>
        </p:nvSpPr>
        <p:spPr>
          <a:xfrm>
            <a:off x="1540042" y="513347"/>
            <a:ext cx="5662863" cy="1026695"/>
          </a:xfrm>
          <a:prstGeom prst="borderCallout1">
            <a:avLst>
              <a:gd name="adj1" fmla="val 40625"/>
              <a:gd name="adj2" fmla="val 101593"/>
              <a:gd name="adj3" fmla="val 129687"/>
              <a:gd name="adj4" fmla="val 12591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Noto Serif HK SemiBold" panose="02020200000000000000" pitchFamily="18" charset="-128"/>
                <a:ea typeface="Noto Serif HK SemiBold" panose="02020200000000000000" pitchFamily="18" charset="-128"/>
              </a:rPr>
              <a:t>離俗</a:t>
            </a:r>
            <a:r>
              <a:rPr lang="zh-CN" altLang="en-US" sz="2800" dirty="0">
                <a:latin typeface="Noto Serif HK SemiBold" panose="02020200000000000000" pitchFamily="18" charset="-128"/>
                <a:ea typeface="Noto Serif HK SemiBold" panose="02020200000000000000" pitchFamily="18" charset="-128"/>
              </a:rPr>
              <a:t>：</a:t>
            </a:r>
            <a:r>
              <a:rPr lang="zh-TW" altLang="en-US" sz="2800" dirty="0">
                <a:latin typeface="Noto Serif HK SemiBold" panose="02020200000000000000" pitchFamily="18" charset="-128"/>
                <a:ea typeface="Noto Serif HK SemiBold" panose="02020200000000000000" pitchFamily="18" charset="-128"/>
              </a:rPr>
              <a:t>不喝酒、不剃頭、不碰死屍</a:t>
            </a:r>
            <a:endParaRPr lang="en-CA" sz="2800" dirty="0">
              <a:latin typeface="Noto Serif HK SemiBold" panose="02020200000000000000" pitchFamily="18" charset="-128"/>
              <a:ea typeface="Noto Serif HK SemiBold" panose="02020200000000000000" pitchFamily="18" charset="-128"/>
            </a:endParaRPr>
          </a:p>
          <a:p>
            <a:pPr algn="ctr"/>
            <a:r>
              <a:rPr lang="zh-CN" altLang="en-US" sz="2800" dirty="0">
                <a:latin typeface="Noto Serif HK SemiBold" panose="02020200000000000000" pitchFamily="18" charset="-128"/>
                <a:ea typeface="Noto Serif HK SemiBold" panose="02020200000000000000" pitchFamily="18" charset="-128"/>
              </a:rPr>
              <a:t>（民數記</a:t>
            </a:r>
            <a:r>
              <a:rPr lang="en-US" sz="2800" dirty="0">
                <a:latin typeface="Noto Serif HK SemiBold" panose="02020200000000000000" pitchFamily="18" charset="-128"/>
                <a:ea typeface="Noto Serif HK SemiBold" panose="02020200000000000000" pitchFamily="18" charset="-128"/>
              </a:rPr>
              <a:t> 6:1-21 </a:t>
            </a:r>
            <a:r>
              <a:rPr lang="zh-CN" altLang="en-US" sz="2800" dirty="0">
                <a:latin typeface="Noto Serif HK SemiBold" panose="02020200000000000000" pitchFamily="18" charset="-128"/>
                <a:ea typeface="Noto Serif HK SemiBold" panose="02020200000000000000" pitchFamily="18" charset="-128"/>
              </a:rPr>
              <a:t>）</a:t>
            </a:r>
            <a:endParaRPr lang="en-CA" sz="2800" dirty="0">
              <a:latin typeface="Noto Serif HK SemiBold" panose="02020200000000000000" pitchFamily="18" charset="-128"/>
              <a:ea typeface="Noto Serif HK SemiBold" panose="020202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870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617</Words>
  <Application>Microsoft Office PowerPoint</Application>
  <PresentationFormat>Widescreen</PresentationFormat>
  <Paragraphs>42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Noto Serif HK Black</vt:lpstr>
      <vt:lpstr>Noto Serif HK SemiBold</vt:lpstr>
      <vt:lpstr>STZhongsong</vt:lpstr>
      <vt:lpstr>Aptos</vt:lpstr>
      <vt:lpstr>Arial</vt:lpstr>
      <vt:lpstr>Calisto MT</vt:lpstr>
      <vt:lpstr>Univers Condensed</vt:lpstr>
      <vt:lpstr>ChronicleVTI</vt:lpstr>
      <vt:lpstr>【更糟】的士師 :         參孫</vt:lpstr>
      <vt:lpstr>PowerPoint Presentation</vt:lpstr>
      <vt:lpstr>神常在工作</vt:lpstr>
      <vt:lpstr>PowerPoint Presentation</vt:lpstr>
      <vt:lpstr>PowerPoint Presentation</vt:lpstr>
      <vt:lpstr>PowerPoint Presentation</vt:lpstr>
      <vt:lpstr>PowerPoint Presentation</vt:lpstr>
      <vt:lpstr>人生有「召命」</vt:lpstr>
      <vt:lpstr>PowerPoint Presentation</vt:lpstr>
      <vt:lpstr>PowerPoint Presentation</vt:lpstr>
      <vt:lpstr>人總有「死穴」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「更美」的士師 - 耶穌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chung leung</dc:creator>
  <cp:lastModifiedBy>chung leung</cp:lastModifiedBy>
  <cp:revision>14</cp:revision>
  <dcterms:created xsi:type="dcterms:W3CDTF">2025-08-09T19:12:58Z</dcterms:created>
  <dcterms:modified xsi:type="dcterms:W3CDTF">2025-09-07T06:25:17Z</dcterms:modified>
</cp:coreProperties>
</file>