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7" r:id="rId2"/>
    <p:sldId id="3896" r:id="rId3"/>
    <p:sldId id="3482" r:id="rId4"/>
    <p:sldId id="549" r:id="rId5"/>
    <p:sldId id="689" r:id="rId6"/>
    <p:sldId id="3984" r:id="rId7"/>
    <p:sldId id="3985" r:id="rId8"/>
    <p:sldId id="2363" r:id="rId9"/>
    <p:sldId id="261" r:id="rId10"/>
    <p:sldId id="323" r:id="rId11"/>
    <p:sldId id="3973" r:id="rId12"/>
    <p:sldId id="3974" r:id="rId13"/>
    <p:sldId id="534" r:id="rId14"/>
    <p:sldId id="3971" r:id="rId15"/>
    <p:sldId id="3972" r:id="rId16"/>
    <p:sldId id="3975" r:id="rId17"/>
    <p:sldId id="3976" r:id="rId18"/>
    <p:sldId id="3977" r:id="rId19"/>
    <p:sldId id="325" r:id="rId20"/>
    <p:sldId id="318" r:id="rId21"/>
    <p:sldId id="3578" r:id="rId22"/>
    <p:sldId id="3978" r:id="rId23"/>
    <p:sldId id="3979" r:id="rId24"/>
    <p:sldId id="3980" r:id="rId25"/>
    <p:sldId id="271" r:id="rId26"/>
    <p:sldId id="3048" r:id="rId27"/>
    <p:sldId id="3501" r:id="rId28"/>
    <p:sldId id="3502" r:id="rId29"/>
    <p:sldId id="565" r:id="rId30"/>
    <p:sldId id="279" r:id="rId31"/>
    <p:sldId id="280" r:id="rId32"/>
    <p:sldId id="281" r:id="rId33"/>
    <p:sldId id="282" r:id="rId34"/>
    <p:sldId id="283" r:id="rId35"/>
    <p:sldId id="284" r:id="rId36"/>
    <p:sldId id="285" r:id="rId37"/>
    <p:sldId id="3952" r:id="rId38"/>
    <p:sldId id="3981" r:id="rId39"/>
    <p:sldId id="3982" r:id="rId40"/>
    <p:sldId id="259" r:id="rId41"/>
    <p:sldId id="3928" r:id="rId42"/>
    <p:sldId id="3983" r:id="rId43"/>
    <p:sldId id="3988" r:id="rId44"/>
    <p:sldId id="3991" r:id="rId45"/>
    <p:sldId id="3987" r:id="rId46"/>
    <p:sldId id="3989" r:id="rId47"/>
    <p:sldId id="3992" r:id="rId48"/>
    <p:sldId id="3990" r:id="rId49"/>
    <p:sldId id="659" r:id="rId50"/>
    <p:sldId id="592" r:id="rId51"/>
    <p:sldId id="631" r:id="rId52"/>
    <p:sldId id="632" r:id="rId53"/>
    <p:sldId id="633" r:id="rId54"/>
    <p:sldId id="634" r:id="rId55"/>
    <p:sldId id="3970" r:id="rId56"/>
    <p:sldId id="58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482635-333F-4EB8-9709-20A15ECCABFD}">
          <p14:sldIdLst>
            <p14:sldId id="257"/>
            <p14:sldId id="3896"/>
            <p14:sldId id="3482"/>
            <p14:sldId id="549"/>
            <p14:sldId id="689"/>
            <p14:sldId id="3984"/>
            <p14:sldId id="3985"/>
            <p14:sldId id="2363"/>
            <p14:sldId id="261"/>
            <p14:sldId id="323"/>
            <p14:sldId id="3973"/>
            <p14:sldId id="3974"/>
            <p14:sldId id="534"/>
            <p14:sldId id="3971"/>
            <p14:sldId id="3972"/>
            <p14:sldId id="3975"/>
            <p14:sldId id="3976"/>
            <p14:sldId id="3977"/>
            <p14:sldId id="325"/>
            <p14:sldId id="318"/>
            <p14:sldId id="3578"/>
            <p14:sldId id="3978"/>
            <p14:sldId id="3979"/>
            <p14:sldId id="3980"/>
            <p14:sldId id="271"/>
            <p14:sldId id="3048"/>
            <p14:sldId id="3501"/>
            <p14:sldId id="3502"/>
            <p14:sldId id="565"/>
            <p14:sldId id="279"/>
            <p14:sldId id="280"/>
            <p14:sldId id="281"/>
            <p14:sldId id="282"/>
            <p14:sldId id="283"/>
            <p14:sldId id="284"/>
            <p14:sldId id="285"/>
            <p14:sldId id="3952"/>
            <p14:sldId id="3981"/>
            <p14:sldId id="3982"/>
            <p14:sldId id="259"/>
            <p14:sldId id="3928"/>
            <p14:sldId id="3983"/>
            <p14:sldId id="3988"/>
            <p14:sldId id="3991"/>
            <p14:sldId id="3987"/>
            <p14:sldId id="3989"/>
            <p14:sldId id="3992"/>
            <p14:sldId id="3990"/>
            <p14:sldId id="659"/>
            <p14:sldId id="592"/>
            <p14:sldId id="631"/>
            <p14:sldId id="632"/>
            <p14:sldId id="633"/>
            <p14:sldId id="634"/>
            <p14:sldId id="3970"/>
            <p14:sldId id="5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E08"/>
    <a:srgbClr val="886663"/>
    <a:srgbClr val="963B28"/>
    <a:srgbClr val="D5943A"/>
    <a:srgbClr val="4B3A21"/>
    <a:srgbClr val="916D41"/>
    <a:srgbClr val="426B95"/>
    <a:srgbClr val="0EE832"/>
    <a:srgbClr val="693926"/>
    <a:srgbClr val="130D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1469" autoAdjust="0"/>
    <p:restoredTop sz="94660"/>
  </p:normalViewPr>
  <p:slideViewPr>
    <p:cSldViewPr snapToGrid="0">
      <p:cViewPr varScale="1">
        <p:scale>
          <a:sx n="41" d="100"/>
          <a:sy n="41" d="100"/>
        </p:scale>
        <p:origin x="67" y="581"/>
      </p:cViewPr>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99B17-4D59-4CC0-9042-B3F05F572833}" type="datetimeFigureOut">
              <a:rPr lang="en-US" smtClean="0"/>
              <a:t>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6BB2AC-B4C3-44EC-829E-8BEFB59A2864}" type="slidenum">
              <a:rPr lang="en-US" smtClean="0"/>
              <a:t>‹#›</a:t>
            </a:fld>
            <a:endParaRPr lang="en-US"/>
          </a:p>
        </p:txBody>
      </p:sp>
    </p:spTree>
    <p:extLst>
      <p:ext uri="{BB962C8B-B14F-4D97-AF65-F5344CB8AC3E}">
        <p14:creationId xmlns:p14="http://schemas.microsoft.com/office/powerpoint/2010/main" val="105307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Doxology</a:t>
            </a:r>
          </a:p>
        </p:txBody>
      </p:sp>
      <p:sp>
        <p:nvSpPr>
          <p:cNvPr id="4" name="Slide Number Placeholder 3"/>
          <p:cNvSpPr>
            <a:spLocks noGrp="1"/>
          </p:cNvSpPr>
          <p:nvPr>
            <p:ph type="sldNum" sz="quarter" idx="10"/>
          </p:nvPr>
        </p:nvSpPr>
        <p:spPr/>
        <p:txBody>
          <a:bodyPr/>
          <a:lstStyle/>
          <a:p>
            <a:fld id="{4CFD47B0-D5C4-4FCB-95E6-0317DEEC395C}" type="slidenum">
              <a:rPr lang="en-US" smtClean="0"/>
              <a:pPr/>
              <a:t>4</a:t>
            </a:fld>
            <a:endParaRPr lang="en-US" dirty="0"/>
          </a:p>
        </p:txBody>
      </p:sp>
    </p:spTree>
    <p:extLst>
      <p:ext uri="{BB962C8B-B14F-4D97-AF65-F5344CB8AC3E}">
        <p14:creationId xmlns:p14="http://schemas.microsoft.com/office/powerpoint/2010/main" val="82547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Lord’s Prayer</a:t>
            </a:r>
          </a:p>
        </p:txBody>
      </p:sp>
      <p:sp>
        <p:nvSpPr>
          <p:cNvPr id="4" name="Slide Number Placeholder 3"/>
          <p:cNvSpPr>
            <a:spLocks noGrp="1"/>
          </p:cNvSpPr>
          <p:nvPr>
            <p:ph type="sldNum" sz="quarter" idx="10"/>
          </p:nvPr>
        </p:nvSpPr>
        <p:spPr/>
        <p:txBody>
          <a:bodyPr/>
          <a:lstStyle/>
          <a:p>
            <a:fld id="{4CFD47B0-D5C4-4FCB-95E6-0317DEEC395C}" type="slidenum">
              <a:rPr lang="en-US" smtClean="0"/>
              <a:pPr/>
              <a:t>32</a:t>
            </a:fld>
            <a:endParaRPr lang="en-US" dirty="0"/>
          </a:p>
        </p:txBody>
      </p:sp>
    </p:spTree>
    <p:extLst>
      <p:ext uri="{BB962C8B-B14F-4D97-AF65-F5344CB8AC3E}">
        <p14:creationId xmlns:p14="http://schemas.microsoft.com/office/powerpoint/2010/main" val="3458355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Lord’s Prayer</a:t>
            </a:r>
          </a:p>
        </p:txBody>
      </p:sp>
      <p:sp>
        <p:nvSpPr>
          <p:cNvPr id="4" name="Slide Number Placeholder 3"/>
          <p:cNvSpPr>
            <a:spLocks noGrp="1"/>
          </p:cNvSpPr>
          <p:nvPr>
            <p:ph type="sldNum" sz="quarter" idx="10"/>
          </p:nvPr>
        </p:nvSpPr>
        <p:spPr/>
        <p:txBody>
          <a:bodyPr/>
          <a:lstStyle/>
          <a:p>
            <a:fld id="{4CFD47B0-D5C4-4FCB-95E6-0317DEEC395C}" type="slidenum">
              <a:rPr lang="en-US" smtClean="0"/>
              <a:pPr/>
              <a:t>33</a:t>
            </a:fld>
            <a:endParaRPr lang="en-US" dirty="0"/>
          </a:p>
        </p:txBody>
      </p:sp>
    </p:spTree>
    <p:extLst>
      <p:ext uri="{BB962C8B-B14F-4D97-AF65-F5344CB8AC3E}">
        <p14:creationId xmlns:p14="http://schemas.microsoft.com/office/powerpoint/2010/main" val="2430693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Offering</a:t>
            </a:r>
          </a:p>
        </p:txBody>
      </p:sp>
      <p:sp>
        <p:nvSpPr>
          <p:cNvPr id="4" name="Slide Number Placeholder 3"/>
          <p:cNvSpPr>
            <a:spLocks noGrp="1"/>
          </p:cNvSpPr>
          <p:nvPr>
            <p:ph type="sldNum" sz="quarter" idx="10"/>
          </p:nvPr>
        </p:nvSpPr>
        <p:spPr/>
        <p:txBody>
          <a:bodyPr/>
          <a:lstStyle/>
          <a:p>
            <a:fld id="{4CFD47B0-D5C4-4FCB-95E6-0317DEEC395C}" type="slidenum">
              <a:rPr lang="en-US" smtClean="0"/>
              <a:pPr/>
              <a:t>34</a:t>
            </a:fld>
            <a:endParaRPr lang="en-US" dirty="0"/>
          </a:p>
        </p:txBody>
      </p:sp>
    </p:spTree>
    <p:extLst>
      <p:ext uri="{BB962C8B-B14F-4D97-AF65-F5344CB8AC3E}">
        <p14:creationId xmlns:p14="http://schemas.microsoft.com/office/powerpoint/2010/main" val="2370623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Doxology lyrics</a:t>
            </a:r>
          </a:p>
        </p:txBody>
      </p:sp>
      <p:sp>
        <p:nvSpPr>
          <p:cNvPr id="4" name="Slide Number Placeholder 3"/>
          <p:cNvSpPr>
            <a:spLocks noGrp="1"/>
          </p:cNvSpPr>
          <p:nvPr>
            <p:ph type="sldNum" sz="quarter" idx="10"/>
          </p:nvPr>
        </p:nvSpPr>
        <p:spPr/>
        <p:txBody>
          <a:bodyPr/>
          <a:lstStyle/>
          <a:p>
            <a:fld id="{4CFD47B0-D5C4-4FCB-95E6-0317DEEC395C}" type="slidenum">
              <a:rPr lang="en-US" smtClean="0"/>
              <a:pPr/>
              <a:t>35</a:t>
            </a:fld>
            <a:endParaRPr lang="en-US" dirty="0"/>
          </a:p>
        </p:txBody>
      </p:sp>
    </p:spTree>
    <p:extLst>
      <p:ext uri="{BB962C8B-B14F-4D97-AF65-F5344CB8AC3E}">
        <p14:creationId xmlns:p14="http://schemas.microsoft.com/office/powerpoint/2010/main" val="802031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Doxology lyrics</a:t>
            </a:r>
          </a:p>
        </p:txBody>
      </p:sp>
      <p:sp>
        <p:nvSpPr>
          <p:cNvPr id="4" name="Slide Number Placeholder 3"/>
          <p:cNvSpPr>
            <a:spLocks noGrp="1"/>
          </p:cNvSpPr>
          <p:nvPr>
            <p:ph type="sldNum" sz="quarter" idx="10"/>
          </p:nvPr>
        </p:nvSpPr>
        <p:spPr/>
        <p:txBody>
          <a:bodyPr/>
          <a:lstStyle/>
          <a:p>
            <a:fld id="{4CFD47B0-D5C4-4FCB-95E6-0317DEEC395C}" type="slidenum">
              <a:rPr lang="en-US" smtClean="0"/>
              <a:pPr/>
              <a:t>36</a:t>
            </a:fld>
            <a:endParaRPr lang="en-US" dirty="0"/>
          </a:p>
        </p:txBody>
      </p:sp>
    </p:spTree>
    <p:extLst>
      <p:ext uri="{BB962C8B-B14F-4D97-AF65-F5344CB8AC3E}">
        <p14:creationId xmlns:p14="http://schemas.microsoft.com/office/powerpoint/2010/main" val="2204588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Doxology</a:t>
            </a:r>
          </a:p>
        </p:txBody>
      </p:sp>
      <p:sp>
        <p:nvSpPr>
          <p:cNvPr id="4" name="Slide Number Placeholder 3"/>
          <p:cNvSpPr>
            <a:spLocks noGrp="1"/>
          </p:cNvSpPr>
          <p:nvPr>
            <p:ph type="sldNum" sz="quarter" idx="10"/>
          </p:nvPr>
        </p:nvSpPr>
        <p:spPr/>
        <p:txBody>
          <a:bodyPr/>
          <a:lstStyle/>
          <a:p>
            <a:fld id="{4CFD47B0-D5C4-4FCB-95E6-0317DEEC395C}" type="slidenum">
              <a:rPr lang="en-US" smtClean="0"/>
              <a:pPr/>
              <a:t>49</a:t>
            </a:fld>
            <a:endParaRPr lang="en-US" dirty="0"/>
          </a:p>
        </p:txBody>
      </p:sp>
    </p:spTree>
    <p:extLst>
      <p:ext uri="{BB962C8B-B14F-4D97-AF65-F5344CB8AC3E}">
        <p14:creationId xmlns:p14="http://schemas.microsoft.com/office/powerpoint/2010/main" val="825472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Doxology</a:t>
            </a:r>
          </a:p>
        </p:txBody>
      </p:sp>
      <p:sp>
        <p:nvSpPr>
          <p:cNvPr id="4" name="Slide Number Placeholder 3"/>
          <p:cNvSpPr>
            <a:spLocks noGrp="1"/>
          </p:cNvSpPr>
          <p:nvPr>
            <p:ph type="sldNum" sz="quarter" idx="10"/>
          </p:nvPr>
        </p:nvSpPr>
        <p:spPr/>
        <p:txBody>
          <a:bodyPr/>
          <a:lstStyle/>
          <a:p>
            <a:fld id="{4CFD47B0-D5C4-4FCB-95E6-0317DEEC395C}" type="slidenum">
              <a:rPr lang="en-US" smtClean="0"/>
              <a:pPr/>
              <a:t>5</a:t>
            </a:fld>
            <a:endParaRPr lang="en-US" dirty="0"/>
          </a:p>
        </p:txBody>
      </p:sp>
    </p:spTree>
    <p:extLst>
      <p:ext uri="{BB962C8B-B14F-4D97-AF65-F5344CB8AC3E}">
        <p14:creationId xmlns:p14="http://schemas.microsoft.com/office/powerpoint/2010/main" val="1350335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69C21-53CA-8186-C89F-3D5BF0AF8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151F8D-C833-7CF7-3C02-F295124488B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F868700-B4CB-23A5-56A1-E6C6CB4576E1}"/>
              </a:ext>
            </a:extLst>
          </p:cNvPr>
          <p:cNvSpPr>
            <a:spLocks noGrp="1"/>
          </p:cNvSpPr>
          <p:nvPr>
            <p:ph type="body" idx="1"/>
          </p:nvPr>
        </p:nvSpPr>
        <p:spPr/>
        <p:txBody>
          <a:bodyPr/>
          <a:lstStyle/>
          <a:p>
            <a:r>
              <a:rPr lang="en-US" dirty="0"/>
              <a:t>Doxology</a:t>
            </a:r>
          </a:p>
        </p:txBody>
      </p:sp>
      <p:sp>
        <p:nvSpPr>
          <p:cNvPr id="4" name="Slide Number Placeholder 3">
            <a:extLst>
              <a:ext uri="{FF2B5EF4-FFF2-40B4-BE49-F238E27FC236}">
                <a16:creationId xmlns:a16="http://schemas.microsoft.com/office/drawing/2014/main" id="{9B0CCF60-1831-5257-9440-898BDF799DAF}"/>
              </a:ext>
            </a:extLst>
          </p:cNvPr>
          <p:cNvSpPr>
            <a:spLocks noGrp="1"/>
          </p:cNvSpPr>
          <p:nvPr>
            <p:ph type="sldNum" sz="quarter" idx="10"/>
          </p:nvPr>
        </p:nvSpPr>
        <p:spPr/>
        <p:txBody>
          <a:bodyPr/>
          <a:lstStyle/>
          <a:p>
            <a:fld id="{4CFD47B0-D5C4-4FCB-95E6-0317DEEC395C}" type="slidenum">
              <a:rPr lang="en-US" smtClean="0"/>
              <a:pPr/>
              <a:t>6</a:t>
            </a:fld>
            <a:endParaRPr lang="en-US" dirty="0"/>
          </a:p>
        </p:txBody>
      </p:sp>
    </p:spTree>
    <p:extLst>
      <p:ext uri="{BB962C8B-B14F-4D97-AF65-F5344CB8AC3E}">
        <p14:creationId xmlns:p14="http://schemas.microsoft.com/office/powerpoint/2010/main" val="761333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7D003-6745-8B4D-BA34-307040386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7B36C9-C1C1-26C2-DCCC-4D25EB301AA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35F8FE0-BE93-7FAB-300D-CB9195C178E1}"/>
              </a:ext>
            </a:extLst>
          </p:cNvPr>
          <p:cNvSpPr>
            <a:spLocks noGrp="1"/>
          </p:cNvSpPr>
          <p:nvPr>
            <p:ph type="body" idx="1"/>
          </p:nvPr>
        </p:nvSpPr>
        <p:spPr/>
        <p:txBody>
          <a:bodyPr/>
          <a:lstStyle/>
          <a:p>
            <a:r>
              <a:rPr lang="en-US" dirty="0"/>
              <a:t>Doxology</a:t>
            </a:r>
          </a:p>
        </p:txBody>
      </p:sp>
      <p:sp>
        <p:nvSpPr>
          <p:cNvPr id="4" name="Slide Number Placeholder 3">
            <a:extLst>
              <a:ext uri="{FF2B5EF4-FFF2-40B4-BE49-F238E27FC236}">
                <a16:creationId xmlns:a16="http://schemas.microsoft.com/office/drawing/2014/main" id="{745F3BC6-3B9A-B726-0C0F-7921E98A93BE}"/>
              </a:ext>
            </a:extLst>
          </p:cNvPr>
          <p:cNvSpPr>
            <a:spLocks noGrp="1"/>
          </p:cNvSpPr>
          <p:nvPr>
            <p:ph type="sldNum" sz="quarter" idx="10"/>
          </p:nvPr>
        </p:nvSpPr>
        <p:spPr/>
        <p:txBody>
          <a:bodyPr/>
          <a:lstStyle/>
          <a:p>
            <a:fld id="{4CFD47B0-D5C4-4FCB-95E6-0317DEEC395C}" type="slidenum">
              <a:rPr lang="en-US" smtClean="0"/>
              <a:pPr/>
              <a:t>7</a:t>
            </a:fld>
            <a:endParaRPr lang="en-US" dirty="0"/>
          </a:p>
        </p:txBody>
      </p:sp>
    </p:spTree>
    <p:extLst>
      <p:ext uri="{BB962C8B-B14F-4D97-AF65-F5344CB8AC3E}">
        <p14:creationId xmlns:p14="http://schemas.microsoft.com/office/powerpoint/2010/main" val="2611093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Praise</a:t>
            </a:r>
            <a:r>
              <a:rPr lang="en-US" baseline="0" dirty="0"/>
              <a:t> Song</a:t>
            </a:r>
            <a:endParaRPr lang="en-US" dirty="0"/>
          </a:p>
        </p:txBody>
      </p:sp>
      <p:sp>
        <p:nvSpPr>
          <p:cNvPr id="4" name="Slide Number Placeholder 3"/>
          <p:cNvSpPr>
            <a:spLocks noGrp="1"/>
          </p:cNvSpPr>
          <p:nvPr>
            <p:ph type="sldNum" sz="quarter" idx="10"/>
          </p:nvPr>
        </p:nvSpPr>
        <p:spPr/>
        <p:txBody>
          <a:bodyPr/>
          <a:lstStyle/>
          <a:p>
            <a:fld id="{05C9AE86-3CA5-4C38-B772-6422CF8D4F03}" type="slidenum">
              <a:rPr lang="en-US" smtClean="0"/>
              <a:t>26</a:t>
            </a:fld>
            <a:endParaRPr lang="en-US" dirty="0"/>
          </a:p>
        </p:txBody>
      </p:sp>
    </p:spTree>
    <p:extLst>
      <p:ext uri="{BB962C8B-B14F-4D97-AF65-F5344CB8AC3E}">
        <p14:creationId xmlns:p14="http://schemas.microsoft.com/office/powerpoint/2010/main" val="3727590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31A64-4F44-A395-D710-BC5C3FD35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C60D9-3588-7C07-E578-A2C57AC5854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5ACFEA7-4FD8-5699-0B91-7200ADBC004F}"/>
              </a:ext>
            </a:extLst>
          </p:cNvPr>
          <p:cNvSpPr>
            <a:spLocks noGrp="1"/>
          </p:cNvSpPr>
          <p:nvPr>
            <p:ph type="body" idx="1"/>
          </p:nvPr>
        </p:nvSpPr>
        <p:spPr/>
        <p:txBody>
          <a:bodyPr/>
          <a:lstStyle/>
          <a:p>
            <a:r>
              <a:rPr lang="en-US" dirty="0"/>
              <a:t>Praise</a:t>
            </a:r>
            <a:r>
              <a:rPr lang="en-US" baseline="0" dirty="0"/>
              <a:t> Song</a:t>
            </a:r>
            <a:endParaRPr lang="en-US" dirty="0"/>
          </a:p>
        </p:txBody>
      </p:sp>
      <p:sp>
        <p:nvSpPr>
          <p:cNvPr id="4" name="Slide Number Placeholder 3">
            <a:extLst>
              <a:ext uri="{FF2B5EF4-FFF2-40B4-BE49-F238E27FC236}">
                <a16:creationId xmlns:a16="http://schemas.microsoft.com/office/drawing/2014/main" id="{8EC2A444-E37A-1D96-EEC5-1D8133FB29C9}"/>
              </a:ext>
            </a:extLst>
          </p:cNvPr>
          <p:cNvSpPr>
            <a:spLocks noGrp="1"/>
          </p:cNvSpPr>
          <p:nvPr>
            <p:ph type="sldNum" sz="quarter" idx="10"/>
          </p:nvPr>
        </p:nvSpPr>
        <p:spPr/>
        <p:txBody>
          <a:bodyPr/>
          <a:lstStyle/>
          <a:p>
            <a:fld id="{05C9AE86-3CA5-4C38-B772-6422CF8D4F03}" type="slidenum">
              <a:rPr lang="en-US" smtClean="0"/>
              <a:t>27</a:t>
            </a:fld>
            <a:endParaRPr lang="en-US" dirty="0"/>
          </a:p>
        </p:txBody>
      </p:sp>
    </p:spTree>
    <p:extLst>
      <p:ext uri="{BB962C8B-B14F-4D97-AF65-F5344CB8AC3E}">
        <p14:creationId xmlns:p14="http://schemas.microsoft.com/office/powerpoint/2010/main" val="726423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54767-96EA-0A41-E06A-D1E98B364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8448B-1921-70A9-231E-1F9B37EB44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0B54623-C2F3-C505-A797-E5DD177539F7}"/>
              </a:ext>
            </a:extLst>
          </p:cNvPr>
          <p:cNvSpPr>
            <a:spLocks noGrp="1"/>
          </p:cNvSpPr>
          <p:nvPr>
            <p:ph type="body" idx="1"/>
          </p:nvPr>
        </p:nvSpPr>
        <p:spPr/>
        <p:txBody>
          <a:bodyPr/>
          <a:lstStyle/>
          <a:p>
            <a:r>
              <a:rPr lang="en-US" dirty="0"/>
              <a:t>Praise</a:t>
            </a:r>
            <a:r>
              <a:rPr lang="en-US" baseline="0" dirty="0"/>
              <a:t> Song</a:t>
            </a:r>
            <a:endParaRPr lang="en-US" dirty="0"/>
          </a:p>
        </p:txBody>
      </p:sp>
      <p:sp>
        <p:nvSpPr>
          <p:cNvPr id="4" name="Slide Number Placeholder 3">
            <a:extLst>
              <a:ext uri="{FF2B5EF4-FFF2-40B4-BE49-F238E27FC236}">
                <a16:creationId xmlns:a16="http://schemas.microsoft.com/office/drawing/2014/main" id="{7147433D-871B-7F9A-8725-97185D975C85}"/>
              </a:ext>
            </a:extLst>
          </p:cNvPr>
          <p:cNvSpPr>
            <a:spLocks noGrp="1"/>
          </p:cNvSpPr>
          <p:nvPr>
            <p:ph type="sldNum" sz="quarter" idx="10"/>
          </p:nvPr>
        </p:nvSpPr>
        <p:spPr/>
        <p:txBody>
          <a:bodyPr/>
          <a:lstStyle/>
          <a:p>
            <a:fld id="{05C9AE86-3CA5-4C38-B772-6422CF8D4F03}" type="slidenum">
              <a:rPr lang="en-US" smtClean="0"/>
              <a:t>28</a:t>
            </a:fld>
            <a:endParaRPr lang="en-US" dirty="0"/>
          </a:p>
        </p:txBody>
      </p:sp>
    </p:spTree>
    <p:extLst>
      <p:ext uri="{BB962C8B-B14F-4D97-AF65-F5344CB8AC3E}">
        <p14:creationId xmlns:p14="http://schemas.microsoft.com/office/powerpoint/2010/main" val="2586320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Lord’s Prayer</a:t>
            </a:r>
          </a:p>
        </p:txBody>
      </p:sp>
      <p:sp>
        <p:nvSpPr>
          <p:cNvPr id="4" name="Slide Number Placeholder 3"/>
          <p:cNvSpPr>
            <a:spLocks noGrp="1"/>
          </p:cNvSpPr>
          <p:nvPr>
            <p:ph type="sldNum" sz="quarter" idx="10"/>
          </p:nvPr>
        </p:nvSpPr>
        <p:spPr/>
        <p:txBody>
          <a:bodyPr/>
          <a:lstStyle/>
          <a:p>
            <a:fld id="{4CFD47B0-D5C4-4FCB-95E6-0317DEEC395C}" type="slidenum">
              <a:rPr lang="en-US" smtClean="0"/>
              <a:pPr/>
              <a:t>30</a:t>
            </a:fld>
            <a:endParaRPr lang="en-US" dirty="0"/>
          </a:p>
        </p:txBody>
      </p:sp>
    </p:spTree>
    <p:extLst>
      <p:ext uri="{BB962C8B-B14F-4D97-AF65-F5344CB8AC3E}">
        <p14:creationId xmlns:p14="http://schemas.microsoft.com/office/powerpoint/2010/main" val="1442573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Lord’s Prayer</a:t>
            </a:r>
          </a:p>
        </p:txBody>
      </p:sp>
      <p:sp>
        <p:nvSpPr>
          <p:cNvPr id="4" name="Slide Number Placeholder 3"/>
          <p:cNvSpPr>
            <a:spLocks noGrp="1"/>
          </p:cNvSpPr>
          <p:nvPr>
            <p:ph type="sldNum" sz="quarter" idx="10"/>
          </p:nvPr>
        </p:nvSpPr>
        <p:spPr/>
        <p:txBody>
          <a:bodyPr/>
          <a:lstStyle/>
          <a:p>
            <a:fld id="{4CFD47B0-D5C4-4FCB-95E6-0317DEEC395C}" type="slidenum">
              <a:rPr lang="en-US" smtClean="0"/>
              <a:pPr/>
              <a:t>31</a:t>
            </a:fld>
            <a:endParaRPr lang="en-US" dirty="0"/>
          </a:p>
        </p:txBody>
      </p:sp>
    </p:spTree>
    <p:extLst>
      <p:ext uri="{BB962C8B-B14F-4D97-AF65-F5344CB8AC3E}">
        <p14:creationId xmlns:p14="http://schemas.microsoft.com/office/powerpoint/2010/main" val="3632607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054232-624A-43D5-AEDE-89287F9BBEB0}"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2732660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054232-624A-43D5-AEDE-89287F9BBEB0}"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1652505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054232-624A-43D5-AEDE-89287F9BBEB0}"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279429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054232-624A-43D5-AEDE-89287F9BBEB0}"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1193898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054232-624A-43D5-AEDE-89287F9BBEB0}"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1696757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054232-624A-43D5-AEDE-89287F9BBEB0}"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1628430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054232-624A-43D5-AEDE-89287F9BBEB0}" type="datetimeFigureOut">
              <a:rPr lang="en-US" smtClean="0"/>
              <a:t>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3413113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054232-624A-43D5-AEDE-89287F9BBEB0}" type="datetimeFigureOut">
              <a:rPr lang="en-US" smtClean="0"/>
              <a:t>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3531916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054232-624A-43D5-AEDE-89287F9BBEB0}" type="datetimeFigureOut">
              <a:rPr lang="en-US" smtClean="0"/>
              <a:t>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2637602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054232-624A-43D5-AEDE-89287F9BBEB0}"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4108377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054232-624A-43D5-AEDE-89287F9BBEB0}"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448224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054232-624A-43D5-AEDE-89287F9BBEB0}" type="datetimeFigureOut">
              <a:rPr lang="en-US" smtClean="0"/>
              <a:t>9/5/2025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1D1A6B-D7F9-409E-BEE7-6A1B06F7E4F2}" type="slidenum">
              <a:rPr lang="en-US" smtClean="0"/>
              <a:t>‹#›</a:t>
            </a:fld>
            <a:endParaRPr lang="en-US"/>
          </a:p>
        </p:txBody>
      </p:sp>
    </p:spTree>
    <p:extLst>
      <p:ext uri="{BB962C8B-B14F-4D97-AF65-F5344CB8AC3E}">
        <p14:creationId xmlns:p14="http://schemas.microsoft.com/office/powerpoint/2010/main" val="1203835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rq6sa7NCYFc"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Ray%20-%20Chrome.lnk"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673BEA-4464-9E74-8CD6-79F6BB4A3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B6C45AC-645B-3CB9-B6B5-ED6A2C478510}"/>
              </a:ext>
            </a:extLst>
          </p:cNvPr>
          <p:cNvSpPr/>
          <p:nvPr/>
        </p:nvSpPr>
        <p:spPr>
          <a:xfrm>
            <a:off x="-297683" y="3693641"/>
            <a:ext cx="14427200" cy="5892800"/>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09C72923-AAEC-A2EE-5E8E-A0AF5B74F03E}"/>
              </a:ext>
            </a:extLst>
          </p:cNvPr>
          <p:cNvSpPr txBox="1"/>
          <p:nvPr/>
        </p:nvSpPr>
        <p:spPr>
          <a:xfrm>
            <a:off x="3302767" y="5134532"/>
            <a:ext cx="8276455" cy="2554545"/>
          </a:xfrm>
          <a:prstGeom prst="rect">
            <a:avLst/>
          </a:prstGeom>
          <a:noFill/>
        </p:spPr>
        <p:txBody>
          <a:bodyPr wrap="square" rtlCol="0">
            <a:spAutoFit/>
          </a:bodyPr>
          <a:lstStyle/>
          <a:p>
            <a:pPr algn="ctr"/>
            <a:r>
              <a:rPr lang="en-US" sz="8000" b="1" dirty="0">
                <a:ln>
                  <a:solidFill>
                    <a:schemeClr val="bg1">
                      <a:lumMod val="95000"/>
                    </a:schemeClr>
                  </a:solidFill>
                </a:ln>
              </a:rPr>
              <a:t>Gathering Music</a:t>
            </a:r>
          </a:p>
          <a:p>
            <a:pPr algn="r"/>
            <a:r>
              <a:rPr lang="en-US" sz="8000" b="1" dirty="0">
                <a:ln>
                  <a:solidFill>
                    <a:schemeClr val="bg1">
                      <a:lumMod val="95000"/>
                    </a:schemeClr>
                  </a:solidFill>
                </a:ln>
                <a:solidFill>
                  <a:schemeClr val="tx2">
                    <a:lumMod val="50000"/>
                  </a:schemeClr>
                </a:solidFill>
              </a:rPr>
              <a:t>                       </a:t>
            </a:r>
            <a:r>
              <a:rPr lang="en-US" sz="5333" b="1" dirty="0">
                <a:ln>
                  <a:solidFill>
                    <a:schemeClr val="bg1">
                      <a:lumMod val="95000"/>
                    </a:schemeClr>
                  </a:solidFill>
                </a:ln>
                <a:solidFill>
                  <a:schemeClr val="tx2">
                    <a:lumMod val="50000"/>
                  </a:schemeClr>
                </a:solidFill>
              </a:rPr>
              <a:t>     </a:t>
            </a:r>
          </a:p>
        </p:txBody>
      </p:sp>
      <p:sp>
        <p:nvSpPr>
          <p:cNvPr id="3" name="TextBox 2">
            <a:extLst>
              <a:ext uri="{FF2B5EF4-FFF2-40B4-BE49-F238E27FC236}">
                <a16:creationId xmlns:a16="http://schemas.microsoft.com/office/drawing/2014/main" id="{0DDCF008-8104-B982-75FE-6EB0F9599A4C}"/>
              </a:ext>
            </a:extLst>
          </p:cNvPr>
          <p:cNvSpPr txBox="1"/>
          <p:nvPr/>
        </p:nvSpPr>
        <p:spPr>
          <a:xfrm>
            <a:off x="3302767" y="1662155"/>
            <a:ext cx="7226300" cy="369332"/>
          </a:xfrm>
          <a:prstGeom prst="rect">
            <a:avLst/>
          </a:prstGeom>
          <a:noFill/>
        </p:spPr>
        <p:txBody>
          <a:bodyPr wrap="square">
            <a:spAutoFit/>
          </a:bodyPr>
          <a:lstStyle/>
          <a:p>
            <a:r>
              <a:rPr lang="en-US" dirty="0"/>
              <a:t> </a:t>
            </a:r>
            <a:r>
              <a:rPr lang="en-US" u="sng" dirty="0">
                <a:hlinkClick r:id="rId3"/>
              </a:rPr>
              <a:t>https://www.youtube.com/watch?v=rq6sa7NCYFc</a:t>
            </a:r>
            <a:endParaRPr lang="en-US" dirty="0"/>
          </a:p>
        </p:txBody>
      </p:sp>
    </p:spTree>
    <p:extLst>
      <p:ext uri="{BB962C8B-B14F-4D97-AF65-F5344CB8AC3E}">
        <p14:creationId xmlns:p14="http://schemas.microsoft.com/office/powerpoint/2010/main" val="3402479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4" y="762238"/>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66D5CC81-DEE6-9644-D8A3-173B7804814B}"/>
              </a:ext>
            </a:extLst>
          </p:cNvPr>
          <p:cNvSpPr/>
          <p:nvPr/>
        </p:nvSpPr>
        <p:spPr>
          <a:xfrm>
            <a:off x="203200" y="196313"/>
            <a:ext cx="11582400" cy="650240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p:cNvSpPr txBox="1"/>
          <p:nvPr/>
        </p:nvSpPr>
        <p:spPr>
          <a:xfrm>
            <a:off x="203200" y="381000"/>
            <a:ext cx="11582400" cy="5909310"/>
          </a:xfrm>
          <a:prstGeom prst="rect">
            <a:avLst/>
          </a:prstGeom>
          <a:noFill/>
        </p:spPr>
        <p:txBody>
          <a:bodyPr wrap="square" rtlCol="0">
            <a:spAutoFit/>
          </a:bodyPr>
          <a:lstStyle/>
          <a:p>
            <a:r>
              <a:rPr lang="en-US" sz="5400" b="1" dirty="0"/>
              <a:t>Blessed is the one who does not walk in step with the wicked or stand in the way that sinners take or sit in the company of mockers,</a:t>
            </a:r>
            <a:br>
              <a:rPr lang="en-US" sz="5400" b="1" dirty="0"/>
            </a:br>
            <a:r>
              <a:rPr lang="en-US" sz="5400" b="1" baseline="30000" dirty="0"/>
              <a:t>2 </a:t>
            </a:r>
            <a:r>
              <a:rPr lang="en-US" sz="5400" b="1" dirty="0"/>
              <a:t>but whose delight is in the law of the </a:t>
            </a:r>
            <a:r>
              <a:rPr lang="en-US" sz="5400" b="1" cap="small" dirty="0"/>
              <a:t>Lord</a:t>
            </a:r>
            <a:r>
              <a:rPr lang="en-US" sz="5400" b="1" dirty="0"/>
              <a:t>, and who meditates on his law day and night.</a:t>
            </a:r>
          </a:p>
        </p:txBody>
      </p:sp>
    </p:spTree>
    <p:extLst>
      <p:ext uri="{BB962C8B-B14F-4D97-AF65-F5344CB8AC3E}">
        <p14:creationId xmlns:p14="http://schemas.microsoft.com/office/powerpoint/2010/main" val="126334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6E7A0-513E-934C-CA6A-F61D1AD4C4B8}"/>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2F95E832-62D5-AF70-39A0-EAB840A44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7AD30B5A-BAA1-27E9-D0AE-1FF97B2CF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19"/>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93726D8A-AA70-6BF0-1D30-164DC722FCD0}"/>
              </a:ext>
            </a:extLst>
          </p:cNvPr>
          <p:cNvSpPr/>
          <p:nvPr/>
        </p:nvSpPr>
        <p:spPr>
          <a:xfrm>
            <a:off x="203200" y="196313"/>
            <a:ext cx="11582400" cy="727387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7CF0821E-FBB8-A066-FE80-B6063BFAC9E5}"/>
              </a:ext>
            </a:extLst>
          </p:cNvPr>
          <p:cNvSpPr txBox="1"/>
          <p:nvPr/>
        </p:nvSpPr>
        <p:spPr>
          <a:xfrm>
            <a:off x="203200" y="381000"/>
            <a:ext cx="11582400" cy="6740307"/>
          </a:xfrm>
          <a:prstGeom prst="rect">
            <a:avLst/>
          </a:prstGeom>
          <a:noFill/>
        </p:spPr>
        <p:txBody>
          <a:bodyPr wrap="square" rtlCol="0">
            <a:spAutoFit/>
          </a:bodyPr>
          <a:lstStyle/>
          <a:p>
            <a:r>
              <a:rPr lang="en-US" sz="5400" b="1" baseline="30000" dirty="0"/>
              <a:t>3 </a:t>
            </a:r>
            <a:r>
              <a:rPr lang="en-US" sz="5400" b="1" dirty="0"/>
              <a:t>That person is like a tree planted by streams of water, which yields its fruit in season and whose leaf does not wither— whatever they do prospers.</a:t>
            </a:r>
          </a:p>
          <a:p>
            <a:r>
              <a:rPr lang="en-US" sz="5400" b="1" baseline="30000" dirty="0"/>
              <a:t>4 </a:t>
            </a:r>
            <a:r>
              <a:rPr lang="en-US" sz="5400" b="1" dirty="0"/>
              <a:t>Not so the wicked!  They are like chaff</a:t>
            </a:r>
            <a:br>
              <a:rPr lang="en-US" sz="5400" b="1" dirty="0"/>
            </a:br>
            <a:r>
              <a:rPr lang="en-US" sz="5400" b="1" dirty="0"/>
              <a:t>  that the wind blows away.</a:t>
            </a:r>
            <a:br>
              <a:rPr lang="en-US" sz="5400" b="1" dirty="0"/>
            </a:br>
            <a:r>
              <a:rPr lang="en-US" sz="5400" b="1" baseline="30000" dirty="0"/>
              <a:t>5 </a:t>
            </a:r>
            <a:r>
              <a:rPr lang="en-US" sz="5400" b="1" dirty="0"/>
              <a:t>Therefore the wicked will not stand in the judgment,</a:t>
            </a:r>
          </a:p>
        </p:txBody>
      </p:sp>
    </p:spTree>
    <p:extLst>
      <p:ext uri="{BB962C8B-B14F-4D97-AF65-F5344CB8AC3E}">
        <p14:creationId xmlns:p14="http://schemas.microsoft.com/office/powerpoint/2010/main" val="232434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CF1D9-540C-6F1E-CCFA-6A4041AA052F}"/>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FD958CC1-8A88-E0CA-3C27-1C1A6A2A8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579F2423-40F3-2156-BE57-1C6C8F01C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20"/>
            <a:ext cx="14275349" cy="5966030"/>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14AD79A-9B73-C71F-6697-3C64F8A537BF}"/>
              </a:ext>
            </a:extLst>
          </p:cNvPr>
          <p:cNvSpPr/>
          <p:nvPr/>
        </p:nvSpPr>
        <p:spPr>
          <a:xfrm>
            <a:off x="203200" y="196313"/>
            <a:ext cx="11582400" cy="598055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12AED7B4-2993-5E1E-3AD4-92831F35B648}"/>
              </a:ext>
            </a:extLst>
          </p:cNvPr>
          <p:cNvSpPr txBox="1"/>
          <p:nvPr/>
        </p:nvSpPr>
        <p:spPr>
          <a:xfrm>
            <a:off x="203200" y="381000"/>
            <a:ext cx="11582400" cy="5078313"/>
          </a:xfrm>
          <a:prstGeom prst="rect">
            <a:avLst/>
          </a:prstGeom>
          <a:noFill/>
        </p:spPr>
        <p:txBody>
          <a:bodyPr wrap="square" rtlCol="0">
            <a:spAutoFit/>
          </a:bodyPr>
          <a:lstStyle/>
          <a:p>
            <a:r>
              <a:rPr lang="en-US" sz="5400" b="1" dirty="0"/>
              <a:t>nor sinners in the assembly of the righteous.</a:t>
            </a:r>
          </a:p>
          <a:p>
            <a:r>
              <a:rPr lang="en-US" sz="5400" b="1" baseline="30000" dirty="0"/>
              <a:t>6 </a:t>
            </a:r>
            <a:r>
              <a:rPr lang="en-US" sz="5400" b="1" dirty="0"/>
              <a:t>For the </a:t>
            </a:r>
            <a:r>
              <a:rPr lang="en-US" sz="5400" b="1" cap="small" dirty="0"/>
              <a:t>Lord</a:t>
            </a:r>
            <a:r>
              <a:rPr lang="en-US" sz="5400" b="1" dirty="0"/>
              <a:t> watches over the way of the righteous,</a:t>
            </a:r>
            <a:br>
              <a:rPr lang="en-US" sz="5400" b="1" dirty="0"/>
            </a:br>
            <a:r>
              <a:rPr lang="en-US" sz="5400" b="1" dirty="0"/>
              <a:t>    but the way of the wicked leads to destruction.</a:t>
            </a:r>
          </a:p>
        </p:txBody>
      </p:sp>
    </p:spTree>
    <p:extLst>
      <p:ext uri="{BB962C8B-B14F-4D97-AF65-F5344CB8AC3E}">
        <p14:creationId xmlns:p14="http://schemas.microsoft.com/office/powerpoint/2010/main" val="143367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1BC6DB-A235-5903-7290-4E31C478D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141986"/>
            <a:ext cx="11811000" cy="6247864"/>
          </a:xfrm>
          <a:prstGeom prst="rect">
            <a:avLst/>
          </a:prstGeom>
          <a:noFill/>
        </p:spPr>
        <p:txBody>
          <a:bodyPr wrap="square" rtlCol="0">
            <a:spAutoFit/>
          </a:bodyPr>
          <a:lstStyle/>
          <a:p>
            <a:pPr algn="ctr"/>
            <a:r>
              <a:rPr lang="en-US" sz="8000" b="1" dirty="0">
                <a:solidFill>
                  <a:schemeClr val="bg1">
                    <a:lumMod val="95000"/>
                  </a:schemeClr>
                </a:solidFill>
                <a:latin typeface="Copperplate Gothic Bold" panose="020E0705020206020404" pitchFamily="34" charset="0"/>
              </a:rPr>
              <a:t>Where he Leads me</a:t>
            </a:r>
          </a:p>
          <a:p>
            <a:pPr algn="ctr"/>
            <a:endParaRPr lang="en-US" sz="8000" b="1" dirty="0">
              <a:solidFill>
                <a:schemeClr val="bg1">
                  <a:lumMod val="95000"/>
                </a:schemeClr>
              </a:solidFill>
              <a:latin typeface="Copperplate Gothic Bold" panose="020E0705020206020404" pitchFamily="34" charset="0"/>
            </a:endParaRPr>
          </a:p>
          <a:p>
            <a:pPr algn="ctr"/>
            <a:r>
              <a:rPr lang="en-US" sz="8000" b="1" dirty="0">
                <a:solidFill>
                  <a:schemeClr val="bg1">
                    <a:lumMod val="95000"/>
                  </a:schemeClr>
                </a:solidFill>
                <a:latin typeface="Copperplate Gothic Bold" panose="020E0705020206020404" pitchFamily="34" charset="0"/>
              </a:rPr>
              <a:t>UMH #338</a:t>
            </a:r>
          </a:p>
          <a:p>
            <a:pPr algn="ctr"/>
            <a:r>
              <a:rPr lang="en-US" sz="8000" b="1" dirty="0">
                <a:solidFill>
                  <a:schemeClr val="bg1">
                    <a:lumMod val="95000"/>
                  </a:schemeClr>
                </a:solidFill>
                <a:latin typeface="Copperplate Gothic Bold" panose="020E0705020206020404" pitchFamily="34" charset="0"/>
              </a:rPr>
              <a:t>Singing from the Hymnal</a:t>
            </a:r>
          </a:p>
        </p:txBody>
      </p:sp>
    </p:spTree>
    <p:extLst>
      <p:ext uri="{BB962C8B-B14F-4D97-AF65-F5344CB8AC3E}">
        <p14:creationId xmlns:p14="http://schemas.microsoft.com/office/powerpoint/2010/main" val="1003730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381001"/>
            <a:ext cx="9652000" cy="1815882"/>
          </a:xfrm>
          <a:prstGeom prst="rect">
            <a:avLst/>
          </a:prstGeom>
          <a:noFill/>
        </p:spPr>
        <p:txBody>
          <a:bodyPr wrap="square" rtlCol="0">
            <a:spAutoFit/>
          </a:bodyPr>
          <a:lstStyle/>
          <a:p>
            <a:r>
              <a:rPr lang="en-US" sz="2400" dirty="0"/>
              <a:t> </a:t>
            </a:r>
          </a:p>
          <a:p>
            <a:pPr algn="ctr"/>
            <a:r>
              <a:rPr lang="en-US" sz="8800" dirty="0">
                <a:ln>
                  <a:solidFill>
                    <a:schemeClr val="tx1"/>
                  </a:solidFill>
                </a:ln>
                <a:solidFill>
                  <a:schemeClr val="bg1"/>
                </a:solidFill>
              </a:rPr>
              <a:t>Luke 14:25-33</a:t>
            </a:r>
          </a:p>
        </p:txBody>
      </p:sp>
      <p:sp>
        <p:nvSpPr>
          <p:cNvPr id="3" name="TextBox 2"/>
          <p:cNvSpPr txBox="1"/>
          <p:nvPr/>
        </p:nvSpPr>
        <p:spPr>
          <a:xfrm>
            <a:off x="8011064" y="4765120"/>
            <a:ext cx="4064000" cy="2062103"/>
          </a:xfrm>
          <a:prstGeom prst="rect">
            <a:avLst/>
          </a:prstGeom>
          <a:noFill/>
        </p:spPr>
        <p:txBody>
          <a:bodyPr wrap="square" rtlCol="0">
            <a:spAutoFit/>
          </a:bodyPr>
          <a:lstStyle/>
          <a:p>
            <a:r>
              <a:rPr lang="en-US" sz="4267" b="1" dirty="0">
                <a:solidFill>
                  <a:schemeClr val="bg1"/>
                </a:solidFill>
                <a:latin typeface="Papyrus" panose="03070502060502030205" pitchFamily="66" charset="0"/>
              </a:rPr>
              <a:t>Pg. 1623</a:t>
            </a:r>
            <a:r>
              <a:rPr lang="en-US" sz="6400" b="1" dirty="0">
                <a:solidFill>
                  <a:schemeClr val="bg1"/>
                </a:solidFill>
                <a:latin typeface="Papyrus" panose="03070502060502030205" pitchFamily="66" charset="0"/>
              </a:rPr>
              <a:t> Scripture</a:t>
            </a:r>
          </a:p>
        </p:txBody>
      </p:sp>
    </p:spTree>
    <p:extLst>
      <p:ext uri="{BB962C8B-B14F-4D97-AF65-F5344CB8AC3E}">
        <p14:creationId xmlns:p14="http://schemas.microsoft.com/office/powerpoint/2010/main" val="230631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19"/>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66D5CC81-DEE6-9644-D8A3-173B7804814B}"/>
              </a:ext>
            </a:extLst>
          </p:cNvPr>
          <p:cNvSpPr/>
          <p:nvPr/>
        </p:nvSpPr>
        <p:spPr>
          <a:xfrm>
            <a:off x="203200" y="9703"/>
            <a:ext cx="11582400" cy="727387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p:cNvSpPr txBox="1"/>
          <p:nvPr/>
        </p:nvSpPr>
        <p:spPr>
          <a:xfrm>
            <a:off x="203200" y="194390"/>
            <a:ext cx="11582400" cy="6740307"/>
          </a:xfrm>
          <a:prstGeom prst="rect">
            <a:avLst/>
          </a:prstGeom>
          <a:noFill/>
        </p:spPr>
        <p:txBody>
          <a:bodyPr wrap="square" rtlCol="0">
            <a:spAutoFit/>
          </a:bodyPr>
          <a:lstStyle/>
          <a:p>
            <a:r>
              <a:rPr lang="en-US" sz="5400" b="1" baseline="30000" dirty="0"/>
              <a:t> </a:t>
            </a:r>
            <a:r>
              <a:rPr lang="en-US" sz="5400" b="1" dirty="0"/>
              <a:t>Large crowds were traveling with Jesus, and turning to them he said: </a:t>
            </a:r>
            <a:r>
              <a:rPr lang="en-US" sz="5400" b="1" baseline="30000" dirty="0"/>
              <a:t>26 </a:t>
            </a:r>
            <a:r>
              <a:rPr lang="en-US" sz="5400" b="1" dirty="0"/>
              <a:t>“If anyone comes to me and does not hate father and mother, wife and children, brothers and sisters—yes, even their own life—such a person cannot be my disciple. </a:t>
            </a:r>
            <a:r>
              <a:rPr lang="en-US" sz="5400" b="1" baseline="30000" dirty="0"/>
              <a:t>27 </a:t>
            </a:r>
            <a:r>
              <a:rPr lang="en-US" sz="5400" b="1" dirty="0"/>
              <a:t>And whoever does not carry their cross and follow me cannot be</a:t>
            </a:r>
            <a:endParaRPr lang="en-US" dirty="0"/>
          </a:p>
        </p:txBody>
      </p:sp>
    </p:spTree>
    <p:extLst>
      <p:ext uri="{BB962C8B-B14F-4D97-AF65-F5344CB8AC3E}">
        <p14:creationId xmlns:p14="http://schemas.microsoft.com/office/powerpoint/2010/main" val="34185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FCB64-7AD1-232F-8397-BE75ED681747}"/>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8FC16DAB-E3B1-FC98-5641-1B305259F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C3A3F933-A797-0A66-8222-3571367E2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19"/>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1E3DD62-E0DF-B969-6F18-BC3573645FDB}"/>
              </a:ext>
            </a:extLst>
          </p:cNvPr>
          <p:cNvSpPr/>
          <p:nvPr/>
        </p:nvSpPr>
        <p:spPr>
          <a:xfrm>
            <a:off x="203200" y="9703"/>
            <a:ext cx="11582400" cy="727387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C41A9241-912A-A7BF-D319-9FBDE71217FD}"/>
              </a:ext>
            </a:extLst>
          </p:cNvPr>
          <p:cNvSpPr txBox="1"/>
          <p:nvPr/>
        </p:nvSpPr>
        <p:spPr>
          <a:xfrm>
            <a:off x="203200" y="194390"/>
            <a:ext cx="11582400" cy="6740307"/>
          </a:xfrm>
          <a:prstGeom prst="rect">
            <a:avLst/>
          </a:prstGeom>
          <a:noFill/>
        </p:spPr>
        <p:txBody>
          <a:bodyPr wrap="square" rtlCol="0">
            <a:spAutoFit/>
          </a:bodyPr>
          <a:lstStyle/>
          <a:p>
            <a:r>
              <a:rPr lang="en-US" sz="5400" b="1" dirty="0"/>
              <a:t>my disciple.</a:t>
            </a:r>
          </a:p>
          <a:p>
            <a:r>
              <a:rPr lang="en-US" sz="5400" b="1" baseline="30000" dirty="0"/>
              <a:t>28 </a:t>
            </a:r>
            <a:r>
              <a:rPr lang="en-US" sz="5400" b="1" dirty="0"/>
              <a:t>“Suppose one of you wants to build a tower. Won’t you first sit down and estimate the cost to see if you have enough money to complete it? </a:t>
            </a:r>
            <a:r>
              <a:rPr lang="en-US" sz="5400" b="1" baseline="30000" dirty="0"/>
              <a:t>29 </a:t>
            </a:r>
            <a:r>
              <a:rPr lang="en-US" sz="5400" b="1" dirty="0"/>
              <a:t>For if you lay the foundation and are not able to finish it, everyone who sees it will ridicule you, </a:t>
            </a:r>
            <a:r>
              <a:rPr lang="en-US" sz="5400" b="1" baseline="30000" dirty="0"/>
              <a:t>30 </a:t>
            </a:r>
            <a:r>
              <a:rPr lang="en-US" sz="5400" b="1" dirty="0"/>
              <a:t>saying, </a:t>
            </a:r>
            <a:endParaRPr lang="en-US" dirty="0"/>
          </a:p>
        </p:txBody>
      </p:sp>
    </p:spTree>
    <p:extLst>
      <p:ext uri="{BB962C8B-B14F-4D97-AF65-F5344CB8AC3E}">
        <p14:creationId xmlns:p14="http://schemas.microsoft.com/office/powerpoint/2010/main" val="139946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5DB8F-0E29-66B1-6DF7-2B853578E724}"/>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E71EA720-3EB2-7A31-EE82-3914B1DAD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37E84D5B-B354-37F8-231D-072F75A65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19"/>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F3B6B013-749A-35A4-19D7-4A913F9051FF}"/>
              </a:ext>
            </a:extLst>
          </p:cNvPr>
          <p:cNvSpPr/>
          <p:nvPr/>
        </p:nvSpPr>
        <p:spPr>
          <a:xfrm>
            <a:off x="203200" y="9703"/>
            <a:ext cx="11582400" cy="727387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FF5CB92B-D0AB-112C-7212-59408EF52F3C}"/>
              </a:ext>
            </a:extLst>
          </p:cNvPr>
          <p:cNvSpPr txBox="1"/>
          <p:nvPr/>
        </p:nvSpPr>
        <p:spPr>
          <a:xfrm>
            <a:off x="203200" y="194390"/>
            <a:ext cx="11582400" cy="6740307"/>
          </a:xfrm>
          <a:prstGeom prst="rect">
            <a:avLst/>
          </a:prstGeom>
          <a:noFill/>
        </p:spPr>
        <p:txBody>
          <a:bodyPr wrap="square" rtlCol="0">
            <a:spAutoFit/>
          </a:bodyPr>
          <a:lstStyle/>
          <a:p>
            <a:r>
              <a:rPr lang="en-US" sz="5400" b="1" dirty="0"/>
              <a:t>‘This person began to build and wasn’t able to finish.’</a:t>
            </a:r>
          </a:p>
          <a:p>
            <a:r>
              <a:rPr lang="en-US" sz="5400" b="1" baseline="30000" dirty="0"/>
              <a:t>31 </a:t>
            </a:r>
            <a:r>
              <a:rPr lang="en-US" sz="5400" b="1" dirty="0"/>
              <a:t>“Or suppose a king is about to go to war against another king. Won’t he first sit down and consider whether he is able with ten thousand men to oppose the one coming against him with twenty thousand? </a:t>
            </a:r>
            <a:endParaRPr lang="en-US" dirty="0"/>
          </a:p>
        </p:txBody>
      </p:sp>
    </p:spTree>
    <p:extLst>
      <p:ext uri="{BB962C8B-B14F-4D97-AF65-F5344CB8AC3E}">
        <p14:creationId xmlns:p14="http://schemas.microsoft.com/office/powerpoint/2010/main" val="1379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E9A1C-FEB2-67A1-178E-1C2BCD112028}"/>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364BA00A-C4A4-2175-C004-9B2402D4A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8FA2F6BD-A53C-3157-FF4F-C796A8764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675" y="1125236"/>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65B6FCFB-6000-CBB9-0938-0E08EC4A2182}"/>
              </a:ext>
            </a:extLst>
          </p:cNvPr>
          <p:cNvSpPr/>
          <p:nvPr/>
        </p:nvSpPr>
        <p:spPr>
          <a:xfrm>
            <a:off x="203200" y="9704"/>
            <a:ext cx="11582400" cy="5263000"/>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67259F99-5FAC-E6AE-02A2-50790BBF671F}"/>
              </a:ext>
            </a:extLst>
          </p:cNvPr>
          <p:cNvSpPr txBox="1"/>
          <p:nvPr/>
        </p:nvSpPr>
        <p:spPr>
          <a:xfrm>
            <a:off x="203200" y="194390"/>
            <a:ext cx="11582400" cy="5078313"/>
          </a:xfrm>
          <a:prstGeom prst="rect">
            <a:avLst/>
          </a:prstGeom>
          <a:noFill/>
        </p:spPr>
        <p:txBody>
          <a:bodyPr wrap="square" rtlCol="0">
            <a:spAutoFit/>
          </a:bodyPr>
          <a:lstStyle/>
          <a:p>
            <a:r>
              <a:rPr lang="en-US" sz="5400" b="1" baseline="30000" dirty="0"/>
              <a:t>32 </a:t>
            </a:r>
            <a:r>
              <a:rPr lang="en-US" sz="5400" b="1" dirty="0"/>
              <a:t>If he is not able, he will send a delegation while the other is still a long way off and will ask for terms of peace. </a:t>
            </a:r>
            <a:r>
              <a:rPr lang="en-US" sz="5400" b="1" baseline="30000" dirty="0"/>
              <a:t>33 </a:t>
            </a:r>
            <a:r>
              <a:rPr lang="en-US" sz="5400" b="1" dirty="0"/>
              <a:t>In the same way, those of you who do not give up everything you have cannot be my disciples.</a:t>
            </a:r>
          </a:p>
        </p:txBody>
      </p:sp>
    </p:spTree>
    <p:extLst>
      <p:ext uri="{BB962C8B-B14F-4D97-AF65-F5344CB8AC3E}">
        <p14:creationId xmlns:p14="http://schemas.microsoft.com/office/powerpoint/2010/main" val="75108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19"/>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3200" y="381000"/>
            <a:ext cx="11582400" cy="7232749"/>
          </a:xfrm>
          <a:prstGeom prst="rect">
            <a:avLst/>
          </a:prstGeom>
          <a:noFill/>
        </p:spPr>
        <p:txBody>
          <a:bodyPr wrap="square" rtlCol="0">
            <a:spAutoFit/>
          </a:bodyPr>
          <a:lstStyle/>
          <a:p>
            <a:r>
              <a:rPr lang="en-US" sz="7200" b="1" dirty="0">
                <a:ln>
                  <a:solidFill>
                    <a:schemeClr val="tx1"/>
                  </a:solidFill>
                </a:ln>
                <a:solidFill>
                  <a:schemeClr val="bg1"/>
                </a:solidFill>
              </a:rPr>
              <a:t>This is the word of God                     for the people of God.</a:t>
            </a:r>
          </a:p>
          <a:p>
            <a:r>
              <a:rPr lang="en-US" sz="7200" b="1" dirty="0">
                <a:ln>
                  <a:solidFill>
                    <a:schemeClr val="tx1"/>
                  </a:solidFill>
                </a:ln>
                <a:solidFill>
                  <a:schemeClr val="bg1"/>
                </a:solidFill>
              </a:rPr>
              <a:t>                                                                   </a:t>
            </a:r>
            <a:r>
              <a:rPr lang="en-US" sz="8800" b="1" dirty="0">
                <a:ln>
                  <a:solidFill>
                    <a:schemeClr val="tx1"/>
                  </a:solidFill>
                </a:ln>
                <a:solidFill>
                  <a:schemeClr val="bg1"/>
                </a:solidFill>
              </a:rPr>
              <a:t>All:  Thanks be to God.</a:t>
            </a:r>
          </a:p>
          <a:p>
            <a:pPr algn="ctr"/>
            <a:endParaRPr lang="en-US" sz="8000" dirty="0">
              <a:ln>
                <a:solidFill>
                  <a:schemeClr val="tx1"/>
                </a:solidFill>
              </a:ln>
              <a:solidFill>
                <a:schemeClr val="bg1"/>
              </a:solidFill>
            </a:endParaRPr>
          </a:p>
          <a:p>
            <a:pPr algn="ctr"/>
            <a:r>
              <a:rPr lang="en-US" sz="8000" dirty="0">
                <a:ln>
                  <a:solidFill>
                    <a:schemeClr val="tx1"/>
                  </a:solidFill>
                </a:ln>
                <a:solidFill>
                  <a:schemeClr val="bg1"/>
                </a:solidFill>
              </a:rPr>
              <a:t> </a:t>
            </a:r>
          </a:p>
        </p:txBody>
      </p:sp>
    </p:spTree>
    <p:extLst>
      <p:ext uri="{BB962C8B-B14F-4D97-AF65-F5344CB8AC3E}">
        <p14:creationId xmlns:p14="http://schemas.microsoft.com/office/powerpoint/2010/main" val="40413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AB60F-8EDE-2411-A5BF-5D1A559B68A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1707CC5-75B0-E9C5-F5E6-40BEC679C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8B20AED-32D6-BFE6-2B12-8EB7634D1EC0}"/>
              </a:ext>
            </a:extLst>
          </p:cNvPr>
          <p:cNvSpPr/>
          <p:nvPr/>
        </p:nvSpPr>
        <p:spPr>
          <a:xfrm>
            <a:off x="-297683" y="3693641"/>
            <a:ext cx="14427200" cy="5892800"/>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73E7E2FC-77CB-F738-799F-0226D226E01C}"/>
              </a:ext>
            </a:extLst>
          </p:cNvPr>
          <p:cNvSpPr txBox="1"/>
          <p:nvPr/>
        </p:nvSpPr>
        <p:spPr>
          <a:xfrm>
            <a:off x="-297683" y="5397344"/>
            <a:ext cx="13235085" cy="2400657"/>
          </a:xfrm>
          <a:prstGeom prst="rect">
            <a:avLst/>
          </a:prstGeom>
          <a:noFill/>
        </p:spPr>
        <p:txBody>
          <a:bodyPr wrap="square" rtlCol="0">
            <a:spAutoFit/>
          </a:bodyPr>
          <a:lstStyle/>
          <a:p>
            <a:pPr algn="ctr"/>
            <a:r>
              <a:rPr lang="en-US" sz="7000" b="1" dirty="0">
                <a:ln>
                  <a:solidFill>
                    <a:schemeClr val="bg1">
                      <a:lumMod val="95000"/>
                    </a:schemeClr>
                  </a:solidFill>
                </a:ln>
              </a:rPr>
              <a:t>Welcome and Announcements</a:t>
            </a:r>
          </a:p>
          <a:p>
            <a:pPr algn="r"/>
            <a:r>
              <a:rPr lang="en-US" sz="8000" b="1" dirty="0">
                <a:ln>
                  <a:solidFill>
                    <a:schemeClr val="bg1">
                      <a:lumMod val="95000"/>
                    </a:schemeClr>
                  </a:solidFill>
                </a:ln>
                <a:solidFill>
                  <a:schemeClr val="tx2">
                    <a:lumMod val="50000"/>
                  </a:schemeClr>
                </a:solidFill>
              </a:rPr>
              <a:t>                       </a:t>
            </a:r>
            <a:r>
              <a:rPr lang="en-US" sz="5333" b="1" dirty="0">
                <a:ln>
                  <a:solidFill>
                    <a:schemeClr val="bg1">
                      <a:lumMod val="95000"/>
                    </a:schemeClr>
                  </a:solidFill>
                </a:ln>
                <a:solidFill>
                  <a:schemeClr val="tx2">
                    <a:lumMod val="50000"/>
                  </a:schemeClr>
                </a:solidFill>
              </a:rPr>
              <a:t>     </a:t>
            </a:r>
          </a:p>
        </p:txBody>
      </p:sp>
      <p:sp>
        <p:nvSpPr>
          <p:cNvPr id="8" name="TextBox 7">
            <a:extLst>
              <a:ext uri="{FF2B5EF4-FFF2-40B4-BE49-F238E27FC236}">
                <a16:creationId xmlns:a16="http://schemas.microsoft.com/office/drawing/2014/main" id="{DD5D0F5B-148C-63D8-61F8-65117075E269}"/>
              </a:ext>
            </a:extLst>
          </p:cNvPr>
          <p:cNvSpPr txBox="1"/>
          <p:nvPr/>
        </p:nvSpPr>
        <p:spPr>
          <a:xfrm>
            <a:off x="6909567" y="698608"/>
            <a:ext cx="7219950" cy="369332"/>
          </a:xfrm>
          <a:prstGeom prst="rect">
            <a:avLst/>
          </a:prstGeom>
          <a:noFill/>
        </p:spPr>
        <p:txBody>
          <a:bodyPr wrap="square">
            <a:spAutoFit/>
          </a:bodyPr>
          <a:lstStyle/>
          <a:p>
            <a:r>
              <a:rPr lang="en-US" dirty="0">
                <a:hlinkClick r:id="rId3" action="ppaction://hlinkfile"/>
              </a:rPr>
              <a:t> https://www.farwellumc.com/</a:t>
            </a:r>
            <a:endParaRPr lang="en-US" dirty="0"/>
          </a:p>
        </p:txBody>
      </p:sp>
    </p:spTree>
    <p:extLst>
      <p:ext uri="{BB962C8B-B14F-4D97-AF65-F5344CB8AC3E}">
        <p14:creationId xmlns:p14="http://schemas.microsoft.com/office/powerpoint/2010/main" val="1534835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21F93-D939-CC76-19AE-FA6EFC2A7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042913" y="5275833"/>
            <a:ext cx="11623911" cy="1323439"/>
          </a:xfrm>
          <a:prstGeom prst="rect">
            <a:avLst/>
          </a:prstGeom>
          <a:noFill/>
        </p:spPr>
        <p:txBody>
          <a:bodyPr wrap="square" rtlCol="0">
            <a:spAutoFit/>
          </a:bodyPr>
          <a:lstStyle/>
          <a:p>
            <a:r>
              <a:rPr lang="en-US" sz="8000" b="1" dirty="0">
                <a:solidFill>
                  <a:srgbClr val="0D0E08"/>
                </a:solidFill>
                <a:latin typeface="Copperplate Gothic Bold" panose="020E0705020206020404" pitchFamily="34" charset="0"/>
              </a:rPr>
              <a:t>Call To  Worship</a:t>
            </a:r>
          </a:p>
        </p:txBody>
      </p:sp>
    </p:spTree>
    <p:extLst>
      <p:ext uri="{BB962C8B-B14F-4D97-AF65-F5344CB8AC3E}">
        <p14:creationId xmlns:p14="http://schemas.microsoft.com/office/powerpoint/2010/main" val="1070127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918AA-D576-B5C5-E287-5471C7B9745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FD12CA-7C8D-B398-135F-6C3516D4B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BF8E30-F344-8652-9E11-62FB890C296E}"/>
              </a:ext>
            </a:extLst>
          </p:cNvPr>
          <p:cNvSpPr/>
          <p:nvPr/>
        </p:nvSpPr>
        <p:spPr>
          <a:xfrm>
            <a:off x="269632" y="304800"/>
            <a:ext cx="11652736" cy="6318738"/>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a:extLst>
              <a:ext uri="{FF2B5EF4-FFF2-40B4-BE49-F238E27FC236}">
                <a16:creationId xmlns:a16="http://schemas.microsoft.com/office/drawing/2014/main" id="{D0ED3995-36FC-9817-72D7-BB863E3E21CF}"/>
              </a:ext>
            </a:extLst>
          </p:cNvPr>
          <p:cNvSpPr txBox="1"/>
          <p:nvPr/>
        </p:nvSpPr>
        <p:spPr>
          <a:xfrm>
            <a:off x="373920" y="333444"/>
            <a:ext cx="11548448" cy="6555641"/>
          </a:xfrm>
          <a:prstGeom prst="rect">
            <a:avLst/>
          </a:prstGeom>
          <a:noFill/>
        </p:spPr>
        <p:txBody>
          <a:bodyPr wrap="square" rtlCol="0">
            <a:spAutoFit/>
          </a:bodyPr>
          <a:lstStyle/>
          <a:p>
            <a:pPr fontAlgn="base"/>
            <a:r>
              <a:rPr lang="en-US" sz="6000" dirty="0"/>
              <a:t>Wherever you go, from the top of the highest mountain or into the deep abysses of the earth, God knows you.</a:t>
            </a:r>
          </a:p>
          <a:p>
            <a:pPr fontAlgn="base"/>
            <a:endParaRPr lang="en-US" sz="6000" dirty="0"/>
          </a:p>
          <a:p>
            <a:pPr fontAlgn="base"/>
            <a:r>
              <a:rPr lang="en-US" sz="6000" b="1" dirty="0"/>
              <a:t>Wherever we go, God knows our name.</a:t>
            </a:r>
            <a:endParaRPr lang="en-US" sz="6000" dirty="0"/>
          </a:p>
        </p:txBody>
      </p:sp>
    </p:spTree>
    <p:extLst>
      <p:ext uri="{BB962C8B-B14F-4D97-AF65-F5344CB8AC3E}">
        <p14:creationId xmlns:p14="http://schemas.microsoft.com/office/powerpoint/2010/main" val="5571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6C80C-B65D-4398-5F7C-5BCB6B7B5E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9647CC0-EE65-1139-5240-702F128F8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E6A9BBF-CF0F-2CE7-A5A9-02BBDDBB2871}"/>
              </a:ext>
            </a:extLst>
          </p:cNvPr>
          <p:cNvSpPr/>
          <p:nvPr/>
        </p:nvSpPr>
        <p:spPr>
          <a:xfrm>
            <a:off x="269632" y="304800"/>
            <a:ext cx="11652736" cy="6318738"/>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a:extLst>
              <a:ext uri="{FF2B5EF4-FFF2-40B4-BE49-F238E27FC236}">
                <a16:creationId xmlns:a16="http://schemas.microsoft.com/office/drawing/2014/main" id="{16104AF2-94DB-5CC0-699E-9053BFBDCC91}"/>
              </a:ext>
            </a:extLst>
          </p:cNvPr>
          <p:cNvSpPr txBox="1"/>
          <p:nvPr/>
        </p:nvSpPr>
        <p:spPr>
          <a:xfrm>
            <a:off x="373920" y="333444"/>
            <a:ext cx="11548448" cy="5632311"/>
          </a:xfrm>
          <a:prstGeom prst="rect">
            <a:avLst/>
          </a:prstGeom>
          <a:noFill/>
        </p:spPr>
        <p:txBody>
          <a:bodyPr wrap="square" rtlCol="0">
            <a:spAutoFit/>
          </a:bodyPr>
          <a:lstStyle/>
          <a:p>
            <a:pPr fontAlgn="base"/>
            <a:r>
              <a:rPr lang="en-US" sz="6000" dirty="0"/>
              <a:t>Whatever you do, from the time you wake up until you lay your head down again, God knows you.</a:t>
            </a:r>
          </a:p>
          <a:p>
            <a:pPr fontAlgn="base"/>
            <a:endParaRPr lang="en-US" sz="6000" dirty="0"/>
          </a:p>
          <a:p>
            <a:pPr fontAlgn="base"/>
            <a:r>
              <a:rPr lang="en-US" sz="6000" b="1" dirty="0"/>
              <a:t>Whatever we do, God knows our name.</a:t>
            </a:r>
            <a:endParaRPr lang="en-US" sz="6000" dirty="0"/>
          </a:p>
        </p:txBody>
      </p:sp>
    </p:spTree>
    <p:extLst>
      <p:ext uri="{BB962C8B-B14F-4D97-AF65-F5344CB8AC3E}">
        <p14:creationId xmlns:p14="http://schemas.microsoft.com/office/powerpoint/2010/main" val="122880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602D8-49CF-4FF5-05FA-598CD0BC89C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4F93E2-E6BA-89E5-35E5-98415A553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431AF0F-3EC1-366E-B5BE-FCF1FD96917D}"/>
              </a:ext>
            </a:extLst>
          </p:cNvPr>
          <p:cNvSpPr/>
          <p:nvPr/>
        </p:nvSpPr>
        <p:spPr>
          <a:xfrm>
            <a:off x="269632" y="304800"/>
            <a:ext cx="11652736" cy="6318738"/>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a:extLst>
              <a:ext uri="{FF2B5EF4-FFF2-40B4-BE49-F238E27FC236}">
                <a16:creationId xmlns:a16="http://schemas.microsoft.com/office/drawing/2014/main" id="{FD2AFA28-BD76-8BE9-26E1-D0DB7858BAD2}"/>
              </a:ext>
            </a:extLst>
          </p:cNvPr>
          <p:cNvSpPr txBox="1"/>
          <p:nvPr/>
        </p:nvSpPr>
        <p:spPr>
          <a:xfrm>
            <a:off x="373920" y="333444"/>
            <a:ext cx="11548448" cy="6555641"/>
          </a:xfrm>
          <a:prstGeom prst="rect">
            <a:avLst/>
          </a:prstGeom>
          <a:noFill/>
        </p:spPr>
        <p:txBody>
          <a:bodyPr wrap="square" rtlCol="0">
            <a:spAutoFit/>
          </a:bodyPr>
          <a:lstStyle/>
          <a:p>
            <a:pPr fontAlgn="base"/>
            <a:r>
              <a:rPr lang="en-US" sz="6000" dirty="0"/>
              <a:t>However you live, from your inner thoughts to your public acts and everything in between, God knows you.</a:t>
            </a:r>
          </a:p>
          <a:p>
            <a:pPr fontAlgn="base"/>
            <a:endParaRPr lang="en-US" sz="6000" dirty="0"/>
          </a:p>
          <a:p>
            <a:pPr fontAlgn="base"/>
            <a:r>
              <a:rPr lang="en-US" sz="6000" b="1" dirty="0"/>
              <a:t>However we live, God knows our name.</a:t>
            </a:r>
            <a:endParaRPr lang="en-US" sz="6000" dirty="0"/>
          </a:p>
        </p:txBody>
      </p:sp>
    </p:spTree>
    <p:extLst>
      <p:ext uri="{BB962C8B-B14F-4D97-AF65-F5344CB8AC3E}">
        <p14:creationId xmlns:p14="http://schemas.microsoft.com/office/powerpoint/2010/main" val="416621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462D3-CBC0-83E7-89B8-65489E126CD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9ED952-6CA3-4CB5-E2B6-C9123C46D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61C5AD4-9550-DC6F-32E5-A5A7744D59C7}"/>
              </a:ext>
            </a:extLst>
          </p:cNvPr>
          <p:cNvSpPr/>
          <p:nvPr/>
        </p:nvSpPr>
        <p:spPr>
          <a:xfrm>
            <a:off x="269632" y="304800"/>
            <a:ext cx="11652736" cy="6318738"/>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a:extLst>
              <a:ext uri="{FF2B5EF4-FFF2-40B4-BE49-F238E27FC236}">
                <a16:creationId xmlns:a16="http://schemas.microsoft.com/office/drawing/2014/main" id="{A3650C25-515E-C373-ADC2-D55A6793E39A}"/>
              </a:ext>
            </a:extLst>
          </p:cNvPr>
          <p:cNvSpPr txBox="1"/>
          <p:nvPr/>
        </p:nvSpPr>
        <p:spPr>
          <a:xfrm>
            <a:off x="373920" y="333444"/>
            <a:ext cx="11548448" cy="6555641"/>
          </a:xfrm>
          <a:prstGeom prst="rect">
            <a:avLst/>
          </a:prstGeom>
          <a:noFill/>
        </p:spPr>
        <p:txBody>
          <a:bodyPr wrap="square" rtlCol="0">
            <a:spAutoFit/>
          </a:bodyPr>
          <a:lstStyle/>
          <a:p>
            <a:pPr fontAlgn="base"/>
            <a:r>
              <a:rPr lang="en-US" sz="6000" dirty="0"/>
              <a:t>We gather to worship God, who loves us, knows us, and calls us by name.</a:t>
            </a:r>
          </a:p>
          <a:p>
            <a:pPr fontAlgn="base"/>
            <a:endParaRPr lang="en-US" sz="6000" dirty="0"/>
          </a:p>
          <a:p>
            <a:pPr fontAlgn="base"/>
            <a:r>
              <a:rPr lang="en-US" sz="6000" b="1" dirty="0"/>
              <a:t>We gather to worship God, for we are fearfully and wonderfully made by God who knows our name! </a:t>
            </a:r>
            <a:r>
              <a:rPr lang="en-US" sz="5000" b="1" dirty="0"/>
              <a:t>Amen</a:t>
            </a:r>
            <a:endParaRPr lang="en-US" sz="5000" dirty="0"/>
          </a:p>
        </p:txBody>
      </p:sp>
    </p:spTree>
    <p:extLst>
      <p:ext uri="{BB962C8B-B14F-4D97-AF65-F5344CB8AC3E}">
        <p14:creationId xmlns:p14="http://schemas.microsoft.com/office/powerpoint/2010/main" val="5246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5DA645-E5F1-96ED-1747-2C1F648D64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761999" y="256401"/>
            <a:ext cx="14325600" cy="6345197"/>
          </a:xfrm>
          <a:prstGeom prst="rect">
            <a:avLst/>
          </a:prstGeom>
          <a:solidFill>
            <a:schemeClr val="bg1">
              <a:alpha val="6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p:cNvSpPr txBox="1"/>
          <p:nvPr/>
        </p:nvSpPr>
        <p:spPr>
          <a:xfrm>
            <a:off x="0" y="1001698"/>
            <a:ext cx="9448800" cy="2554545"/>
          </a:xfrm>
          <a:prstGeom prst="rect">
            <a:avLst/>
          </a:prstGeom>
          <a:noFill/>
          <a:effectLst/>
        </p:spPr>
        <p:txBody>
          <a:bodyPr wrap="square" rtlCol="0">
            <a:spAutoFit/>
          </a:bodyPr>
          <a:lstStyle/>
          <a:p>
            <a:pPr algn="ctr"/>
            <a:r>
              <a:rPr lang="en-US" sz="8000" b="1" dirty="0">
                <a:ln>
                  <a:solidFill>
                    <a:schemeClr val="bg1"/>
                  </a:solidFill>
                </a:ln>
              </a:rPr>
              <a:t>I Have Decided To Follow Jesus</a:t>
            </a:r>
          </a:p>
        </p:txBody>
      </p:sp>
      <p:sp>
        <p:nvSpPr>
          <p:cNvPr id="4" name="TextBox 3"/>
          <p:cNvSpPr txBox="1"/>
          <p:nvPr/>
        </p:nvSpPr>
        <p:spPr>
          <a:xfrm>
            <a:off x="6882379" y="3156069"/>
            <a:ext cx="4283087" cy="2062103"/>
          </a:xfrm>
          <a:prstGeom prst="rect">
            <a:avLst/>
          </a:prstGeom>
          <a:noFill/>
        </p:spPr>
        <p:txBody>
          <a:bodyPr wrap="square" rtlCol="0">
            <a:spAutoFit/>
          </a:bodyPr>
          <a:lstStyle/>
          <a:p>
            <a:pPr algn="ctr"/>
            <a:r>
              <a:rPr lang="en-US" sz="6400" b="1" dirty="0">
                <a:ln>
                  <a:solidFill>
                    <a:schemeClr val="bg1"/>
                  </a:solidFill>
                </a:ln>
              </a:rPr>
              <a:t>TFWS #2129</a:t>
            </a:r>
          </a:p>
        </p:txBody>
      </p:sp>
      <p:sp>
        <p:nvSpPr>
          <p:cNvPr id="7" name="TextBox 6"/>
          <p:cNvSpPr txBox="1"/>
          <p:nvPr/>
        </p:nvSpPr>
        <p:spPr>
          <a:xfrm>
            <a:off x="6400801" y="5346373"/>
            <a:ext cx="5649367" cy="913007"/>
          </a:xfrm>
          <a:prstGeom prst="rect">
            <a:avLst/>
          </a:prstGeom>
          <a:noFill/>
        </p:spPr>
        <p:txBody>
          <a:bodyPr wrap="none" rtlCol="0">
            <a:spAutoFit/>
          </a:bodyPr>
          <a:lstStyle/>
          <a:p>
            <a:r>
              <a:rPr lang="en-US" sz="5333" b="1" dirty="0"/>
              <a:t>Please stand if able</a:t>
            </a:r>
          </a:p>
        </p:txBody>
      </p:sp>
    </p:spTree>
    <p:extLst>
      <p:ext uri="{BB962C8B-B14F-4D97-AF65-F5344CB8AC3E}">
        <p14:creationId xmlns:p14="http://schemas.microsoft.com/office/powerpoint/2010/main" val="387688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F1DF2B-7817-B0F4-EB3F-1E66F3138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3352800" y="-15240"/>
            <a:ext cx="8836496" cy="687324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p:cNvSpPr txBox="1"/>
          <p:nvPr/>
        </p:nvSpPr>
        <p:spPr>
          <a:xfrm>
            <a:off x="3319752" y="208219"/>
            <a:ext cx="9039695" cy="6740307"/>
          </a:xfrm>
          <a:prstGeom prst="rect">
            <a:avLst/>
          </a:prstGeom>
          <a:noFill/>
        </p:spPr>
        <p:txBody>
          <a:bodyPr wrap="square" rtlCol="0">
            <a:spAutoFit/>
          </a:bodyPr>
          <a:lstStyle/>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I have decided to follow Jesus, </a:t>
            </a:r>
          </a:p>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I have decided to follow Jesus, </a:t>
            </a:r>
          </a:p>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I have decided to follow Jesus</a:t>
            </a:r>
          </a:p>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No turning back, </a:t>
            </a:r>
          </a:p>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No turning back. </a:t>
            </a:r>
          </a:p>
        </p:txBody>
      </p:sp>
      <p:sp>
        <p:nvSpPr>
          <p:cNvPr id="2" name="TextBox 1"/>
          <p:cNvSpPr txBox="1"/>
          <p:nvPr/>
        </p:nvSpPr>
        <p:spPr>
          <a:xfrm>
            <a:off x="2705" y="1803400"/>
            <a:ext cx="3317047" cy="2718949"/>
          </a:xfrm>
          <a:prstGeom prst="rect">
            <a:avLst/>
          </a:prstGeom>
          <a:noFill/>
        </p:spPr>
        <p:txBody>
          <a:bodyPr wrap="square" rtlCol="0">
            <a:spAutoFit/>
          </a:bodyPr>
          <a:lstStyle/>
          <a:p>
            <a:pPr algn="ctr"/>
            <a:r>
              <a:rPr lang="en-US" sz="4267" b="1" dirty="0">
                <a:solidFill>
                  <a:srgbClr val="FFC000"/>
                </a:solidFill>
              </a:rPr>
              <a:t>I Have Decided To Follow Jesus </a:t>
            </a:r>
          </a:p>
          <a:p>
            <a:pPr algn="ctr"/>
            <a:r>
              <a:rPr lang="en-US" sz="4267" b="1" dirty="0">
                <a:solidFill>
                  <a:srgbClr val="FFC000"/>
                </a:solidFill>
              </a:rPr>
              <a:t>TFWS#2129</a:t>
            </a:r>
            <a:endParaRPr lang="en-US" sz="3733" b="1" dirty="0">
              <a:solidFill>
                <a:srgbClr val="FFC000"/>
              </a:solidFill>
            </a:endParaRPr>
          </a:p>
        </p:txBody>
      </p:sp>
    </p:spTree>
    <p:extLst>
      <p:ext uri="{BB962C8B-B14F-4D97-AF65-F5344CB8AC3E}">
        <p14:creationId xmlns:p14="http://schemas.microsoft.com/office/powerpoint/2010/main" val="89609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DFABA-D187-884D-06C8-84818FC0732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CD76C53-DD60-28FA-1F8C-B3007BDFB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DB26BD06-7906-476C-B809-4DA519AF3CDB}"/>
              </a:ext>
            </a:extLst>
          </p:cNvPr>
          <p:cNvSpPr/>
          <p:nvPr/>
        </p:nvSpPr>
        <p:spPr>
          <a:xfrm>
            <a:off x="3352800" y="-15240"/>
            <a:ext cx="8836496" cy="687324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67BFEEE6-B441-D1B1-5962-74BCC89BEEB6}"/>
              </a:ext>
            </a:extLst>
          </p:cNvPr>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a:extLst>
              <a:ext uri="{FF2B5EF4-FFF2-40B4-BE49-F238E27FC236}">
                <a16:creationId xmlns:a16="http://schemas.microsoft.com/office/drawing/2014/main" id="{604EE306-DD3A-40BC-7B81-961B1904FA3E}"/>
              </a:ext>
            </a:extLst>
          </p:cNvPr>
          <p:cNvSpPr txBox="1"/>
          <p:nvPr/>
        </p:nvSpPr>
        <p:spPr>
          <a:xfrm>
            <a:off x="3319752" y="208219"/>
            <a:ext cx="9039695" cy="6740307"/>
          </a:xfrm>
          <a:prstGeom prst="rect">
            <a:avLst/>
          </a:prstGeom>
          <a:noFill/>
        </p:spPr>
        <p:txBody>
          <a:bodyPr wrap="square" rtlCol="0">
            <a:spAutoFit/>
          </a:bodyPr>
          <a:lstStyle/>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The world behind me, </a:t>
            </a:r>
          </a:p>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The cross before me.</a:t>
            </a:r>
          </a:p>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The world behind me, </a:t>
            </a:r>
          </a:p>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The cross before me.</a:t>
            </a:r>
          </a:p>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The world behind me, </a:t>
            </a:r>
          </a:p>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The cross before me. </a:t>
            </a:r>
          </a:p>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No turning back, </a:t>
            </a:r>
          </a:p>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No turning back. </a:t>
            </a:r>
          </a:p>
        </p:txBody>
      </p:sp>
      <p:sp>
        <p:nvSpPr>
          <p:cNvPr id="2" name="TextBox 1">
            <a:extLst>
              <a:ext uri="{FF2B5EF4-FFF2-40B4-BE49-F238E27FC236}">
                <a16:creationId xmlns:a16="http://schemas.microsoft.com/office/drawing/2014/main" id="{88AD7CE8-7B3D-E91F-CF18-5301B48408C3}"/>
              </a:ext>
            </a:extLst>
          </p:cNvPr>
          <p:cNvSpPr txBox="1"/>
          <p:nvPr/>
        </p:nvSpPr>
        <p:spPr>
          <a:xfrm>
            <a:off x="2705" y="1803400"/>
            <a:ext cx="3317047" cy="2718949"/>
          </a:xfrm>
          <a:prstGeom prst="rect">
            <a:avLst/>
          </a:prstGeom>
          <a:noFill/>
        </p:spPr>
        <p:txBody>
          <a:bodyPr wrap="square" rtlCol="0">
            <a:spAutoFit/>
          </a:bodyPr>
          <a:lstStyle/>
          <a:p>
            <a:pPr algn="ctr"/>
            <a:r>
              <a:rPr lang="en-US" sz="4267" b="1" dirty="0">
                <a:solidFill>
                  <a:srgbClr val="FFC000"/>
                </a:solidFill>
              </a:rPr>
              <a:t>I Have Decided To Follow Jesus </a:t>
            </a:r>
          </a:p>
          <a:p>
            <a:pPr algn="ctr"/>
            <a:r>
              <a:rPr lang="en-US" sz="4267" b="1" dirty="0">
                <a:solidFill>
                  <a:srgbClr val="FFC000"/>
                </a:solidFill>
              </a:rPr>
              <a:t>TFWS#2129</a:t>
            </a:r>
            <a:endParaRPr lang="en-US" sz="3733" b="1" dirty="0">
              <a:solidFill>
                <a:srgbClr val="FFC000"/>
              </a:solidFill>
            </a:endParaRPr>
          </a:p>
        </p:txBody>
      </p:sp>
    </p:spTree>
    <p:extLst>
      <p:ext uri="{BB962C8B-B14F-4D97-AF65-F5344CB8AC3E}">
        <p14:creationId xmlns:p14="http://schemas.microsoft.com/office/powerpoint/2010/main" val="295951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435F1-776D-3DD2-6DF8-14D74C569FD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08E39C-527E-2BC7-BB6E-70492ED56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FA34A0AE-7A82-A6A5-9A74-1FC3A40EE8BD}"/>
              </a:ext>
            </a:extLst>
          </p:cNvPr>
          <p:cNvSpPr/>
          <p:nvPr/>
        </p:nvSpPr>
        <p:spPr>
          <a:xfrm>
            <a:off x="3352800" y="-15240"/>
            <a:ext cx="8836496" cy="687324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E7E9B399-6707-EDEE-B23A-91A1674EB937}"/>
              </a:ext>
            </a:extLst>
          </p:cNvPr>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a:extLst>
              <a:ext uri="{FF2B5EF4-FFF2-40B4-BE49-F238E27FC236}">
                <a16:creationId xmlns:a16="http://schemas.microsoft.com/office/drawing/2014/main" id="{E99AF1CB-806E-4DB1-B428-B7C059E2371B}"/>
              </a:ext>
            </a:extLst>
          </p:cNvPr>
          <p:cNvSpPr txBox="1"/>
          <p:nvPr/>
        </p:nvSpPr>
        <p:spPr>
          <a:xfrm>
            <a:off x="3319752" y="208219"/>
            <a:ext cx="9039695" cy="6555641"/>
          </a:xfrm>
          <a:prstGeom prst="rect">
            <a:avLst/>
          </a:prstGeom>
          <a:noFill/>
        </p:spPr>
        <p:txBody>
          <a:bodyPr wrap="square" rtlCol="0">
            <a:spAutoFit/>
          </a:bodyPr>
          <a:lstStyle/>
          <a:p>
            <a:r>
              <a:rPr lang="en-US" sz="50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Though none go with me, </a:t>
            </a:r>
          </a:p>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Still I will follow.</a:t>
            </a:r>
          </a:p>
          <a:p>
            <a:r>
              <a:rPr lang="en-US" sz="50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Though none go with me, </a:t>
            </a:r>
          </a:p>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Still I will follow. </a:t>
            </a:r>
          </a:p>
          <a:p>
            <a:r>
              <a:rPr lang="en-US" sz="50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Though none go with me, </a:t>
            </a:r>
          </a:p>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Still I will follow.  </a:t>
            </a:r>
          </a:p>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No turning back, </a:t>
            </a:r>
          </a:p>
          <a:p>
            <a:r>
              <a:rPr lang="en-US" sz="5400" b="1" dirty="0">
                <a:ln w="9525">
                  <a:solidFill>
                    <a:schemeClr val="tx2">
                      <a:lumMod val="50000"/>
                    </a:schemeClr>
                  </a:solidFill>
                </a:ln>
                <a:solidFill>
                  <a:srgbClr val="C00000"/>
                </a:solidFill>
                <a:latin typeface="Century Schoolbook" panose="02040604050505020304" pitchFamily="18" charset="0"/>
                <a:cs typeface="Arial" panose="020B0604020202020204" pitchFamily="34" charset="0"/>
              </a:rPr>
              <a:t>No turning back. </a:t>
            </a:r>
          </a:p>
        </p:txBody>
      </p:sp>
      <p:sp>
        <p:nvSpPr>
          <p:cNvPr id="2" name="TextBox 1">
            <a:extLst>
              <a:ext uri="{FF2B5EF4-FFF2-40B4-BE49-F238E27FC236}">
                <a16:creationId xmlns:a16="http://schemas.microsoft.com/office/drawing/2014/main" id="{545AE747-52C6-466E-5C27-92E4339B3FB4}"/>
              </a:ext>
            </a:extLst>
          </p:cNvPr>
          <p:cNvSpPr txBox="1"/>
          <p:nvPr/>
        </p:nvSpPr>
        <p:spPr>
          <a:xfrm>
            <a:off x="2705" y="1803400"/>
            <a:ext cx="3317047" cy="2718949"/>
          </a:xfrm>
          <a:prstGeom prst="rect">
            <a:avLst/>
          </a:prstGeom>
          <a:noFill/>
        </p:spPr>
        <p:txBody>
          <a:bodyPr wrap="square" rtlCol="0">
            <a:spAutoFit/>
          </a:bodyPr>
          <a:lstStyle/>
          <a:p>
            <a:pPr algn="ctr"/>
            <a:r>
              <a:rPr lang="en-US" sz="4267" b="1" dirty="0">
                <a:solidFill>
                  <a:srgbClr val="FFC000"/>
                </a:solidFill>
              </a:rPr>
              <a:t>I Have Decided To Follow Jesus </a:t>
            </a:r>
          </a:p>
          <a:p>
            <a:pPr algn="ctr"/>
            <a:r>
              <a:rPr lang="en-US" sz="4267" b="1" dirty="0">
                <a:solidFill>
                  <a:srgbClr val="FFC000"/>
                </a:solidFill>
              </a:rPr>
              <a:t>TFWS#2129</a:t>
            </a:r>
            <a:endParaRPr lang="en-US" sz="3733" b="1" dirty="0">
              <a:solidFill>
                <a:srgbClr val="FFC000"/>
              </a:solidFill>
            </a:endParaRPr>
          </a:p>
        </p:txBody>
      </p:sp>
    </p:spTree>
    <p:extLst>
      <p:ext uri="{BB962C8B-B14F-4D97-AF65-F5344CB8AC3E}">
        <p14:creationId xmlns:p14="http://schemas.microsoft.com/office/powerpoint/2010/main" val="290077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183E60-0919-73DE-2769-A6DFD7587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968787" y="3911600"/>
            <a:ext cx="14427200" cy="5892800"/>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p:cNvSpPr txBox="1"/>
          <p:nvPr/>
        </p:nvSpPr>
        <p:spPr>
          <a:xfrm>
            <a:off x="355600" y="4303455"/>
            <a:ext cx="11480800" cy="2554545"/>
          </a:xfrm>
          <a:prstGeom prst="rect">
            <a:avLst/>
          </a:prstGeom>
          <a:noFill/>
        </p:spPr>
        <p:txBody>
          <a:bodyPr wrap="square" rtlCol="0">
            <a:spAutoFit/>
          </a:bodyPr>
          <a:lstStyle/>
          <a:p>
            <a:pPr algn="ctr"/>
            <a:r>
              <a:rPr lang="en-US" sz="8000" b="1" dirty="0">
                <a:ln>
                  <a:solidFill>
                    <a:schemeClr val="bg1">
                      <a:lumMod val="95000"/>
                    </a:schemeClr>
                  </a:solidFill>
                </a:ln>
                <a:solidFill>
                  <a:schemeClr val="bg1"/>
                </a:solidFill>
              </a:rPr>
              <a:t>Joys and Prayer Requests</a:t>
            </a:r>
          </a:p>
          <a:p>
            <a:pPr algn="r"/>
            <a:r>
              <a:rPr lang="en-US" sz="8000" b="1" dirty="0">
                <a:ln>
                  <a:solidFill>
                    <a:schemeClr val="bg1">
                      <a:lumMod val="95000"/>
                    </a:schemeClr>
                  </a:solidFill>
                </a:ln>
                <a:solidFill>
                  <a:schemeClr val="tx2">
                    <a:lumMod val="50000"/>
                  </a:schemeClr>
                </a:solidFill>
              </a:rPr>
              <a:t>                       </a:t>
            </a:r>
            <a:r>
              <a:rPr lang="en-US" sz="5333" b="1" dirty="0">
                <a:ln>
                  <a:solidFill>
                    <a:schemeClr val="bg1">
                      <a:lumMod val="95000"/>
                    </a:schemeClr>
                  </a:solidFill>
                </a:ln>
                <a:solidFill>
                  <a:schemeClr val="tx2">
                    <a:lumMod val="50000"/>
                  </a:schemeClr>
                </a:solidFill>
              </a:rPr>
              <a:t>     </a:t>
            </a:r>
          </a:p>
        </p:txBody>
      </p:sp>
    </p:spTree>
    <p:extLst>
      <p:ext uri="{BB962C8B-B14F-4D97-AF65-F5344CB8AC3E}">
        <p14:creationId xmlns:p14="http://schemas.microsoft.com/office/powerpoint/2010/main" val="322273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3FB7D-C5B3-D7F4-677E-7B6CA7B05E2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73ADBFE-40FE-B119-3BAA-CE8A2E376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CA6C685-F45B-328C-CF14-D5A09224D39A}"/>
              </a:ext>
            </a:extLst>
          </p:cNvPr>
          <p:cNvSpPr/>
          <p:nvPr/>
        </p:nvSpPr>
        <p:spPr>
          <a:xfrm>
            <a:off x="-379406" y="3248663"/>
            <a:ext cx="14427200" cy="5892800"/>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F2B6ECE5-DCDD-7257-5B24-4537FE0158C2}"/>
              </a:ext>
            </a:extLst>
          </p:cNvPr>
          <p:cNvSpPr txBox="1"/>
          <p:nvPr/>
        </p:nvSpPr>
        <p:spPr>
          <a:xfrm>
            <a:off x="5000241" y="4666446"/>
            <a:ext cx="5177314" cy="1323439"/>
          </a:xfrm>
          <a:prstGeom prst="rect">
            <a:avLst/>
          </a:prstGeom>
          <a:noFill/>
        </p:spPr>
        <p:txBody>
          <a:bodyPr wrap="square" rtlCol="0">
            <a:spAutoFit/>
          </a:bodyPr>
          <a:lstStyle/>
          <a:p>
            <a:pPr algn="ctr"/>
            <a:r>
              <a:rPr lang="en-US" sz="8000" b="1" dirty="0">
                <a:ln>
                  <a:solidFill>
                    <a:schemeClr val="bg1">
                      <a:lumMod val="95000"/>
                    </a:schemeClr>
                  </a:solidFill>
                </a:ln>
              </a:rPr>
              <a:t>Prelude</a:t>
            </a:r>
            <a:r>
              <a:rPr lang="en-US" sz="8000" b="1" dirty="0">
                <a:ln>
                  <a:solidFill>
                    <a:schemeClr val="bg1">
                      <a:lumMod val="95000"/>
                    </a:schemeClr>
                  </a:solidFill>
                </a:ln>
                <a:solidFill>
                  <a:schemeClr val="tx2">
                    <a:lumMod val="50000"/>
                  </a:schemeClr>
                </a:solidFill>
              </a:rPr>
              <a:t>                       </a:t>
            </a:r>
            <a:r>
              <a:rPr lang="en-US" sz="5333" b="1" dirty="0">
                <a:ln>
                  <a:solidFill>
                    <a:schemeClr val="bg1">
                      <a:lumMod val="95000"/>
                    </a:schemeClr>
                  </a:solidFill>
                </a:ln>
                <a:solidFill>
                  <a:schemeClr val="tx2">
                    <a:lumMod val="50000"/>
                  </a:schemeClr>
                </a:solidFill>
              </a:rPr>
              <a:t>     </a:t>
            </a:r>
          </a:p>
        </p:txBody>
      </p:sp>
    </p:spTree>
    <p:extLst>
      <p:ext uri="{BB962C8B-B14F-4D97-AF65-F5344CB8AC3E}">
        <p14:creationId xmlns:p14="http://schemas.microsoft.com/office/powerpoint/2010/main" val="3927416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121895" tIns="60948" rIns="121895" bIns="60948" rtlCol="0" anchor="ctr"/>
          <a:lstStyle/>
          <a:p>
            <a:pPr algn="ctr"/>
            <a:endParaRPr lang="en-US" sz="2400" dirty="0"/>
          </a:p>
        </p:txBody>
      </p:sp>
      <p:sp>
        <p:nvSpPr>
          <p:cNvPr id="3" name="TextBox 2"/>
          <p:cNvSpPr txBox="1"/>
          <p:nvPr/>
        </p:nvSpPr>
        <p:spPr>
          <a:xfrm>
            <a:off x="1371600" y="141515"/>
            <a:ext cx="10820400" cy="861750"/>
          </a:xfrm>
          <a:prstGeom prst="rect">
            <a:avLst/>
          </a:prstGeom>
          <a:noFill/>
        </p:spPr>
        <p:txBody>
          <a:bodyPr wrap="square" lIns="121895" tIns="60948" rIns="121895" bIns="60948" rtlCol="0">
            <a:spAutoFit/>
          </a:bodyPr>
          <a:lstStyle/>
          <a:p>
            <a:r>
              <a:rPr lang="en-US" sz="4800" b="1" dirty="0">
                <a:ln>
                  <a:solidFill>
                    <a:schemeClr val="bg1"/>
                  </a:solidFill>
                </a:ln>
                <a:solidFill>
                  <a:schemeClr val="bg1"/>
                </a:solidFill>
                <a:latin typeface="Papyrus" panose="03070502060502030205" pitchFamily="66" charset="0"/>
              </a:rPr>
              <a:t>The Lord’s Prayer  </a:t>
            </a:r>
          </a:p>
        </p:txBody>
      </p:sp>
      <p:sp>
        <p:nvSpPr>
          <p:cNvPr id="5" name="TextBox 4"/>
          <p:cNvSpPr txBox="1"/>
          <p:nvPr/>
        </p:nvSpPr>
        <p:spPr>
          <a:xfrm>
            <a:off x="5486400" y="6319182"/>
            <a:ext cx="6705600" cy="779741"/>
          </a:xfrm>
          <a:prstGeom prst="rect">
            <a:avLst/>
          </a:prstGeom>
          <a:noFill/>
        </p:spPr>
        <p:txBody>
          <a:bodyPr wrap="square" lIns="121895" tIns="60948" rIns="121895" bIns="60948" rtlCol="0">
            <a:spAutoFit/>
          </a:bodyPr>
          <a:lstStyle/>
          <a:p>
            <a:r>
              <a:rPr lang="en-US" sz="4267" b="1" dirty="0">
                <a:ln>
                  <a:solidFill>
                    <a:schemeClr val="bg1"/>
                  </a:solidFill>
                </a:ln>
                <a:solidFill>
                  <a:schemeClr val="bg1"/>
                </a:solidFill>
                <a:latin typeface="Lucida Handwriting" pitchFamily="66" charset="0"/>
              </a:rPr>
              <a:t> </a:t>
            </a:r>
          </a:p>
        </p:txBody>
      </p:sp>
      <p:sp>
        <p:nvSpPr>
          <p:cNvPr id="2" name="TextBox 1"/>
          <p:cNvSpPr txBox="1"/>
          <p:nvPr/>
        </p:nvSpPr>
        <p:spPr>
          <a:xfrm>
            <a:off x="6705600" y="6096003"/>
            <a:ext cx="4978400" cy="861750"/>
          </a:xfrm>
          <a:prstGeom prst="rect">
            <a:avLst/>
          </a:prstGeom>
          <a:noFill/>
        </p:spPr>
        <p:txBody>
          <a:bodyPr wrap="square" lIns="121895" tIns="60948" rIns="121895" bIns="60948" rtlCol="0">
            <a:spAutoFit/>
          </a:bodyPr>
          <a:lstStyle/>
          <a:p>
            <a:pPr algn="ctr"/>
            <a:r>
              <a:rPr lang="en-US" sz="4800" b="1" dirty="0">
                <a:ln>
                  <a:solidFill>
                    <a:schemeClr val="bg1"/>
                  </a:solidFill>
                </a:ln>
                <a:solidFill>
                  <a:schemeClr val="bg1"/>
                </a:solidFill>
                <a:latin typeface="Papyrus" panose="03070502060502030205" pitchFamily="66" charset="0"/>
              </a:rPr>
              <a:t> </a:t>
            </a:r>
          </a:p>
        </p:txBody>
      </p:sp>
      <p:sp>
        <p:nvSpPr>
          <p:cNvPr id="4" name="TextBox 3"/>
          <p:cNvSpPr txBox="1"/>
          <p:nvPr/>
        </p:nvSpPr>
        <p:spPr>
          <a:xfrm>
            <a:off x="6688667" y="6150114"/>
            <a:ext cx="4879504" cy="943760"/>
          </a:xfrm>
          <a:prstGeom prst="rect">
            <a:avLst/>
          </a:prstGeom>
          <a:noFill/>
        </p:spPr>
        <p:txBody>
          <a:bodyPr wrap="square" lIns="121895" tIns="60948" rIns="121895" bIns="60948" rtlCol="0">
            <a:spAutoFit/>
          </a:bodyPr>
          <a:lstStyle/>
          <a:p>
            <a:r>
              <a:rPr lang="en-US" sz="5333" dirty="0">
                <a:solidFill>
                  <a:schemeClr val="bg1"/>
                </a:solidFill>
              </a:rPr>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600" y="283097"/>
            <a:ext cx="4978400" cy="6553199"/>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149600" y="1023897"/>
            <a:ext cx="9434285" cy="5478399"/>
          </a:xfrm>
          <a:prstGeom prst="rect">
            <a:avLst/>
          </a:prstGeom>
          <a:noFill/>
        </p:spPr>
        <p:txBody>
          <a:bodyPr wrap="square" lIns="121895" tIns="60948" rIns="121895" bIns="60948" rtlCol="0">
            <a:spAutoFit/>
          </a:bodyPr>
          <a:lstStyle/>
          <a:p>
            <a:pPr algn="ctr"/>
            <a:r>
              <a:rPr lang="en-US" sz="6000" b="1" dirty="0">
                <a:ln>
                  <a:solidFill>
                    <a:schemeClr val="bg1">
                      <a:lumMod val="95000"/>
                    </a:schemeClr>
                  </a:solidFill>
                </a:ln>
                <a:solidFill>
                  <a:schemeClr val="bg1"/>
                </a:solidFill>
              </a:rPr>
              <a:t>Our father, </a:t>
            </a:r>
          </a:p>
          <a:p>
            <a:pPr algn="ctr"/>
            <a:r>
              <a:rPr lang="en-US" sz="6000" b="1" dirty="0">
                <a:ln>
                  <a:solidFill>
                    <a:schemeClr val="bg1">
                      <a:lumMod val="95000"/>
                    </a:schemeClr>
                  </a:solidFill>
                </a:ln>
                <a:solidFill>
                  <a:schemeClr val="bg1"/>
                </a:solidFill>
              </a:rPr>
              <a:t>Who art in heaven</a:t>
            </a:r>
          </a:p>
          <a:p>
            <a:pPr algn="ctr"/>
            <a:r>
              <a:rPr lang="en-US" sz="6000" b="1" dirty="0">
                <a:ln>
                  <a:solidFill>
                    <a:schemeClr val="bg1">
                      <a:lumMod val="95000"/>
                    </a:schemeClr>
                  </a:solidFill>
                </a:ln>
                <a:solidFill>
                  <a:schemeClr val="bg1"/>
                </a:solidFill>
              </a:rPr>
              <a:t>Hallowed be thy name. </a:t>
            </a:r>
          </a:p>
          <a:p>
            <a:pPr algn="ctr"/>
            <a:r>
              <a:rPr lang="en-US" sz="6000" b="1" dirty="0">
                <a:ln>
                  <a:solidFill>
                    <a:schemeClr val="bg1">
                      <a:lumMod val="95000"/>
                    </a:schemeClr>
                  </a:solidFill>
                </a:ln>
                <a:solidFill>
                  <a:schemeClr val="bg1"/>
                </a:solidFill>
              </a:rPr>
              <a:t>Thy kingdom come, </a:t>
            </a:r>
          </a:p>
          <a:p>
            <a:pPr algn="ctr"/>
            <a:r>
              <a:rPr lang="en-US" sz="6000" b="1" dirty="0">
                <a:ln>
                  <a:solidFill>
                    <a:schemeClr val="bg1">
                      <a:lumMod val="95000"/>
                    </a:schemeClr>
                  </a:solidFill>
                </a:ln>
                <a:solidFill>
                  <a:schemeClr val="bg1"/>
                </a:solidFill>
              </a:rPr>
              <a:t>Thy will be done</a:t>
            </a:r>
          </a:p>
          <a:p>
            <a:pPr algn="ctr"/>
            <a:endParaRPr lang="en-US" sz="4800" dirty="0">
              <a:solidFill>
                <a:schemeClr val="bg1"/>
              </a:solidFill>
            </a:endParaRPr>
          </a:p>
        </p:txBody>
      </p:sp>
    </p:spTree>
    <p:extLst>
      <p:ext uri="{BB962C8B-B14F-4D97-AF65-F5344CB8AC3E}">
        <p14:creationId xmlns:p14="http://schemas.microsoft.com/office/powerpoint/2010/main" val="1311208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121895" tIns="60948" rIns="121895" bIns="60948" rtlCol="0" anchor="ctr"/>
          <a:lstStyle/>
          <a:p>
            <a:pPr algn="ctr"/>
            <a:endParaRPr lang="en-US" sz="2400" dirty="0"/>
          </a:p>
        </p:txBody>
      </p:sp>
      <p:sp>
        <p:nvSpPr>
          <p:cNvPr id="3" name="TextBox 2"/>
          <p:cNvSpPr txBox="1"/>
          <p:nvPr/>
        </p:nvSpPr>
        <p:spPr>
          <a:xfrm>
            <a:off x="1371600" y="141515"/>
            <a:ext cx="10820400" cy="861750"/>
          </a:xfrm>
          <a:prstGeom prst="rect">
            <a:avLst/>
          </a:prstGeom>
          <a:noFill/>
        </p:spPr>
        <p:txBody>
          <a:bodyPr wrap="square" lIns="121895" tIns="60948" rIns="121895" bIns="60948" rtlCol="0">
            <a:spAutoFit/>
          </a:bodyPr>
          <a:lstStyle/>
          <a:p>
            <a:r>
              <a:rPr lang="en-US" sz="4800" b="1" dirty="0">
                <a:ln>
                  <a:solidFill>
                    <a:schemeClr val="bg1"/>
                  </a:solidFill>
                </a:ln>
                <a:solidFill>
                  <a:schemeClr val="bg1"/>
                </a:solidFill>
                <a:latin typeface="Papyrus" panose="03070502060502030205" pitchFamily="66" charset="0"/>
              </a:rPr>
              <a:t>The Lord’s Prayer  </a:t>
            </a:r>
          </a:p>
        </p:txBody>
      </p:sp>
      <p:sp>
        <p:nvSpPr>
          <p:cNvPr id="5" name="TextBox 4"/>
          <p:cNvSpPr txBox="1"/>
          <p:nvPr/>
        </p:nvSpPr>
        <p:spPr>
          <a:xfrm>
            <a:off x="5486400" y="6319182"/>
            <a:ext cx="6705600" cy="779741"/>
          </a:xfrm>
          <a:prstGeom prst="rect">
            <a:avLst/>
          </a:prstGeom>
          <a:noFill/>
        </p:spPr>
        <p:txBody>
          <a:bodyPr wrap="square" lIns="121895" tIns="60948" rIns="121895" bIns="60948" rtlCol="0">
            <a:spAutoFit/>
          </a:bodyPr>
          <a:lstStyle/>
          <a:p>
            <a:r>
              <a:rPr lang="en-US" sz="4267" b="1" dirty="0">
                <a:ln>
                  <a:solidFill>
                    <a:schemeClr val="bg1"/>
                  </a:solidFill>
                </a:ln>
                <a:solidFill>
                  <a:schemeClr val="bg1"/>
                </a:solidFill>
                <a:latin typeface="Lucida Handwriting" pitchFamily="66" charset="0"/>
              </a:rPr>
              <a:t> </a:t>
            </a:r>
          </a:p>
        </p:txBody>
      </p:sp>
      <p:sp>
        <p:nvSpPr>
          <p:cNvPr id="2" name="TextBox 1"/>
          <p:cNvSpPr txBox="1"/>
          <p:nvPr/>
        </p:nvSpPr>
        <p:spPr>
          <a:xfrm>
            <a:off x="6705600" y="6096003"/>
            <a:ext cx="4978400" cy="861750"/>
          </a:xfrm>
          <a:prstGeom prst="rect">
            <a:avLst/>
          </a:prstGeom>
          <a:noFill/>
        </p:spPr>
        <p:txBody>
          <a:bodyPr wrap="square" lIns="121895" tIns="60948" rIns="121895" bIns="60948" rtlCol="0">
            <a:spAutoFit/>
          </a:bodyPr>
          <a:lstStyle/>
          <a:p>
            <a:pPr algn="ctr"/>
            <a:r>
              <a:rPr lang="en-US" sz="4800" b="1" dirty="0">
                <a:ln>
                  <a:solidFill>
                    <a:schemeClr val="bg1"/>
                  </a:solidFill>
                </a:ln>
                <a:solidFill>
                  <a:schemeClr val="bg1"/>
                </a:solidFill>
                <a:latin typeface="Papyrus" panose="03070502060502030205" pitchFamily="66" charset="0"/>
              </a:rPr>
              <a:t> </a:t>
            </a:r>
          </a:p>
        </p:txBody>
      </p:sp>
      <p:sp>
        <p:nvSpPr>
          <p:cNvPr id="4" name="TextBox 3"/>
          <p:cNvSpPr txBox="1"/>
          <p:nvPr/>
        </p:nvSpPr>
        <p:spPr>
          <a:xfrm>
            <a:off x="6688667" y="6150114"/>
            <a:ext cx="4879504" cy="943760"/>
          </a:xfrm>
          <a:prstGeom prst="rect">
            <a:avLst/>
          </a:prstGeom>
          <a:noFill/>
        </p:spPr>
        <p:txBody>
          <a:bodyPr wrap="square" lIns="121895" tIns="60948" rIns="121895" bIns="60948" rtlCol="0">
            <a:spAutoFit/>
          </a:bodyPr>
          <a:lstStyle/>
          <a:p>
            <a:r>
              <a:rPr lang="en-US" sz="5333" dirty="0">
                <a:solidFill>
                  <a:schemeClr val="bg1"/>
                </a:solidFill>
              </a:rPr>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600" y="283097"/>
            <a:ext cx="4978400" cy="6553199"/>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149600" y="1023897"/>
            <a:ext cx="9434285" cy="6401728"/>
          </a:xfrm>
          <a:prstGeom prst="rect">
            <a:avLst/>
          </a:prstGeom>
          <a:noFill/>
        </p:spPr>
        <p:txBody>
          <a:bodyPr wrap="square" lIns="121895" tIns="60948" rIns="121895" bIns="60948" rtlCol="0">
            <a:spAutoFit/>
          </a:bodyPr>
          <a:lstStyle/>
          <a:p>
            <a:pPr algn="ctr"/>
            <a:r>
              <a:rPr lang="en-US" sz="6000" b="1" dirty="0">
                <a:ln>
                  <a:solidFill>
                    <a:schemeClr val="bg1">
                      <a:lumMod val="95000"/>
                    </a:schemeClr>
                  </a:solidFill>
                </a:ln>
                <a:solidFill>
                  <a:schemeClr val="bg1"/>
                </a:solidFill>
              </a:rPr>
              <a:t>On earth</a:t>
            </a:r>
          </a:p>
          <a:p>
            <a:pPr algn="ctr"/>
            <a:r>
              <a:rPr lang="en-US" sz="6000" b="1" dirty="0">
                <a:ln>
                  <a:solidFill>
                    <a:schemeClr val="bg1">
                      <a:lumMod val="95000"/>
                    </a:schemeClr>
                  </a:solidFill>
                </a:ln>
                <a:solidFill>
                  <a:schemeClr val="bg1"/>
                </a:solidFill>
              </a:rPr>
              <a:t>As it is in heaven. </a:t>
            </a:r>
          </a:p>
          <a:p>
            <a:pPr algn="ctr"/>
            <a:r>
              <a:rPr lang="en-US" sz="6000" b="1" dirty="0">
                <a:ln>
                  <a:solidFill>
                    <a:schemeClr val="bg1">
                      <a:lumMod val="95000"/>
                    </a:schemeClr>
                  </a:solidFill>
                </a:ln>
                <a:solidFill>
                  <a:schemeClr val="bg1"/>
                </a:solidFill>
              </a:rPr>
              <a:t>Give us this day</a:t>
            </a:r>
          </a:p>
          <a:p>
            <a:pPr algn="ctr"/>
            <a:r>
              <a:rPr lang="en-US" sz="6000" b="1" dirty="0">
                <a:ln>
                  <a:solidFill>
                    <a:schemeClr val="bg1">
                      <a:lumMod val="95000"/>
                    </a:schemeClr>
                  </a:solidFill>
                </a:ln>
                <a:solidFill>
                  <a:schemeClr val="bg1"/>
                </a:solidFill>
              </a:rPr>
              <a:t>Our daily bread</a:t>
            </a:r>
          </a:p>
          <a:p>
            <a:pPr algn="ctr"/>
            <a:r>
              <a:rPr lang="en-US" sz="6000" b="1" dirty="0">
                <a:ln>
                  <a:solidFill>
                    <a:schemeClr val="bg1">
                      <a:lumMod val="95000"/>
                    </a:schemeClr>
                  </a:solidFill>
                </a:ln>
                <a:solidFill>
                  <a:schemeClr val="bg1"/>
                </a:solidFill>
              </a:rPr>
              <a:t>And forgive us</a:t>
            </a:r>
          </a:p>
          <a:p>
            <a:pPr algn="ctr"/>
            <a:r>
              <a:rPr lang="en-US" sz="6000" b="1" dirty="0">
                <a:ln>
                  <a:solidFill>
                    <a:schemeClr val="bg1">
                      <a:lumMod val="95000"/>
                    </a:schemeClr>
                  </a:solidFill>
                </a:ln>
                <a:solidFill>
                  <a:schemeClr val="bg1"/>
                </a:solidFill>
              </a:rPr>
              <a:t>Our trespasses</a:t>
            </a:r>
          </a:p>
          <a:p>
            <a:pPr algn="ctr"/>
            <a:endParaRPr lang="en-US" sz="4800" dirty="0">
              <a:solidFill>
                <a:schemeClr val="bg1"/>
              </a:solidFill>
            </a:endParaRPr>
          </a:p>
        </p:txBody>
      </p:sp>
    </p:spTree>
    <p:extLst>
      <p:ext uri="{BB962C8B-B14F-4D97-AF65-F5344CB8AC3E}">
        <p14:creationId xmlns:p14="http://schemas.microsoft.com/office/powerpoint/2010/main" val="3019085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121895" tIns="60948" rIns="121895" bIns="60948" rtlCol="0" anchor="ctr"/>
          <a:lstStyle/>
          <a:p>
            <a:pPr algn="ctr"/>
            <a:endParaRPr lang="en-US" sz="2400" dirty="0"/>
          </a:p>
        </p:txBody>
      </p:sp>
      <p:sp>
        <p:nvSpPr>
          <p:cNvPr id="3" name="TextBox 2"/>
          <p:cNvSpPr txBox="1"/>
          <p:nvPr/>
        </p:nvSpPr>
        <p:spPr>
          <a:xfrm>
            <a:off x="1371600" y="141515"/>
            <a:ext cx="10820400" cy="861750"/>
          </a:xfrm>
          <a:prstGeom prst="rect">
            <a:avLst/>
          </a:prstGeom>
          <a:noFill/>
        </p:spPr>
        <p:txBody>
          <a:bodyPr wrap="square" lIns="121895" tIns="60948" rIns="121895" bIns="60948" rtlCol="0">
            <a:spAutoFit/>
          </a:bodyPr>
          <a:lstStyle/>
          <a:p>
            <a:r>
              <a:rPr lang="en-US" sz="4800" b="1" dirty="0">
                <a:ln>
                  <a:solidFill>
                    <a:schemeClr val="bg1"/>
                  </a:solidFill>
                </a:ln>
                <a:solidFill>
                  <a:schemeClr val="bg1"/>
                </a:solidFill>
                <a:latin typeface="Papyrus" panose="03070502060502030205" pitchFamily="66" charset="0"/>
              </a:rPr>
              <a:t>The Lord’s Prayer  </a:t>
            </a:r>
          </a:p>
        </p:txBody>
      </p:sp>
      <p:sp>
        <p:nvSpPr>
          <p:cNvPr id="5" name="TextBox 4"/>
          <p:cNvSpPr txBox="1"/>
          <p:nvPr/>
        </p:nvSpPr>
        <p:spPr>
          <a:xfrm>
            <a:off x="5486400" y="6319182"/>
            <a:ext cx="6705600" cy="779741"/>
          </a:xfrm>
          <a:prstGeom prst="rect">
            <a:avLst/>
          </a:prstGeom>
          <a:noFill/>
        </p:spPr>
        <p:txBody>
          <a:bodyPr wrap="square" lIns="121895" tIns="60948" rIns="121895" bIns="60948" rtlCol="0">
            <a:spAutoFit/>
          </a:bodyPr>
          <a:lstStyle/>
          <a:p>
            <a:r>
              <a:rPr lang="en-US" sz="4267" b="1" dirty="0">
                <a:ln>
                  <a:solidFill>
                    <a:schemeClr val="bg1"/>
                  </a:solidFill>
                </a:ln>
                <a:solidFill>
                  <a:schemeClr val="bg1"/>
                </a:solidFill>
                <a:latin typeface="Lucida Handwriting" pitchFamily="66" charset="0"/>
              </a:rPr>
              <a:t> </a:t>
            </a:r>
          </a:p>
        </p:txBody>
      </p:sp>
      <p:sp>
        <p:nvSpPr>
          <p:cNvPr id="2" name="TextBox 1"/>
          <p:cNvSpPr txBox="1"/>
          <p:nvPr/>
        </p:nvSpPr>
        <p:spPr>
          <a:xfrm>
            <a:off x="6705600" y="6096003"/>
            <a:ext cx="4978400" cy="861750"/>
          </a:xfrm>
          <a:prstGeom prst="rect">
            <a:avLst/>
          </a:prstGeom>
          <a:noFill/>
        </p:spPr>
        <p:txBody>
          <a:bodyPr wrap="square" lIns="121895" tIns="60948" rIns="121895" bIns="60948" rtlCol="0">
            <a:spAutoFit/>
          </a:bodyPr>
          <a:lstStyle/>
          <a:p>
            <a:pPr algn="ctr"/>
            <a:r>
              <a:rPr lang="en-US" sz="4800" b="1" dirty="0">
                <a:ln>
                  <a:solidFill>
                    <a:schemeClr val="bg1"/>
                  </a:solidFill>
                </a:ln>
                <a:solidFill>
                  <a:schemeClr val="bg1"/>
                </a:solidFill>
                <a:latin typeface="Papyrus" panose="03070502060502030205" pitchFamily="66" charset="0"/>
              </a:rPr>
              <a:t> </a:t>
            </a:r>
          </a:p>
        </p:txBody>
      </p:sp>
      <p:sp>
        <p:nvSpPr>
          <p:cNvPr id="4" name="TextBox 3"/>
          <p:cNvSpPr txBox="1"/>
          <p:nvPr/>
        </p:nvSpPr>
        <p:spPr>
          <a:xfrm>
            <a:off x="6688667" y="6150114"/>
            <a:ext cx="4879504" cy="943760"/>
          </a:xfrm>
          <a:prstGeom prst="rect">
            <a:avLst/>
          </a:prstGeom>
          <a:noFill/>
        </p:spPr>
        <p:txBody>
          <a:bodyPr wrap="square" lIns="121895" tIns="60948" rIns="121895" bIns="60948" rtlCol="0">
            <a:spAutoFit/>
          </a:bodyPr>
          <a:lstStyle/>
          <a:p>
            <a:r>
              <a:rPr lang="en-US" sz="5333" dirty="0">
                <a:solidFill>
                  <a:schemeClr val="bg1"/>
                </a:solidFill>
              </a:rPr>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600" y="283097"/>
            <a:ext cx="4978400" cy="6553199"/>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149600" y="1026715"/>
            <a:ext cx="9434285" cy="5478399"/>
          </a:xfrm>
          <a:prstGeom prst="rect">
            <a:avLst/>
          </a:prstGeom>
          <a:noFill/>
        </p:spPr>
        <p:txBody>
          <a:bodyPr wrap="square" lIns="121895" tIns="60948" rIns="121895" bIns="60948" rtlCol="0">
            <a:spAutoFit/>
          </a:bodyPr>
          <a:lstStyle/>
          <a:p>
            <a:pPr algn="ctr"/>
            <a:r>
              <a:rPr lang="en-US" sz="6000" b="1" dirty="0">
                <a:ln>
                  <a:solidFill>
                    <a:schemeClr val="bg1">
                      <a:lumMod val="95000"/>
                    </a:schemeClr>
                  </a:solidFill>
                </a:ln>
                <a:solidFill>
                  <a:schemeClr val="bg1"/>
                </a:solidFill>
              </a:rPr>
              <a:t>As we forgive those</a:t>
            </a:r>
          </a:p>
          <a:p>
            <a:pPr algn="ctr"/>
            <a:r>
              <a:rPr lang="en-US" sz="6000" b="1" dirty="0">
                <a:ln>
                  <a:solidFill>
                    <a:schemeClr val="bg1">
                      <a:lumMod val="95000"/>
                    </a:schemeClr>
                  </a:solidFill>
                </a:ln>
                <a:solidFill>
                  <a:schemeClr val="bg1"/>
                </a:solidFill>
              </a:rPr>
              <a:t>Who trespass against us. </a:t>
            </a:r>
          </a:p>
          <a:p>
            <a:pPr algn="ctr"/>
            <a:r>
              <a:rPr lang="en-US" sz="6000" b="1" dirty="0">
                <a:ln>
                  <a:solidFill>
                    <a:schemeClr val="bg1">
                      <a:lumMod val="95000"/>
                    </a:schemeClr>
                  </a:solidFill>
                </a:ln>
                <a:solidFill>
                  <a:schemeClr val="bg1"/>
                </a:solidFill>
              </a:rPr>
              <a:t>And lead us not into</a:t>
            </a:r>
          </a:p>
          <a:p>
            <a:pPr algn="ctr"/>
            <a:r>
              <a:rPr lang="en-US" sz="6000" b="1" dirty="0">
                <a:ln>
                  <a:solidFill>
                    <a:schemeClr val="bg1">
                      <a:lumMod val="95000"/>
                    </a:schemeClr>
                  </a:solidFill>
                </a:ln>
                <a:solidFill>
                  <a:schemeClr val="bg1"/>
                </a:solidFill>
              </a:rPr>
              <a:t>Temptation</a:t>
            </a:r>
          </a:p>
          <a:p>
            <a:pPr algn="ctr"/>
            <a:r>
              <a:rPr lang="en-US" sz="6000" b="1" dirty="0">
                <a:ln>
                  <a:solidFill>
                    <a:schemeClr val="bg1">
                      <a:lumMod val="95000"/>
                    </a:schemeClr>
                  </a:solidFill>
                </a:ln>
                <a:solidFill>
                  <a:schemeClr val="bg1"/>
                </a:solidFill>
              </a:rPr>
              <a:t>But deliver us from evil</a:t>
            </a:r>
          </a:p>
          <a:p>
            <a:pPr algn="ctr"/>
            <a:endParaRPr lang="en-US" sz="4800" dirty="0">
              <a:solidFill>
                <a:schemeClr val="bg1"/>
              </a:solidFill>
            </a:endParaRPr>
          </a:p>
        </p:txBody>
      </p:sp>
    </p:spTree>
    <p:extLst>
      <p:ext uri="{BB962C8B-B14F-4D97-AF65-F5344CB8AC3E}">
        <p14:creationId xmlns:p14="http://schemas.microsoft.com/office/powerpoint/2010/main" val="1531714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121895" tIns="60948" rIns="121895" bIns="60948" rtlCol="0" anchor="ctr"/>
          <a:lstStyle/>
          <a:p>
            <a:pPr algn="ctr"/>
            <a:endParaRPr lang="en-US" sz="2400" dirty="0"/>
          </a:p>
        </p:txBody>
      </p:sp>
      <p:sp>
        <p:nvSpPr>
          <p:cNvPr id="3" name="TextBox 2"/>
          <p:cNvSpPr txBox="1"/>
          <p:nvPr/>
        </p:nvSpPr>
        <p:spPr>
          <a:xfrm>
            <a:off x="1371600" y="141515"/>
            <a:ext cx="10820400" cy="861750"/>
          </a:xfrm>
          <a:prstGeom prst="rect">
            <a:avLst/>
          </a:prstGeom>
          <a:noFill/>
        </p:spPr>
        <p:txBody>
          <a:bodyPr wrap="square" lIns="121895" tIns="60948" rIns="121895" bIns="60948" rtlCol="0">
            <a:spAutoFit/>
          </a:bodyPr>
          <a:lstStyle/>
          <a:p>
            <a:r>
              <a:rPr lang="en-US" sz="4800" b="1" dirty="0">
                <a:ln>
                  <a:solidFill>
                    <a:schemeClr val="bg1"/>
                  </a:solidFill>
                </a:ln>
                <a:solidFill>
                  <a:schemeClr val="bg1"/>
                </a:solidFill>
                <a:latin typeface="Papyrus" panose="03070502060502030205" pitchFamily="66" charset="0"/>
              </a:rPr>
              <a:t>The Lord’s Prayer  </a:t>
            </a:r>
          </a:p>
        </p:txBody>
      </p:sp>
      <p:sp>
        <p:nvSpPr>
          <p:cNvPr id="5" name="TextBox 4"/>
          <p:cNvSpPr txBox="1"/>
          <p:nvPr/>
        </p:nvSpPr>
        <p:spPr>
          <a:xfrm>
            <a:off x="5486400" y="6319182"/>
            <a:ext cx="6705600" cy="779741"/>
          </a:xfrm>
          <a:prstGeom prst="rect">
            <a:avLst/>
          </a:prstGeom>
          <a:noFill/>
        </p:spPr>
        <p:txBody>
          <a:bodyPr wrap="square" lIns="121895" tIns="60948" rIns="121895" bIns="60948" rtlCol="0">
            <a:spAutoFit/>
          </a:bodyPr>
          <a:lstStyle/>
          <a:p>
            <a:r>
              <a:rPr lang="en-US" sz="4267" b="1" dirty="0">
                <a:ln>
                  <a:solidFill>
                    <a:schemeClr val="bg1"/>
                  </a:solidFill>
                </a:ln>
                <a:solidFill>
                  <a:schemeClr val="bg1"/>
                </a:solidFill>
                <a:latin typeface="Lucida Handwriting" pitchFamily="66" charset="0"/>
              </a:rPr>
              <a:t> </a:t>
            </a:r>
          </a:p>
        </p:txBody>
      </p:sp>
      <p:sp>
        <p:nvSpPr>
          <p:cNvPr id="2" name="TextBox 1"/>
          <p:cNvSpPr txBox="1"/>
          <p:nvPr/>
        </p:nvSpPr>
        <p:spPr>
          <a:xfrm>
            <a:off x="6705600" y="6096003"/>
            <a:ext cx="4978400" cy="861750"/>
          </a:xfrm>
          <a:prstGeom prst="rect">
            <a:avLst/>
          </a:prstGeom>
          <a:noFill/>
        </p:spPr>
        <p:txBody>
          <a:bodyPr wrap="square" lIns="121895" tIns="60948" rIns="121895" bIns="60948" rtlCol="0">
            <a:spAutoFit/>
          </a:bodyPr>
          <a:lstStyle/>
          <a:p>
            <a:pPr algn="ctr"/>
            <a:r>
              <a:rPr lang="en-US" sz="4800" b="1" dirty="0">
                <a:ln>
                  <a:solidFill>
                    <a:schemeClr val="bg1"/>
                  </a:solidFill>
                </a:ln>
                <a:solidFill>
                  <a:schemeClr val="bg1"/>
                </a:solidFill>
                <a:latin typeface="Papyrus" panose="03070502060502030205" pitchFamily="66" charset="0"/>
              </a:rPr>
              <a:t> </a:t>
            </a:r>
          </a:p>
        </p:txBody>
      </p:sp>
      <p:sp>
        <p:nvSpPr>
          <p:cNvPr id="4" name="TextBox 3"/>
          <p:cNvSpPr txBox="1"/>
          <p:nvPr/>
        </p:nvSpPr>
        <p:spPr>
          <a:xfrm>
            <a:off x="6688667" y="6150114"/>
            <a:ext cx="4879504" cy="943760"/>
          </a:xfrm>
          <a:prstGeom prst="rect">
            <a:avLst/>
          </a:prstGeom>
          <a:noFill/>
        </p:spPr>
        <p:txBody>
          <a:bodyPr wrap="square" lIns="121895" tIns="60948" rIns="121895" bIns="60948" rtlCol="0">
            <a:spAutoFit/>
          </a:bodyPr>
          <a:lstStyle/>
          <a:p>
            <a:r>
              <a:rPr lang="en-US" sz="5333" dirty="0">
                <a:solidFill>
                  <a:schemeClr val="bg1"/>
                </a:solidFill>
              </a:rPr>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600" y="283097"/>
            <a:ext cx="4978400" cy="6553199"/>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149600" y="1026715"/>
            <a:ext cx="9434285" cy="4555069"/>
          </a:xfrm>
          <a:prstGeom prst="rect">
            <a:avLst/>
          </a:prstGeom>
          <a:noFill/>
        </p:spPr>
        <p:txBody>
          <a:bodyPr wrap="square" lIns="121895" tIns="60948" rIns="121895" bIns="60948" rtlCol="0">
            <a:spAutoFit/>
          </a:bodyPr>
          <a:lstStyle/>
          <a:p>
            <a:pPr algn="ctr"/>
            <a:r>
              <a:rPr lang="en-US" sz="6000" b="1" dirty="0">
                <a:ln>
                  <a:solidFill>
                    <a:schemeClr val="bg1">
                      <a:lumMod val="95000"/>
                    </a:schemeClr>
                  </a:solidFill>
                </a:ln>
                <a:solidFill>
                  <a:schemeClr val="bg1"/>
                </a:solidFill>
              </a:rPr>
              <a:t>For thine is the kingdom</a:t>
            </a:r>
          </a:p>
          <a:p>
            <a:pPr algn="ctr"/>
            <a:r>
              <a:rPr lang="en-US" sz="6000" b="1" dirty="0">
                <a:ln>
                  <a:solidFill>
                    <a:schemeClr val="bg1">
                      <a:lumMod val="95000"/>
                    </a:schemeClr>
                  </a:solidFill>
                </a:ln>
                <a:solidFill>
                  <a:schemeClr val="bg1"/>
                </a:solidFill>
              </a:rPr>
              <a:t>And the power, </a:t>
            </a:r>
          </a:p>
          <a:p>
            <a:pPr algn="ctr"/>
            <a:r>
              <a:rPr lang="en-US" sz="6000" b="1" dirty="0">
                <a:ln>
                  <a:solidFill>
                    <a:schemeClr val="bg1">
                      <a:lumMod val="95000"/>
                    </a:schemeClr>
                  </a:solidFill>
                </a:ln>
                <a:solidFill>
                  <a:schemeClr val="bg1"/>
                </a:solidFill>
              </a:rPr>
              <a:t>And the glory forever. </a:t>
            </a:r>
          </a:p>
          <a:p>
            <a:pPr algn="ctr"/>
            <a:r>
              <a:rPr lang="en-US" sz="6000" b="1" dirty="0">
                <a:ln>
                  <a:solidFill>
                    <a:schemeClr val="bg1">
                      <a:lumMod val="95000"/>
                    </a:schemeClr>
                  </a:solidFill>
                </a:ln>
                <a:solidFill>
                  <a:schemeClr val="bg1"/>
                </a:solidFill>
              </a:rPr>
              <a:t>Amen</a:t>
            </a:r>
          </a:p>
          <a:p>
            <a:pPr algn="ctr"/>
            <a:endParaRPr lang="en-US" sz="4800" dirty="0">
              <a:solidFill>
                <a:schemeClr val="bg1"/>
              </a:solidFill>
            </a:endParaRPr>
          </a:p>
        </p:txBody>
      </p:sp>
    </p:spTree>
    <p:extLst>
      <p:ext uri="{BB962C8B-B14F-4D97-AF65-F5344CB8AC3E}">
        <p14:creationId xmlns:p14="http://schemas.microsoft.com/office/powerpoint/2010/main" val="974279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0"/>
            <a:ext cx="9753600" cy="5029200"/>
          </a:xfrm>
          <a:prstGeom prst="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121895" tIns="60948" rIns="121895" bIns="60948" rtlCol="0" anchor="ctr"/>
          <a:lstStyle/>
          <a:p>
            <a:pPr algn="ctr"/>
            <a:endParaRPr lang="en-US" sz="2400" dirty="0"/>
          </a:p>
        </p:txBody>
      </p:sp>
      <p:sp>
        <p:nvSpPr>
          <p:cNvPr id="6" name="Rectangle 5"/>
          <p:cNvSpPr/>
          <p:nvPr/>
        </p:nvSpPr>
        <p:spPr>
          <a:xfrm>
            <a:off x="0" y="0"/>
            <a:ext cx="123952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121895" tIns="60948" rIns="121895" bIns="60948" rtlCol="0" anchor="ctr"/>
          <a:lstStyle/>
          <a:p>
            <a:pPr algn="ctr"/>
            <a:endParaRPr lang="en-US" sz="240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1"/>
            <a:ext cx="11074400" cy="622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273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church\ShareFaith\Pentecost God's Power Church Worship 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22401" y="6168936"/>
            <a:ext cx="2336800" cy="533520"/>
          </a:xfrm>
          <a:prstGeom prst="rect">
            <a:avLst/>
          </a:prstGeom>
          <a:noFill/>
        </p:spPr>
        <p:txBody>
          <a:bodyPr lIns="121895" tIns="60948" rIns="121895" bIns="60948">
            <a:spAutoFit/>
          </a:bodyPr>
          <a:lstStyle/>
          <a:p>
            <a:pPr>
              <a:defRPr/>
            </a:pPr>
            <a:r>
              <a:rPr lang="en-US" sz="2667" b="1" dirty="0">
                <a:ln>
                  <a:solidFill>
                    <a:schemeClr val="tx1"/>
                  </a:solidFill>
                </a:ln>
                <a:solidFill>
                  <a:schemeClr val="bg1"/>
                </a:solidFill>
              </a:rPr>
              <a:t> </a:t>
            </a:r>
          </a:p>
        </p:txBody>
      </p:sp>
      <p:sp>
        <p:nvSpPr>
          <p:cNvPr id="8" name="TextBox 7"/>
          <p:cNvSpPr txBox="1"/>
          <p:nvPr/>
        </p:nvSpPr>
        <p:spPr>
          <a:xfrm>
            <a:off x="203201" y="3206234"/>
            <a:ext cx="11480800" cy="943760"/>
          </a:xfrm>
          <a:prstGeom prst="rect">
            <a:avLst/>
          </a:prstGeom>
          <a:noFill/>
        </p:spPr>
        <p:txBody>
          <a:bodyPr wrap="square" lIns="121895" tIns="60948" rIns="121895" bIns="60948">
            <a:spAutoFit/>
          </a:bodyPr>
          <a:lstStyle/>
          <a:p>
            <a:pPr algn="ctr">
              <a:defRPr/>
            </a:pPr>
            <a:r>
              <a:rPr lang="en-US" sz="5333" b="1" dirty="0">
                <a:ln>
                  <a:solidFill>
                    <a:schemeClr val="tx1"/>
                  </a:solidFill>
                </a:ln>
              </a:rPr>
              <a:t> </a:t>
            </a: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858" y="2968626"/>
            <a:ext cx="10274300" cy="92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03200" y="3200400"/>
            <a:ext cx="11988800" cy="1764433"/>
          </a:xfrm>
          <a:prstGeom prst="rect">
            <a:avLst/>
          </a:prstGeom>
        </p:spPr>
        <p:txBody>
          <a:bodyPr wrap="square" lIns="121895" tIns="60948" rIns="121895" bIns="60948">
            <a:spAutoFit/>
          </a:bodyPr>
          <a:lstStyle/>
          <a:p>
            <a:pPr algn="ctr"/>
            <a:r>
              <a:rPr lang="en-US" sz="5333" b="1" dirty="0">
                <a:ln>
                  <a:solidFill>
                    <a:schemeClr val="tx1"/>
                  </a:solidFill>
                </a:ln>
              </a:rPr>
              <a:t> </a:t>
            </a:r>
          </a:p>
          <a:p>
            <a:pPr algn="ctr"/>
            <a:r>
              <a:rPr lang="en-US" sz="5333" b="1" dirty="0">
                <a:ln>
                  <a:solidFill>
                    <a:schemeClr val="tx1"/>
                  </a:solidFill>
                </a:ln>
              </a:rPr>
              <a:t> </a:t>
            </a:r>
          </a:p>
        </p:txBody>
      </p:sp>
      <p:sp>
        <p:nvSpPr>
          <p:cNvPr id="11" name="Rectangle 10"/>
          <p:cNvSpPr/>
          <p:nvPr/>
        </p:nvSpPr>
        <p:spPr>
          <a:xfrm>
            <a:off x="-33867" y="16934"/>
            <a:ext cx="7416800" cy="6950365"/>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solidFill>
                  <a:schemeClr val="bg1"/>
                </a:solidFill>
              </a:rPr>
              <a:t>Praise the Lord who reigns above and</a:t>
            </a:r>
          </a:p>
          <a:p>
            <a:pPr algn="ctr"/>
            <a:r>
              <a:rPr lang="en-US" sz="5867" b="1" dirty="0">
                <a:solidFill>
                  <a:schemeClr val="bg1"/>
                </a:solidFill>
              </a:rPr>
              <a:t>Keeps his court below;</a:t>
            </a:r>
          </a:p>
          <a:p>
            <a:pPr algn="ctr"/>
            <a:r>
              <a:rPr lang="en-US" sz="5867" b="1" dirty="0">
                <a:solidFill>
                  <a:schemeClr val="bg1"/>
                </a:solidFill>
              </a:rPr>
              <a:t>Praise the holy God of love and</a:t>
            </a:r>
          </a:p>
          <a:p>
            <a:pPr algn="ctr"/>
            <a:r>
              <a:rPr lang="en-US" sz="5867" b="1" dirty="0">
                <a:solidFill>
                  <a:schemeClr val="bg1"/>
                </a:solidFill>
              </a:rPr>
              <a:t>All his greatness show;</a:t>
            </a:r>
            <a:br>
              <a:rPr lang="en-US" sz="5867" b="1" dirty="0">
                <a:solidFill>
                  <a:schemeClr val="bg1"/>
                </a:solidFill>
              </a:rPr>
            </a:br>
            <a:endParaRPr lang="en-US" sz="5867" b="1" dirty="0">
              <a:solidFill>
                <a:schemeClr val="bg1"/>
              </a:solidFill>
            </a:endParaRPr>
          </a:p>
        </p:txBody>
      </p:sp>
      <p:sp>
        <p:nvSpPr>
          <p:cNvPr id="9" name="TextBox 8"/>
          <p:cNvSpPr txBox="1"/>
          <p:nvPr/>
        </p:nvSpPr>
        <p:spPr>
          <a:xfrm>
            <a:off x="8940801" y="177800"/>
            <a:ext cx="3048001" cy="830997"/>
          </a:xfrm>
          <a:prstGeom prst="rect">
            <a:avLst/>
          </a:prstGeom>
          <a:noFill/>
        </p:spPr>
        <p:txBody>
          <a:bodyPr wrap="square" rtlCol="0">
            <a:spAutoFit/>
          </a:bodyPr>
          <a:lstStyle/>
          <a:p>
            <a:r>
              <a:rPr lang="en-US" sz="4800" b="1" dirty="0">
                <a:solidFill>
                  <a:schemeClr val="bg1"/>
                </a:solidFill>
              </a:rPr>
              <a:t>Doxology</a:t>
            </a:r>
          </a:p>
        </p:txBody>
      </p:sp>
    </p:spTree>
    <p:extLst>
      <p:ext uri="{BB962C8B-B14F-4D97-AF65-F5344CB8AC3E}">
        <p14:creationId xmlns:p14="http://schemas.microsoft.com/office/powerpoint/2010/main" val="365525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church\ShareFaith\Pentecost God's Power Church Worship 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 y="-16933"/>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22401" y="6168936"/>
            <a:ext cx="2336800" cy="533520"/>
          </a:xfrm>
          <a:prstGeom prst="rect">
            <a:avLst/>
          </a:prstGeom>
          <a:noFill/>
        </p:spPr>
        <p:txBody>
          <a:bodyPr lIns="121895" tIns="60948" rIns="121895" bIns="60948">
            <a:spAutoFit/>
          </a:bodyPr>
          <a:lstStyle/>
          <a:p>
            <a:pPr>
              <a:defRPr/>
            </a:pPr>
            <a:r>
              <a:rPr lang="en-US" sz="2667" b="1" dirty="0">
                <a:ln>
                  <a:solidFill>
                    <a:schemeClr val="tx1"/>
                  </a:solidFill>
                </a:ln>
                <a:solidFill>
                  <a:schemeClr val="bg1"/>
                </a:solidFill>
              </a:rPr>
              <a:t> </a:t>
            </a:r>
          </a:p>
        </p:txBody>
      </p:sp>
      <p:sp>
        <p:nvSpPr>
          <p:cNvPr id="8" name="TextBox 7"/>
          <p:cNvSpPr txBox="1"/>
          <p:nvPr/>
        </p:nvSpPr>
        <p:spPr>
          <a:xfrm>
            <a:off x="203201" y="3206234"/>
            <a:ext cx="11480800" cy="943760"/>
          </a:xfrm>
          <a:prstGeom prst="rect">
            <a:avLst/>
          </a:prstGeom>
          <a:noFill/>
        </p:spPr>
        <p:txBody>
          <a:bodyPr wrap="square" lIns="121895" tIns="60948" rIns="121895" bIns="60948">
            <a:spAutoFit/>
          </a:bodyPr>
          <a:lstStyle/>
          <a:p>
            <a:pPr algn="ctr">
              <a:defRPr/>
            </a:pPr>
            <a:r>
              <a:rPr lang="en-US" sz="5333" b="1" dirty="0">
                <a:ln>
                  <a:solidFill>
                    <a:schemeClr val="tx1"/>
                  </a:solidFill>
                </a:ln>
              </a:rPr>
              <a:t> </a:t>
            </a: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858" y="2968626"/>
            <a:ext cx="10274300" cy="92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03200" y="3200400"/>
            <a:ext cx="11988800" cy="1764433"/>
          </a:xfrm>
          <a:prstGeom prst="rect">
            <a:avLst/>
          </a:prstGeom>
        </p:spPr>
        <p:txBody>
          <a:bodyPr wrap="square" lIns="121895" tIns="60948" rIns="121895" bIns="60948">
            <a:spAutoFit/>
          </a:bodyPr>
          <a:lstStyle/>
          <a:p>
            <a:pPr algn="ctr"/>
            <a:r>
              <a:rPr lang="en-US" sz="5333" b="1" dirty="0">
                <a:ln>
                  <a:solidFill>
                    <a:schemeClr val="tx1"/>
                  </a:solidFill>
                </a:ln>
              </a:rPr>
              <a:t> </a:t>
            </a:r>
          </a:p>
          <a:p>
            <a:pPr algn="ctr"/>
            <a:r>
              <a:rPr lang="en-US" sz="5333" b="1" dirty="0">
                <a:ln>
                  <a:solidFill>
                    <a:schemeClr val="tx1"/>
                  </a:solidFill>
                </a:ln>
              </a:rPr>
              <a:t> </a:t>
            </a:r>
          </a:p>
        </p:txBody>
      </p:sp>
      <p:sp>
        <p:nvSpPr>
          <p:cNvPr id="11" name="Rectangle 10"/>
          <p:cNvSpPr/>
          <p:nvPr/>
        </p:nvSpPr>
        <p:spPr>
          <a:xfrm>
            <a:off x="633878" y="-506557"/>
            <a:ext cx="8107056" cy="6950365"/>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5867" b="1" dirty="0">
                <a:solidFill>
                  <a:schemeClr val="bg1"/>
                </a:solidFill>
              </a:rPr>
            </a:br>
            <a:r>
              <a:rPr lang="en-US" sz="5867" b="1" dirty="0">
                <a:solidFill>
                  <a:schemeClr val="bg1"/>
                </a:solidFill>
              </a:rPr>
              <a:t>praise him for his noble deeds, </a:t>
            </a:r>
          </a:p>
          <a:p>
            <a:pPr algn="ctr"/>
            <a:r>
              <a:rPr lang="en-US" sz="5867" b="1" dirty="0">
                <a:solidFill>
                  <a:schemeClr val="bg1"/>
                </a:solidFill>
              </a:rPr>
              <a:t>Praise him for his matchless power;</a:t>
            </a:r>
          </a:p>
          <a:p>
            <a:pPr algn="ctr"/>
            <a:r>
              <a:rPr lang="en-US" sz="5867" b="1" dirty="0">
                <a:solidFill>
                  <a:schemeClr val="bg1"/>
                </a:solidFill>
              </a:rPr>
              <a:t>Him from whom all good proceeds let</a:t>
            </a:r>
          </a:p>
          <a:p>
            <a:pPr algn="ctr"/>
            <a:r>
              <a:rPr lang="en-US" sz="5867" b="1" dirty="0">
                <a:solidFill>
                  <a:schemeClr val="bg1"/>
                </a:solidFill>
              </a:rPr>
              <a:t>Earth and heaven adore. </a:t>
            </a:r>
          </a:p>
        </p:txBody>
      </p:sp>
      <p:sp>
        <p:nvSpPr>
          <p:cNvPr id="9" name="TextBox 8"/>
          <p:cNvSpPr txBox="1"/>
          <p:nvPr/>
        </p:nvSpPr>
        <p:spPr>
          <a:xfrm>
            <a:off x="8940801" y="177800"/>
            <a:ext cx="3048001" cy="830997"/>
          </a:xfrm>
          <a:prstGeom prst="rect">
            <a:avLst/>
          </a:prstGeom>
          <a:noFill/>
        </p:spPr>
        <p:txBody>
          <a:bodyPr wrap="square" rtlCol="0">
            <a:spAutoFit/>
          </a:bodyPr>
          <a:lstStyle/>
          <a:p>
            <a:r>
              <a:rPr lang="en-US" sz="4800" b="1" dirty="0">
                <a:solidFill>
                  <a:schemeClr val="bg1"/>
                </a:solidFill>
              </a:rPr>
              <a:t>Doxology</a:t>
            </a:r>
          </a:p>
        </p:txBody>
      </p:sp>
    </p:spTree>
    <p:extLst>
      <p:ext uri="{BB962C8B-B14F-4D97-AF65-F5344CB8AC3E}">
        <p14:creationId xmlns:p14="http://schemas.microsoft.com/office/powerpoint/2010/main" val="148958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3753A-1C44-B3EB-0B46-BE01D648E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5E297E9-4849-9D25-98F3-914DCFCD68D1}"/>
              </a:ext>
            </a:extLst>
          </p:cNvPr>
          <p:cNvSpPr txBox="1"/>
          <p:nvPr/>
        </p:nvSpPr>
        <p:spPr>
          <a:xfrm>
            <a:off x="0" y="101600"/>
            <a:ext cx="12192000" cy="6555641"/>
          </a:xfrm>
          <a:prstGeom prst="rect">
            <a:avLst/>
          </a:prstGeom>
          <a:noFill/>
        </p:spPr>
        <p:txBody>
          <a:bodyPr wrap="square">
            <a:spAutoFit/>
          </a:bodyPr>
          <a:lstStyle/>
          <a:p>
            <a:r>
              <a:rPr lang="en-US" sz="6000" b="1" dirty="0"/>
              <a:t>Tender and knowing God, you have searched us and known us—every thought, every fear, every hope that stirs within. You wove us together with care, claiming us before we could speak your name. Receive these gifts, offered</a:t>
            </a:r>
            <a:endParaRPr lang="en-US" sz="6000" b="1" dirty="0">
              <a:solidFill>
                <a:schemeClr val="bg1"/>
              </a:solidFill>
            </a:endParaRPr>
          </a:p>
        </p:txBody>
      </p:sp>
    </p:spTree>
    <p:extLst>
      <p:ext uri="{BB962C8B-B14F-4D97-AF65-F5344CB8AC3E}">
        <p14:creationId xmlns:p14="http://schemas.microsoft.com/office/powerpoint/2010/main" val="606704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D32D0-8EF2-6F15-3FE8-01D702CD65C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0B7B7CE-B259-5722-5FC9-D64159A03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C0C334A-4C55-A976-952C-4DD3DB4158A1}"/>
              </a:ext>
            </a:extLst>
          </p:cNvPr>
          <p:cNvSpPr txBox="1"/>
          <p:nvPr/>
        </p:nvSpPr>
        <p:spPr>
          <a:xfrm>
            <a:off x="186612" y="1074509"/>
            <a:ext cx="12192000" cy="4708981"/>
          </a:xfrm>
          <a:prstGeom prst="rect">
            <a:avLst/>
          </a:prstGeom>
          <a:noFill/>
        </p:spPr>
        <p:txBody>
          <a:bodyPr wrap="square">
            <a:spAutoFit/>
          </a:bodyPr>
          <a:lstStyle/>
          <a:p>
            <a:r>
              <a:rPr lang="en-US" sz="6000" b="1" dirty="0"/>
              <a:t>not from perfection but from hearts seeking you. Use them to shape a world more reflective of your love and shape us, too, into a people more open, more generous, more faithful. </a:t>
            </a:r>
            <a:endParaRPr lang="en-US" sz="6000" b="1" dirty="0">
              <a:solidFill>
                <a:schemeClr val="bg1"/>
              </a:solidFill>
            </a:endParaRPr>
          </a:p>
        </p:txBody>
      </p:sp>
    </p:spTree>
    <p:extLst>
      <p:ext uri="{BB962C8B-B14F-4D97-AF65-F5344CB8AC3E}">
        <p14:creationId xmlns:p14="http://schemas.microsoft.com/office/powerpoint/2010/main" val="2055309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1950C-3B7D-79AC-02FF-AB219236C83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206722C-9BEA-D1CD-6E80-4693929DD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BF26FF1-D580-3D5C-D376-3EE79E24CFC0}"/>
              </a:ext>
            </a:extLst>
          </p:cNvPr>
          <p:cNvSpPr txBox="1"/>
          <p:nvPr/>
        </p:nvSpPr>
        <p:spPr>
          <a:xfrm>
            <a:off x="0" y="1536174"/>
            <a:ext cx="12192000" cy="3785652"/>
          </a:xfrm>
          <a:prstGeom prst="rect">
            <a:avLst/>
          </a:prstGeom>
          <a:noFill/>
        </p:spPr>
        <p:txBody>
          <a:bodyPr wrap="square">
            <a:spAutoFit/>
          </a:bodyPr>
          <a:lstStyle/>
          <a:p>
            <a:r>
              <a:rPr lang="en-US" sz="6000" b="1" dirty="0"/>
              <a:t>May our giving become a response to your knowing and our generosity a reflection of your grace. In the name of the one who knows us still. Amen. </a:t>
            </a:r>
            <a:endParaRPr lang="en-US" sz="6000" b="1" dirty="0">
              <a:solidFill>
                <a:schemeClr val="bg1"/>
              </a:solidFill>
            </a:endParaRPr>
          </a:p>
        </p:txBody>
      </p:sp>
    </p:spTree>
    <p:extLst>
      <p:ext uri="{BB962C8B-B14F-4D97-AF65-F5344CB8AC3E}">
        <p14:creationId xmlns:p14="http://schemas.microsoft.com/office/powerpoint/2010/main" val="428988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C8EA23-4EED-041E-878C-75CCB45BB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42" name="Text Box 2"/>
          <p:cNvSpPr txBox="1">
            <a:spLocks noChangeArrowheads="1"/>
          </p:cNvSpPr>
          <p:nvPr/>
        </p:nvSpPr>
        <p:spPr bwMode="auto">
          <a:xfrm>
            <a:off x="156254" y="889000"/>
            <a:ext cx="12280053" cy="617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5" tIns="60948" rIns="121895" bIns="60948">
            <a:spAutoFit/>
          </a:bodyPr>
          <a:lstStyle/>
          <a:p>
            <a:pPr algn="ctr">
              <a:spcBef>
                <a:spcPts val="2400"/>
              </a:spcBef>
            </a:pPr>
            <a:r>
              <a:rPr lang="en-US" sz="6667" b="1" dirty="0">
                <a:cs typeface="Arial" charset="0"/>
              </a:rPr>
              <a:t>I will call upon the Lord,</a:t>
            </a:r>
          </a:p>
          <a:p>
            <a:pPr algn="ctr">
              <a:spcBef>
                <a:spcPts val="2400"/>
              </a:spcBef>
            </a:pPr>
            <a:r>
              <a:rPr lang="en-US" sz="6667" b="1" dirty="0">
                <a:cs typeface="Arial" charset="0"/>
              </a:rPr>
              <a:t>Who is worthy to be praised.  </a:t>
            </a:r>
          </a:p>
          <a:p>
            <a:pPr algn="ctr">
              <a:spcBef>
                <a:spcPts val="2400"/>
              </a:spcBef>
            </a:pPr>
            <a:r>
              <a:rPr lang="en-US" sz="6667" b="1" dirty="0">
                <a:cs typeface="Arial" charset="0"/>
              </a:rPr>
              <a:t>So shall I be saved from my enemies.</a:t>
            </a:r>
          </a:p>
          <a:p>
            <a:pPr algn="ctr">
              <a:spcBef>
                <a:spcPts val="2400"/>
              </a:spcBef>
            </a:pPr>
            <a:r>
              <a:rPr lang="en-US" sz="6667" b="1" dirty="0">
                <a:cs typeface="Arial" charset="0"/>
              </a:rPr>
              <a:t>I will call upon the Lord. </a:t>
            </a:r>
          </a:p>
        </p:txBody>
      </p:sp>
    </p:spTree>
    <p:extLst>
      <p:ext uri="{BB962C8B-B14F-4D97-AF65-F5344CB8AC3E}">
        <p14:creationId xmlns:p14="http://schemas.microsoft.com/office/powerpoint/2010/main" val="231471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6004117" cy="708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119674"/>
            <a:ext cx="12192000" cy="6785043"/>
          </a:xfrm>
          <a:prstGeom prst="rect">
            <a:avLst/>
          </a:prstGeom>
        </p:spPr>
      </p:pic>
      <p:sp>
        <p:nvSpPr>
          <p:cNvPr id="3" name="Rectangle 2"/>
          <p:cNvSpPr/>
          <p:nvPr/>
        </p:nvSpPr>
        <p:spPr>
          <a:xfrm>
            <a:off x="3454134" y="1662395"/>
            <a:ext cx="3489096" cy="1600438"/>
          </a:xfrm>
          <a:prstGeom prst="rect">
            <a:avLst/>
          </a:prstGeom>
          <a:noFill/>
        </p:spPr>
        <p:txBody>
          <a:bodyPr wrap="none" lIns="121920" tIns="60960" rIns="121920" bIns="60960">
            <a:spAutoFit/>
          </a:bodyPr>
          <a:lstStyle/>
          <a:p>
            <a:pPr algn="ctr"/>
            <a:r>
              <a:rPr lang="en-US" sz="9600" b="1" dirty="0">
                <a:ln w="12700" cmpd="sng">
                  <a:solidFill>
                    <a:schemeClr val="bg1"/>
                  </a:solidFill>
                  <a:prstDash val="solid"/>
                </a:ln>
                <a:effectLst>
                  <a:outerShdw blurRad="41275" dist="12700" dir="12000000" algn="tl" rotWithShape="0">
                    <a:srgbClr val="000000">
                      <a:alpha val="40000"/>
                    </a:srgbClr>
                  </a:outerShdw>
                </a:effectLst>
                <a:latin typeface="Papyrus" panose="03070502060502030205" pitchFamily="66" charset="0"/>
              </a:rPr>
              <a:t>Choir</a:t>
            </a:r>
          </a:p>
        </p:txBody>
      </p:sp>
      <p:sp>
        <p:nvSpPr>
          <p:cNvPr id="4" name="TextBox 3"/>
          <p:cNvSpPr txBox="1"/>
          <p:nvPr/>
        </p:nvSpPr>
        <p:spPr>
          <a:xfrm>
            <a:off x="1625600" y="2108200"/>
            <a:ext cx="8839200" cy="1077218"/>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400" b="1" dirty="0">
                <a:ln>
                  <a:solidFill>
                    <a:schemeClr val="bg2">
                      <a:lumMod val="10000"/>
                    </a:schemeClr>
                  </a:solidFill>
                </a:ln>
                <a:solidFill>
                  <a:schemeClr val="bg1"/>
                </a:solidFill>
                <a:latin typeface="Papyrus" panose="03070502060502030205" pitchFamily="66" charset="0"/>
              </a:rPr>
              <a:t> </a:t>
            </a:r>
          </a:p>
        </p:txBody>
      </p:sp>
      <p:sp>
        <p:nvSpPr>
          <p:cNvPr id="8" name="Rectangle 7"/>
          <p:cNvSpPr/>
          <p:nvPr/>
        </p:nvSpPr>
        <p:spPr>
          <a:xfrm>
            <a:off x="6108633" y="3860561"/>
            <a:ext cx="4498347" cy="1569660"/>
          </a:xfrm>
          <a:prstGeom prst="rect">
            <a:avLst/>
          </a:prstGeom>
        </p:spPr>
        <p:txBody>
          <a:bodyPr wrap="none">
            <a:spAutoFit/>
          </a:bodyPr>
          <a:lstStyle/>
          <a:p>
            <a:r>
              <a:rPr lang="en-US" sz="9600" b="1" dirty="0">
                <a:ln w="12700" cmpd="sng">
                  <a:solidFill>
                    <a:prstClr val="white"/>
                  </a:solidFill>
                  <a:prstDash val="solid"/>
                </a:ln>
                <a:solidFill>
                  <a:prstClr val="black"/>
                </a:solidFill>
                <a:effectLst>
                  <a:outerShdw blurRad="41275" dist="12700" dir="12000000" algn="tl" rotWithShape="0">
                    <a:srgbClr val="000000">
                      <a:alpha val="40000"/>
                    </a:srgbClr>
                  </a:outerShdw>
                </a:effectLst>
                <a:latin typeface="Papyrus" panose="03070502060502030205" pitchFamily="66" charset="0"/>
              </a:rPr>
              <a:t>Anthem</a:t>
            </a:r>
            <a:endParaRPr lang="en-US" sz="2400" dirty="0"/>
          </a:p>
        </p:txBody>
      </p:sp>
    </p:spTree>
    <p:extLst>
      <p:ext uri="{BB962C8B-B14F-4D97-AF65-F5344CB8AC3E}">
        <p14:creationId xmlns:p14="http://schemas.microsoft.com/office/powerpoint/2010/main" val="423452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95214-43F1-7631-293C-66D3BDF33E5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048EB9-E796-C0BB-CA8D-93A5B83CF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D42F4FC-EE5A-DB93-E71A-B227C8A88C60}"/>
              </a:ext>
            </a:extLst>
          </p:cNvPr>
          <p:cNvSpPr/>
          <p:nvPr/>
        </p:nvSpPr>
        <p:spPr>
          <a:xfrm>
            <a:off x="644434" y="375667"/>
            <a:ext cx="11547566" cy="6482333"/>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TextBox 2">
            <a:extLst>
              <a:ext uri="{FF2B5EF4-FFF2-40B4-BE49-F238E27FC236}">
                <a16:creationId xmlns:a16="http://schemas.microsoft.com/office/drawing/2014/main" id="{6B99F94B-E135-146A-71AB-83274620B456}"/>
              </a:ext>
            </a:extLst>
          </p:cNvPr>
          <p:cNvSpPr txBox="1"/>
          <p:nvPr/>
        </p:nvSpPr>
        <p:spPr>
          <a:xfrm>
            <a:off x="1968353" y="3616833"/>
            <a:ext cx="11254356" cy="2323713"/>
          </a:xfrm>
          <a:prstGeom prst="rect">
            <a:avLst/>
          </a:prstGeom>
          <a:noFill/>
        </p:spPr>
        <p:txBody>
          <a:bodyPr wrap="square" rtlCol="0">
            <a:spAutoFit/>
          </a:bodyPr>
          <a:lstStyle/>
          <a:p>
            <a:pPr algn="ctr"/>
            <a:endParaRPr lang="en-US" sz="8000" b="1" i="1" dirty="0">
              <a:ln>
                <a:solidFill>
                  <a:schemeClr val="bg1">
                    <a:lumMod val="95000"/>
                  </a:schemeClr>
                </a:solidFill>
              </a:ln>
              <a:solidFill>
                <a:srgbClr val="886663"/>
              </a:solidFill>
            </a:endParaRPr>
          </a:p>
          <a:p>
            <a:pPr algn="ctr"/>
            <a:r>
              <a:rPr lang="en-US" sz="6500" b="1" i="0" u="none" strike="noStrike" dirty="0">
                <a:solidFill>
                  <a:schemeClr val="bg1"/>
                </a:solidFill>
                <a:effectLst/>
              </a:rPr>
              <a:t>Dr Ray Francis</a:t>
            </a:r>
          </a:p>
        </p:txBody>
      </p:sp>
    </p:spTree>
    <p:extLst>
      <p:ext uri="{BB962C8B-B14F-4D97-AF65-F5344CB8AC3E}">
        <p14:creationId xmlns:p14="http://schemas.microsoft.com/office/powerpoint/2010/main" val="15052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58F1021-BE87-01EF-33E9-B93D1B3D2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89" y="-47254"/>
            <a:ext cx="12448128" cy="690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00033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5E48B-568C-CC84-93F3-930279AE48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FF465C-F2F1-0BD6-B821-FA80C23F974B}"/>
              </a:ext>
            </a:extLst>
          </p:cNvPr>
          <p:cNvSpPr>
            <a:spLocks noGrp="1"/>
          </p:cNvSpPr>
          <p:nvPr>
            <p:ph type="title"/>
          </p:nvPr>
        </p:nvSpPr>
        <p:spPr>
          <a:xfrm>
            <a:off x="995082" y="107390"/>
            <a:ext cx="10515600" cy="731652"/>
          </a:xfrm>
        </p:spPr>
        <p:txBody>
          <a:bodyPr/>
          <a:lstStyle/>
          <a:p>
            <a:pPr algn="ctr"/>
            <a:r>
              <a:rPr lang="en-US" dirty="0">
                <a:ea typeface="Calibri Light"/>
                <a:cs typeface="Calibri Light"/>
              </a:rPr>
              <a:t>HOLY COMMUNION</a:t>
            </a:r>
          </a:p>
        </p:txBody>
      </p:sp>
      <p:sp>
        <p:nvSpPr>
          <p:cNvPr id="3" name="Content Placeholder 2">
            <a:extLst>
              <a:ext uri="{FF2B5EF4-FFF2-40B4-BE49-F238E27FC236}">
                <a16:creationId xmlns:a16="http://schemas.microsoft.com/office/drawing/2014/main" id="{B405478B-30BC-7A4E-131A-078104C1B6F8}"/>
              </a:ext>
            </a:extLst>
          </p:cNvPr>
          <p:cNvSpPr>
            <a:spLocks noGrp="1"/>
          </p:cNvSpPr>
          <p:nvPr>
            <p:ph idx="1"/>
          </p:nvPr>
        </p:nvSpPr>
        <p:spPr>
          <a:xfrm>
            <a:off x="838200" y="828302"/>
            <a:ext cx="10515600" cy="5348661"/>
          </a:xfrm>
        </p:spPr>
        <p:txBody>
          <a:bodyPr vert="horz" lIns="91440" tIns="45720" rIns="91440" bIns="45720" rtlCol="0" anchor="t">
            <a:normAutofit/>
          </a:bodyPr>
          <a:lstStyle/>
          <a:p>
            <a:endParaRPr lang="en-US" sz="1300" i="1" dirty="0">
              <a:solidFill>
                <a:srgbClr val="343434"/>
              </a:solidFill>
              <a:latin typeface="Merriweather"/>
              <a:ea typeface="Calibri" panose="020F0502020204030204"/>
              <a:cs typeface="Calibri" panose="020F0502020204030204"/>
            </a:endParaRPr>
          </a:p>
          <a:p>
            <a:r>
              <a:rPr lang="en-US" sz="4400" dirty="0">
                <a:solidFill>
                  <a:srgbClr val="343434"/>
                </a:solidFill>
                <a:latin typeface="Merriweather"/>
              </a:rPr>
              <a:t>Lift up your hearts and give thanks to God.</a:t>
            </a:r>
            <a:endParaRPr lang="en-US" sz="4400">
              <a:ea typeface="Calibri"/>
              <a:cs typeface="Calibri"/>
            </a:endParaRPr>
          </a:p>
          <a:p>
            <a:r>
              <a:rPr lang="en-US" sz="4400" b="1" dirty="0">
                <a:solidFill>
                  <a:srgbClr val="343434"/>
                </a:solidFill>
                <a:latin typeface="Merriweather"/>
              </a:rPr>
              <a:t>Blessed are you, O God, who with your Word and Holy Spirit created all things and called them good.</a:t>
            </a:r>
            <a:br>
              <a:rPr lang="en-US" sz="4400" b="1" dirty="0">
                <a:latin typeface="Merriweather"/>
              </a:rPr>
            </a:br>
            <a:r>
              <a:rPr lang="en-US" sz="4400" b="1" dirty="0">
                <a:solidFill>
                  <a:srgbClr val="343434"/>
                </a:solidFill>
                <a:latin typeface="Merriweather"/>
              </a:rPr>
              <a:t>In Jesus Christ your Word became flesh and dwelt among us.</a:t>
            </a:r>
            <a:br>
              <a:rPr lang="en-US" b="1" dirty="0">
                <a:latin typeface="Merriweather"/>
              </a:rPr>
            </a:br>
            <a:endParaRPr lang="en-US" b="1" dirty="0">
              <a:solidFill>
                <a:srgbClr val="343434"/>
              </a:solidFill>
              <a:latin typeface="Merriweather"/>
            </a:endParaRPr>
          </a:p>
        </p:txBody>
      </p:sp>
    </p:spTree>
    <p:extLst>
      <p:ext uri="{BB962C8B-B14F-4D97-AF65-F5344CB8AC3E}">
        <p14:creationId xmlns:p14="http://schemas.microsoft.com/office/powerpoint/2010/main" val="3790995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B3CF8-4ED9-A5C5-1FF2-063677B33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509F8B-99E1-86CE-0F83-4EBEDF5D9D86}"/>
              </a:ext>
            </a:extLst>
          </p:cNvPr>
          <p:cNvSpPr>
            <a:spLocks noGrp="1"/>
          </p:cNvSpPr>
          <p:nvPr>
            <p:ph type="title"/>
          </p:nvPr>
        </p:nvSpPr>
        <p:spPr>
          <a:xfrm>
            <a:off x="995082" y="107390"/>
            <a:ext cx="10515600" cy="731652"/>
          </a:xfrm>
        </p:spPr>
        <p:txBody>
          <a:bodyPr/>
          <a:lstStyle/>
          <a:p>
            <a:pPr algn="ctr"/>
            <a:r>
              <a:rPr lang="en-US" dirty="0">
                <a:ea typeface="Calibri Light"/>
                <a:cs typeface="Calibri Light"/>
              </a:rPr>
              <a:t>HOLY COMMUNION</a:t>
            </a:r>
          </a:p>
        </p:txBody>
      </p:sp>
      <p:sp>
        <p:nvSpPr>
          <p:cNvPr id="3" name="Content Placeholder 2">
            <a:extLst>
              <a:ext uri="{FF2B5EF4-FFF2-40B4-BE49-F238E27FC236}">
                <a16:creationId xmlns:a16="http://schemas.microsoft.com/office/drawing/2014/main" id="{79D8CBDD-F46E-5DB5-03A7-FA41CEAC5AB2}"/>
              </a:ext>
            </a:extLst>
          </p:cNvPr>
          <p:cNvSpPr>
            <a:spLocks noGrp="1"/>
          </p:cNvSpPr>
          <p:nvPr>
            <p:ph idx="1"/>
          </p:nvPr>
        </p:nvSpPr>
        <p:spPr>
          <a:xfrm>
            <a:off x="838200" y="828302"/>
            <a:ext cx="10515600" cy="5348661"/>
          </a:xfrm>
        </p:spPr>
        <p:txBody>
          <a:bodyPr vert="horz" lIns="91440" tIns="45720" rIns="91440" bIns="45720" rtlCol="0" anchor="t">
            <a:noAutofit/>
          </a:bodyPr>
          <a:lstStyle/>
          <a:p>
            <a:endParaRPr lang="en-US" sz="1300" i="1" dirty="0">
              <a:solidFill>
                <a:srgbClr val="343434"/>
              </a:solidFill>
              <a:latin typeface="Merriweather"/>
              <a:ea typeface="Calibri" panose="020F0502020204030204"/>
              <a:cs typeface="Calibri" panose="020F0502020204030204"/>
            </a:endParaRPr>
          </a:p>
          <a:p>
            <a:r>
              <a:rPr lang="en-US" sz="4000" dirty="0">
                <a:solidFill>
                  <a:srgbClr val="343434"/>
                </a:solidFill>
                <a:latin typeface="Merriweather"/>
              </a:rPr>
              <a:t>Through Jesus' suffering and death</a:t>
            </a:r>
            <a:br>
              <a:rPr lang="en-US" sz="4000" dirty="0">
                <a:latin typeface="Merriweather"/>
              </a:rPr>
            </a:br>
            <a:r>
              <a:rPr lang="en-US" sz="4000" dirty="0">
                <a:solidFill>
                  <a:srgbClr val="343434"/>
                </a:solidFill>
                <a:latin typeface="Merriweather"/>
              </a:rPr>
              <a:t>you took upon yourself our sin and death and destroyed their power for ever.</a:t>
            </a:r>
            <a:br>
              <a:rPr lang="en-US" sz="4000" dirty="0">
                <a:latin typeface="Merriweather"/>
              </a:rPr>
            </a:br>
            <a:r>
              <a:rPr lang="en-US" sz="4000" b="1" dirty="0">
                <a:solidFill>
                  <a:srgbClr val="343434"/>
                </a:solidFill>
                <a:latin typeface="Merriweather"/>
              </a:rPr>
              <a:t>You raised from the dead this same Jesus, who now reigns with you in glory, and poured upon us your Holy Spirit, making us the people of your new covenant.</a:t>
            </a:r>
            <a:endParaRPr lang="en-US" sz="4000" b="1">
              <a:ea typeface="Calibri"/>
              <a:cs typeface="Calibri"/>
            </a:endParaRPr>
          </a:p>
          <a:p>
            <a:endParaRPr lang="en-US" dirty="0"/>
          </a:p>
        </p:txBody>
      </p:sp>
    </p:spTree>
    <p:extLst>
      <p:ext uri="{BB962C8B-B14F-4D97-AF65-F5344CB8AC3E}">
        <p14:creationId xmlns:p14="http://schemas.microsoft.com/office/powerpoint/2010/main" val="3642296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E4E5D-68B7-DBED-51B6-0821AFB5D29C}"/>
              </a:ext>
            </a:extLst>
          </p:cNvPr>
          <p:cNvSpPr>
            <a:spLocks noGrp="1"/>
          </p:cNvSpPr>
          <p:nvPr>
            <p:ph type="title"/>
          </p:nvPr>
        </p:nvSpPr>
        <p:spPr>
          <a:xfrm>
            <a:off x="995082" y="107390"/>
            <a:ext cx="10515600" cy="731652"/>
          </a:xfrm>
        </p:spPr>
        <p:txBody>
          <a:bodyPr/>
          <a:lstStyle/>
          <a:p>
            <a:pPr algn="ctr"/>
            <a:r>
              <a:rPr lang="en-US" dirty="0">
                <a:ea typeface="Calibri Light"/>
                <a:cs typeface="Calibri Light"/>
              </a:rPr>
              <a:t>HOLY COMMUNION</a:t>
            </a:r>
          </a:p>
        </p:txBody>
      </p:sp>
      <p:sp>
        <p:nvSpPr>
          <p:cNvPr id="3" name="Content Placeholder 2">
            <a:extLst>
              <a:ext uri="{FF2B5EF4-FFF2-40B4-BE49-F238E27FC236}">
                <a16:creationId xmlns:a16="http://schemas.microsoft.com/office/drawing/2014/main" id="{D0AD98F0-A2DA-2DA5-7B24-AD0B675C717D}"/>
              </a:ext>
            </a:extLst>
          </p:cNvPr>
          <p:cNvSpPr>
            <a:spLocks noGrp="1"/>
          </p:cNvSpPr>
          <p:nvPr>
            <p:ph idx="1"/>
          </p:nvPr>
        </p:nvSpPr>
        <p:spPr>
          <a:xfrm>
            <a:off x="838200" y="828302"/>
            <a:ext cx="10515600" cy="5348661"/>
          </a:xfrm>
        </p:spPr>
        <p:txBody>
          <a:bodyPr vert="horz" lIns="91440" tIns="45720" rIns="91440" bIns="45720" rtlCol="0" anchor="t">
            <a:normAutofit/>
          </a:bodyPr>
          <a:lstStyle/>
          <a:p>
            <a:endParaRPr lang="en-US" sz="1300" i="1" dirty="0">
              <a:solidFill>
                <a:srgbClr val="343434"/>
              </a:solidFill>
              <a:latin typeface="Merriweather"/>
              <a:ea typeface="Calibri" panose="020F0502020204030204"/>
              <a:cs typeface="Calibri" panose="020F0502020204030204"/>
            </a:endParaRPr>
          </a:p>
          <a:p>
            <a:r>
              <a:rPr lang="en-US" dirty="0">
                <a:solidFill>
                  <a:srgbClr val="343434"/>
                </a:solidFill>
                <a:latin typeface="Merriweather"/>
              </a:rPr>
              <a:t>On the night before meeting with death</a:t>
            </a:r>
            <a:br>
              <a:rPr lang="en-US" dirty="0">
                <a:solidFill>
                  <a:srgbClr val="343434"/>
                </a:solidFill>
                <a:latin typeface="Merriweather"/>
              </a:rPr>
            </a:br>
            <a:r>
              <a:rPr lang="en-US" dirty="0">
                <a:solidFill>
                  <a:srgbClr val="343434"/>
                </a:solidFill>
                <a:latin typeface="Merriweather"/>
              </a:rPr>
              <a:t>Jesus took bread, gave thanks to you, broke the bread,</a:t>
            </a:r>
            <a:br>
              <a:rPr lang="en-US" dirty="0">
                <a:solidFill>
                  <a:srgbClr val="343434"/>
                </a:solidFill>
                <a:latin typeface="Merriweather"/>
              </a:rPr>
            </a:br>
            <a:r>
              <a:rPr lang="en-US" dirty="0">
                <a:solidFill>
                  <a:srgbClr val="343434"/>
                </a:solidFill>
                <a:latin typeface="Merriweather"/>
              </a:rPr>
              <a:t>gave it to the disciples, and said:</a:t>
            </a:r>
            <a:br>
              <a:rPr lang="en-US" dirty="0">
                <a:solidFill>
                  <a:srgbClr val="343434"/>
                </a:solidFill>
                <a:latin typeface="Merriweather"/>
              </a:rPr>
            </a:br>
            <a:r>
              <a:rPr lang="en-US" dirty="0">
                <a:solidFill>
                  <a:srgbClr val="343434"/>
                </a:solidFill>
                <a:latin typeface="Merriweather"/>
              </a:rPr>
              <a:t>"Take, eat; this is my body which is given for you.</a:t>
            </a:r>
            <a:br>
              <a:rPr lang="en-US" dirty="0">
                <a:solidFill>
                  <a:srgbClr val="343434"/>
                </a:solidFill>
                <a:latin typeface="Merriweather"/>
              </a:rPr>
            </a:br>
            <a:r>
              <a:rPr lang="en-US" dirty="0">
                <a:solidFill>
                  <a:srgbClr val="343434"/>
                </a:solidFill>
                <a:latin typeface="Merriweather"/>
              </a:rPr>
              <a:t>Do this in remembrance of me."</a:t>
            </a:r>
            <a:endParaRPr lang="en-US" dirty="0"/>
          </a:p>
          <a:p>
            <a:r>
              <a:rPr lang="en-US" dirty="0">
                <a:solidFill>
                  <a:srgbClr val="343434"/>
                </a:solidFill>
                <a:latin typeface="Merriweather"/>
              </a:rPr>
              <a:t>When the supper was over Jesus took the cup,</a:t>
            </a:r>
            <a:br>
              <a:rPr lang="en-US" dirty="0">
                <a:solidFill>
                  <a:srgbClr val="343434"/>
                </a:solidFill>
                <a:latin typeface="Merriweather"/>
              </a:rPr>
            </a:br>
            <a:r>
              <a:rPr lang="en-US" dirty="0">
                <a:solidFill>
                  <a:srgbClr val="343434"/>
                </a:solidFill>
                <a:latin typeface="Merriweather"/>
              </a:rPr>
              <a:t>gave thanks to you, gave it to the disciples, and said:</a:t>
            </a:r>
            <a:br>
              <a:rPr lang="en-US" dirty="0">
                <a:solidFill>
                  <a:srgbClr val="343434"/>
                </a:solidFill>
                <a:latin typeface="Merriweather"/>
              </a:rPr>
            </a:br>
            <a:r>
              <a:rPr lang="en-US" dirty="0">
                <a:solidFill>
                  <a:srgbClr val="343434"/>
                </a:solidFill>
                <a:latin typeface="Merriweather"/>
              </a:rPr>
              <a:t>"Drink from this, all of you; this is my blood of the new covenant, poured out for you and for many for the forgiveness of sins. Do this, as often as you drink it, in remembrance of me."</a:t>
            </a:r>
            <a:endParaRPr lang="en-US" dirty="0"/>
          </a:p>
          <a:p>
            <a:endParaRPr lang="en-US" dirty="0"/>
          </a:p>
        </p:txBody>
      </p:sp>
    </p:spTree>
    <p:extLst>
      <p:ext uri="{BB962C8B-B14F-4D97-AF65-F5344CB8AC3E}">
        <p14:creationId xmlns:p14="http://schemas.microsoft.com/office/powerpoint/2010/main" val="3308323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4EE4D-E480-A09D-298E-81621C5A4E4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CA30C-F45B-BE13-FDB7-D70ECFA40F8F}"/>
              </a:ext>
            </a:extLst>
          </p:cNvPr>
          <p:cNvSpPr>
            <a:spLocks noGrp="1"/>
          </p:cNvSpPr>
          <p:nvPr>
            <p:ph idx="1"/>
          </p:nvPr>
        </p:nvSpPr>
        <p:spPr>
          <a:xfrm>
            <a:off x="423582" y="682624"/>
            <a:ext cx="11658599" cy="5931368"/>
          </a:xfrm>
        </p:spPr>
        <p:txBody>
          <a:bodyPr vert="horz" lIns="91440" tIns="45720" rIns="91440" bIns="45720" rtlCol="0" anchor="t">
            <a:noAutofit/>
          </a:bodyPr>
          <a:lstStyle/>
          <a:p>
            <a:r>
              <a:rPr lang="en-US" sz="4400" b="1" dirty="0">
                <a:solidFill>
                  <a:srgbClr val="343434"/>
                </a:solidFill>
                <a:latin typeface="Merriweather"/>
              </a:rPr>
              <a:t>And so, in remembrance of these your mighty acts in Jesus Christ,</a:t>
            </a:r>
            <a:br>
              <a:rPr lang="en-US" sz="4400" b="1" dirty="0">
                <a:latin typeface="Merriweather"/>
              </a:rPr>
            </a:br>
            <a:r>
              <a:rPr lang="en-US" sz="4400" b="1" dirty="0">
                <a:solidFill>
                  <a:srgbClr val="343434"/>
                </a:solidFill>
                <a:latin typeface="Merriweather"/>
              </a:rPr>
              <a:t>we offer ourselves in praise and thanksgiving as a holy and living sacrifice, in union with Christ's offering for us.</a:t>
            </a:r>
            <a:endParaRPr lang="en-US" sz="4400" b="1" dirty="0">
              <a:ea typeface="Calibri"/>
              <a:cs typeface="Calibri"/>
            </a:endParaRPr>
          </a:p>
          <a:p>
            <a:endParaRPr lang="en-US" sz="3600" b="1" dirty="0">
              <a:solidFill>
                <a:srgbClr val="343434"/>
              </a:solidFill>
              <a:latin typeface="Merriweather"/>
              <a:ea typeface="Calibri"/>
              <a:cs typeface="Calibri"/>
            </a:endParaRPr>
          </a:p>
          <a:p>
            <a:endParaRPr lang="en-US" sz="3600" dirty="0">
              <a:solidFill>
                <a:srgbClr val="343434"/>
              </a:solidFill>
              <a:latin typeface="Merriweather"/>
            </a:endParaRPr>
          </a:p>
          <a:p>
            <a:pPr marL="0" indent="0">
              <a:buNone/>
            </a:pPr>
            <a:endParaRPr lang="en-US" sz="3600" b="1" dirty="0">
              <a:solidFill>
                <a:srgbClr val="343434"/>
              </a:solidFill>
              <a:latin typeface="Merriweather"/>
            </a:endParaRPr>
          </a:p>
          <a:p>
            <a:endParaRPr lang="en-US" sz="3600" dirty="0">
              <a:ea typeface="Calibri"/>
              <a:cs typeface="Calibri"/>
            </a:endParaRPr>
          </a:p>
        </p:txBody>
      </p:sp>
    </p:spTree>
    <p:extLst>
      <p:ext uri="{BB962C8B-B14F-4D97-AF65-F5344CB8AC3E}">
        <p14:creationId xmlns:p14="http://schemas.microsoft.com/office/powerpoint/2010/main" val="3088986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69AFB-F7AA-223B-107C-E054079A394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0EBFD5-ED6F-0D38-82A0-3E17227E4128}"/>
              </a:ext>
            </a:extLst>
          </p:cNvPr>
          <p:cNvSpPr>
            <a:spLocks noGrp="1"/>
          </p:cNvSpPr>
          <p:nvPr>
            <p:ph idx="1"/>
          </p:nvPr>
        </p:nvSpPr>
        <p:spPr>
          <a:xfrm>
            <a:off x="423582" y="10272"/>
            <a:ext cx="11658599" cy="6603720"/>
          </a:xfrm>
        </p:spPr>
        <p:txBody>
          <a:bodyPr vert="horz" lIns="91440" tIns="45720" rIns="91440" bIns="45720" rtlCol="0" anchor="t">
            <a:noAutofit/>
          </a:bodyPr>
          <a:lstStyle/>
          <a:p>
            <a:endParaRPr lang="en-US" sz="3600" b="1" dirty="0">
              <a:solidFill>
                <a:srgbClr val="343434"/>
              </a:solidFill>
              <a:latin typeface="Merriweather"/>
              <a:ea typeface="Calibri"/>
              <a:cs typeface="Calibri"/>
            </a:endParaRPr>
          </a:p>
          <a:p>
            <a:r>
              <a:rPr lang="en-US" sz="4400" b="1" dirty="0">
                <a:solidFill>
                  <a:srgbClr val="343434"/>
                </a:solidFill>
                <a:latin typeface="Merriweather"/>
              </a:rPr>
              <a:t>Pour out your Holy Spirit on us gathered here, and on these gifts, that in the breaking of this bread and the drinking of this wine we may know the presence of the living Christ</a:t>
            </a:r>
            <a:br>
              <a:rPr lang="en-US" sz="4400" b="1" dirty="0">
                <a:latin typeface="Merriweather"/>
              </a:rPr>
            </a:br>
            <a:r>
              <a:rPr lang="en-US" sz="4400" b="1" dirty="0">
                <a:solidFill>
                  <a:srgbClr val="343434"/>
                </a:solidFill>
                <a:latin typeface="Merriweather"/>
              </a:rPr>
              <a:t>and be renewed as the body of Christ for the world, redeemed by Christ's blood, until Christ comes in final victory and we feast at your table for ever.</a:t>
            </a:r>
            <a:endParaRPr lang="en-US" sz="4400" b="1" dirty="0">
              <a:ea typeface="Calibri"/>
              <a:cs typeface="Calibri"/>
            </a:endParaRPr>
          </a:p>
          <a:p>
            <a:endParaRPr lang="en-US" sz="3600" dirty="0">
              <a:solidFill>
                <a:srgbClr val="343434"/>
              </a:solidFill>
              <a:latin typeface="Merriweather"/>
            </a:endParaRPr>
          </a:p>
          <a:p>
            <a:pPr marL="0" indent="0">
              <a:buNone/>
            </a:pPr>
            <a:endParaRPr lang="en-US" sz="3600" b="1" dirty="0">
              <a:solidFill>
                <a:srgbClr val="343434"/>
              </a:solidFill>
              <a:latin typeface="Merriweather"/>
            </a:endParaRPr>
          </a:p>
          <a:p>
            <a:endParaRPr lang="en-US" sz="3600" dirty="0">
              <a:ea typeface="Calibri"/>
              <a:cs typeface="Calibri"/>
            </a:endParaRPr>
          </a:p>
        </p:txBody>
      </p:sp>
    </p:spTree>
    <p:extLst>
      <p:ext uri="{BB962C8B-B14F-4D97-AF65-F5344CB8AC3E}">
        <p14:creationId xmlns:p14="http://schemas.microsoft.com/office/powerpoint/2010/main" val="1069823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EDAC7-CC77-C79E-BDF4-B5EE77E234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9ACC36-D53F-E42A-D96C-55D1987DDD6B}"/>
              </a:ext>
            </a:extLst>
          </p:cNvPr>
          <p:cNvSpPr>
            <a:spLocks noGrp="1"/>
          </p:cNvSpPr>
          <p:nvPr>
            <p:ph idx="1"/>
          </p:nvPr>
        </p:nvSpPr>
        <p:spPr>
          <a:xfrm>
            <a:off x="838200" y="178361"/>
            <a:ext cx="10515600" cy="5998602"/>
          </a:xfrm>
        </p:spPr>
        <p:txBody>
          <a:bodyPr vert="horz" lIns="91440" tIns="45720" rIns="91440" bIns="45720" rtlCol="0" anchor="t">
            <a:normAutofit lnSpcReduction="10000"/>
          </a:bodyPr>
          <a:lstStyle/>
          <a:p>
            <a:endParaRPr lang="en-US" sz="4400" i="1" dirty="0">
              <a:solidFill>
                <a:srgbClr val="343434"/>
              </a:solidFill>
              <a:latin typeface="Merriweather"/>
              <a:ea typeface="Calibri" panose="020F0502020204030204"/>
              <a:cs typeface="Calibri" panose="020F0502020204030204"/>
            </a:endParaRPr>
          </a:p>
          <a:p>
            <a:pPr marL="0" indent="0">
              <a:buNone/>
            </a:pPr>
            <a:r>
              <a:rPr lang="en-US" sz="4400" b="1" dirty="0">
                <a:solidFill>
                  <a:srgbClr val="343434"/>
                </a:solidFill>
                <a:latin typeface="Merriweather"/>
              </a:rPr>
              <a:t>Through Christ, </a:t>
            </a:r>
            <a:endParaRPr lang="en-US" sz="4400" b="1" dirty="0">
              <a:solidFill>
                <a:srgbClr val="000000"/>
              </a:solidFill>
              <a:latin typeface="Calibri" panose="020F0502020204030204"/>
              <a:ea typeface="Calibri"/>
              <a:cs typeface="Calibri"/>
            </a:endParaRPr>
          </a:p>
          <a:p>
            <a:pPr marL="0" indent="0">
              <a:buNone/>
            </a:pPr>
            <a:r>
              <a:rPr lang="en-US" sz="4400" b="1" dirty="0">
                <a:solidFill>
                  <a:srgbClr val="343434"/>
                </a:solidFill>
                <a:latin typeface="Merriweather"/>
              </a:rPr>
              <a:t>With Christ, </a:t>
            </a:r>
            <a:endParaRPr lang="en-US" sz="4400" b="1" dirty="0">
              <a:solidFill>
                <a:srgbClr val="000000"/>
              </a:solidFill>
              <a:latin typeface="Calibri" panose="020F0502020204030204"/>
              <a:ea typeface="Calibri"/>
              <a:cs typeface="Calibri"/>
            </a:endParaRPr>
          </a:p>
          <a:p>
            <a:pPr marL="0" indent="0">
              <a:buNone/>
            </a:pPr>
            <a:r>
              <a:rPr lang="en-US" sz="4400" b="1" dirty="0">
                <a:solidFill>
                  <a:srgbClr val="343434"/>
                </a:solidFill>
                <a:latin typeface="Merriweather"/>
              </a:rPr>
              <a:t>In Christ, and in the unity of the Holy Spirit,</a:t>
            </a:r>
            <a:br>
              <a:rPr lang="en-US" sz="4400" b="1" dirty="0">
                <a:latin typeface="Merriweather"/>
              </a:rPr>
            </a:br>
            <a:r>
              <a:rPr lang="en-US" sz="4400" b="1" dirty="0">
                <a:solidFill>
                  <a:srgbClr val="343434"/>
                </a:solidFill>
                <a:latin typeface="Merriweather"/>
              </a:rPr>
              <a:t>all honor and glory is yours, almighty God, now and for ever.</a:t>
            </a:r>
            <a:br>
              <a:rPr lang="en-US" dirty="0"/>
            </a:br>
            <a:endParaRPr lang="en-US" sz="4400" b="1">
              <a:ea typeface="Calibri"/>
              <a:cs typeface="Calibri"/>
            </a:endParaRPr>
          </a:p>
          <a:p>
            <a:r>
              <a:rPr lang="en-US" sz="4400" b="1" dirty="0">
                <a:solidFill>
                  <a:srgbClr val="343434"/>
                </a:solidFill>
                <a:latin typeface="Merriweather"/>
              </a:rPr>
              <a:t>Amen.</a:t>
            </a:r>
            <a:endParaRPr lang="en-US" sz="4400">
              <a:ea typeface="Calibri"/>
              <a:cs typeface="Calibri"/>
            </a:endParaRPr>
          </a:p>
          <a:p>
            <a:endParaRPr lang="en-US" sz="4400" dirty="0">
              <a:ea typeface="Calibri"/>
              <a:cs typeface="Calibri"/>
            </a:endParaRPr>
          </a:p>
        </p:txBody>
      </p:sp>
    </p:spTree>
    <p:extLst>
      <p:ext uri="{BB962C8B-B14F-4D97-AF65-F5344CB8AC3E}">
        <p14:creationId xmlns:p14="http://schemas.microsoft.com/office/powerpoint/2010/main" val="1165222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3F93A7-A30F-47AC-6CB4-286D72631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42" name="Text Box 2"/>
          <p:cNvSpPr txBox="1">
            <a:spLocks noChangeArrowheads="1"/>
          </p:cNvSpPr>
          <p:nvPr/>
        </p:nvSpPr>
        <p:spPr bwMode="auto">
          <a:xfrm>
            <a:off x="508000" y="1961619"/>
            <a:ext cx="10718800" cy="3077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5" tIns="60948" rIns="121895" bIns="60948">
            <a:spAutoFit/>
          </a:bodyPr>
          <a:lstStyle/>
          <a:p>
            <a:pPr algn="ctr">
              <a:spcBef>
                <a:spcPct val="50000"/>
              </a:spcBef>
            </a:pPr>
            <a:r>
              <a:rPr lang="en-US" altLang="en-US" sz="9600" b="1" dirty="0">
                <a:solidFill>
                  <a:schemeClr val="bg1">
                    <a:lumMod val="95000"/>
                  </a:schemeClr>
                </a:solidFill>
              </a:rPr>
              <a:t>Cry Of My Heart</a:t>
            </a:r>
          </a:p>
          <a:p>
            <a:pPr algn="ctr">
              <a:spcBef>
                <a:spcPct val="50000"/>
              </a:spcBef>
            </a:pPr>
            <a:r>
              <a:rPr lang="en-US" altLang="en-US" sz="6400" b="1" dirty="0">
                <a:solidFill>
                  <a:schemeClr val="bg1">
                    <a:lumMod val="95000"/>
                  </a:schemeClr>
                </a:solidFill>
              </a:rPr>
              <a:t>TFWS #2165</a:t>
            </a:r>
          </a:p>
        </p:txBody>
      </p:sp>
    </p:spTree>
    <p:extLst>
      <p:ext uri="{BB962C8B-B14F-4D97-AF65-F5344CB8AC3E}">
        <p14:creationId xmlns:p14="http://schemas.microsoft.com/office/powerpoint/2010/main" val="125662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C3A371-2F26-362B-65BA-1DDEBBE57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42" name="Text Box 2"/>
          <p:cNvSpPr txBox="1">
            <a:spLocks noChangeArrowheads="1"/>
          </p:cNvSpPr>
          <p:nvPr/>
        </p:nvSpPr>
        <p:spPr bwMode="auto">
          <a:xfrm>
            <a:off x="42042" y="584201"/>
            <a:ext cx="12280053" cy="658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5" tIns="60948" rIns="121895" bIns="60948">
            <a:spAutoFit/>
          </a:bodyPr>
          <a:lstStyle/>
          <a:p>
            <a:pPr algn="ctr">
              <a:spcBef>
                <a:spcPts val="2400"/>
              </a:spcBef>
            </a:pPr>
            <a:r>
              <a:rPr lang="en-US" sz="6667" b="1" dirty="0">
                <a:cs typeface="Arial" charset="0"/>
              </a:rPr>
              <a:t>The Lord </a:t>
            </a:r>
            <a:r>
              <a:rPr lang="en-US" sz="6667" b="1" dirty="0" err="1">
                <a:cs typeface="Arial" charset="0"/>
              </a:rPr>
              <a:t>liveth</a:t>
            </a:r>
            <a:r>
              <a:rPr lang="en-US" sz="6667" b="1" dirty="0">
                <a:cs typeface="Arial" charset="0"/>
              </a:rPr>
              <a:t>, and blessed be the Rock; and let the God of my salvation be exalted. </a:t>
            </a:r>
          </a:p>
          <a:p>
            <a:pPr algn="ctr">
              <a:spcBef>
                <a:spcPts val="2400"/>
              </a:spcBef>
            </a:pPr>
            <a:r>
              <a:rPr lang="en-US" sz="6667" b="1" dirty="0">
                <a:cs typeface="Arial" charset="0"/>
              </a:rPr>
              <a:t>The Lord </a:t>
            </a:r>
            <a:r>
              <a:rPr lang="en-US" sz="6667" b="1" dirty="0" err="1">
                <a:cs typeface="Arial" charset="0"/>
              </a:rPr>
              <a:t>liveth</a:t>
            </a:r>
            <a:r>
              <a:rPr lang="en-US" sz="6667" b="1" dirty="0">
                <a:cs typeface="Arial" charset="0"/>
              </a:rPr>
              <a:t>, and blessed be the Rock; and let the God of my salvation be exalted. </a:t>
            </a:r>
          </a:p>
        </p:txBody>
      </p:sp>
    </p:spTree>
    <p:extLst>
      <p:ext uri="{BB962C8B-B14F-4D97-AF65-F5344CB8AC3E}">
        <p14:creationId xmlns:p14="http://schemas.microsoft.com/office/powerpoint/2010/main" val="140553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20F577-849D-5E6E-5CE3-CD9E3D4EB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8EF6C0D-EEB6-D510-D2D5-959C5F30D02C}"/>
              </a:ext>
            </a:extLst>
          </p:cNvPr>
          <p:cNvSpPr txBox="1"/>
          <p:nvPr/>
        </p:nvSpPr>
        <p:spPr>
          <a:xfrm>
            <a:off x="1107649" y="-210086"/>
            <a:ext cx="9976701" cy="7201972"/>
          </a:xfrm>
          <a:prstGeom prst="rect">
            <a:avLst/>
          </a:prstGeom>
          <a:noFill/>
        </p:spPr>
        <p:txBody>
          <a:bodyPr wrap="square" rtlCol="0">
            <a:spAutoFit/>
          </a:bodyPr>
          <a:lstStyle/>
          <a:p>
            <a:pPr algn="ctr"/>
            <a:r>
              <a:rPr lang="en-US" sz="6600" b="1" dirty="0">
                <a:ln>
                  <a:solidFill>
                    <a:schemeClr val="bg1"/>
                  </a:solidFill>
                </a:ln>
                <a:solidFill>
                  <a:schemeClr val="tx1">
                    <a:lumMod val="95000"/>
                    <a:lumOff val="5000"/>
                  </a:schemeClr>
                </a:solidFill>
              </a:rPr>
              <a:t>It is the cry of my heart</a:t>
            </a:r>
          </a:p>
          <a:p>
            <a:pPr algn="ctr"/>
            <a:r>
              <a:rPr lang="en-US" sz="6600" b="1" dirty="0">
                <a:ln>
                  <a:solidFill>
                    <a:schemeClr val="bg1"/>
                  </a:solidFill>
                </a:ln>
                <a:solidFill>
                  <a:schemeClr val="tx1">
                    <a:lumMod val="95000"/>
                    <a:lumOff val="5000"/>
                  </a:schemeClr>
                </a:solidFill>
              </a:rPr>
              <a:t>To follow you. </a:t>
            </a:r>
          </a:p>
          <a:p>
            <a:pPr algn="ctr"/>
            <a:r>
              <a:rPr lang="en-US" sz="6600" b="1" dirty="0">
                <a:ln>
                  <a:solidFill>
                    <a:schemeClr val="bg1"/>
                  </a:solidFill>
                </a:ln>
                <a:solidFill>
                  <a:schemeClr val="tx1">
                    <a:lumMod val="95000"/>
                    <a:lumOff val="5000"/>
                  </a:schemeClr>
                </a:solidFill>
              </a:rPr>
              <a:t>It is the cry of my heart</a:t>
            </a:r>
          </a:p>
          <a:p>
            <a:pPr algn="ctr"/>
            <a:r>
              <a:rPr lang="en-US" sz="6600" b="1" dirty="0">
                <a:ln>
                  <a:solidFill>
                    <a:schemeClr val="bg1"/>
                  </a:solidFill>
                </a:ln>
                <a:solidFill>
                  <a:schemeClr val="tx1">
                    <a:lumMod val="95000"/>
                    <a:lumOff val="5000"/>
                  </a:schemeClr>
                </a:solidFill>
              </a:rPr>
              <a:t>To be close to you. </a:t>
            </a:r>
          </a:p>
          <a:p>
            <a:pPr algn="ctr"/>
            <a:r>
              <a:rPr lang="en-US" sz="6600" b="1" dirty="0">
                <a:ln>
                  <a:solidFill>
                    <a:schemeClr val="bg1"/>
                  </a:solidFill>
                </a:ln>
                <a:solidFill>
                  <a:schemeClr val="tx1">
                    <a:lumMod val="95000"/>
                    <a:lumOff val="5000"/>
                  </a:schemeClr>
                </a:solidFill>
              </a:rPr>
              <a:t>It is the cry of my heart</a:t>
            </a:r>
          </a:p>
          <a:p>
            <a:pPr algn="ctr"/>
            <a:r>
              <a:rPr lang="en-US" sz="6600" b="1" dirty="0">
                <a:ln>
                  <a:solidFill>
                    <a:schemeClr val="bg1"/>
                  </a:solidFill>
                </a:ln>
                <a:solidFill>
                  <a:schemeClr val="tx1">
                    <a:lumMod val="95000"/>
                    <a:lumOff val="5000"/>
                  </a:schemeClr>
                </a:solidFill>
              </a:rPr>
              <a:t>To follow</a:t>
            </a:r>
          </a:p>
          <a:p>
            <a:pPr algn="ctr"/>
            <a:r>
              <a:rPr lang="en-US" sz="6600" b="1" dirty="0">
                <a:ln>
                  <a:solidFill>
                    <a:schemeClr val="bg1"/>
                  </a:solidFill>
                </a:ln>
                <a:solidFill>
                  <a:schemeClr val="tx1">
                    <a:lumMod val="95000"/>
                    <a:lumOff val="5000"/>
                  </a:schemeClr>
                </a:solidFill>
              </a:rPr>
              <a:t>All of the days of my life. </a:t>
            </a:r>
          </a:p>
        </p:txBody>
      </p:sp>
    </p:spTree>
    <p:extLst>
      <p:ext uri="{BB962C8B-B14F-4D97-AF65-F5344CB8AC3E}">
        <p14:creationId xmlns:p14="http://schemas.microsoft.com/office/powerpoint/2010/main" val="27736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1F3588-DAF7-4715-AB0D-982CF7676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8EF6C0D-EEB6-D510-D2D5-959C5F30D02C}"/>
              </a:ext>
            </a:extLst>
          </p:cNvPr>
          <p:cNvSpPr txBox="1"/>
          <p:nvPr/>
        </p:nvSpPr>
        <p:spPr>
          <a:xfrm>
            <a:off x="927100" y="33457"/>
            <a:ext cx="11526101" cy="7848302"/>
          </a:xfrm>
          <a:prstGeom prst="rect">
            <a:avLst/>
          </a:prstGeom>
          <a:noFill/>
        </p:spPr>
        <p:txBody>
          <a:bodyPr wrap="square" rtlCol="0">
            <a:spAutoFit/>
          </a:bodyPr>
          <a:lstStyle/>
          <a:p>
            <a:pPr algn="ctr"/>
            <a:r>
              <a:rPr lang="en-US" sz="7200" b="1" dirty="0">
                <a:ln>
                  <a:solidFill>
                    <a:schemeClr val="bg1"/>
                  </a:solidFill>
                </a:ln>
                <a:solidFill>
                  <a:schemeClr val="tx1">
                    <a:lumMod val="95000"/>
                    <a:lumOff val="5000"/>
                  </a:schemeClr>
                </a:solidFill>
              </a:rPr>
              <a:t>Teach me your holy ways, </a:t>
            </a:r>
          </a:p>
          <a:p>
            <a:pPr algn="ctr"/>
            <a:r>
              <a:rPr lang="en-US" sz="7200" b="1" dirty="0">
                <a:ln>
                  <a:solidFill>
                    <a:schemeClr val="bg1"/>
                  </a:solidFill>
                </a:ln>
                <a:solidFill>
                  <a:schemeClr val="tx1">
                    <a:lumMod val="95000"/>
                    <a:lumOff val="5000"/>
                  </a:schemeClr>
                </a:solidFill>
              </a:rPr>
              <a:t>O Lord, </a:t>
            </a:r>
          </a:p>
          <a:p>
            <a:pPr algn="ctr"/>
            <a:r>
              <a:rPr lang="en-US" sz="7200" b="1" dirty="0">
                <a:ln>
                  <a:solidFill>
                    <a:schemeClr val="bg1"/>
                  </a:solidFill>
                </a:ln>
                <a:solidFill>
                  <a:schemeClr val="tx1">
                    <a:lumMod val="95000"/>
                    <a:lumOff val="5000"/>
                  </a:schemeClr>
                </a:solidFill>
              </a:rPr>
              <a:t>So I can walk in your truth. </a:t>
            </a:r>
          </a:p>
          <a:p>
            <a:pPr algn="ctr"/>
            <a:r>
              <a:rPr lang="en-US" sz="7200" b="1" dirty="0">
                <a:ln>
                  <a:solidFill>
                    <a:schemeClr val="bg1"/>
                  </a:solidFill>
                </a:ln>
                <a:solidFill>
                  <a:schemeClr val="tx1">
                    <a:lumMod val="95000"/>
                    <a:lumOff val="5000"/>
                  </a:schemeClr>
                </a:solidFill>
              </a:rPr>
              <a:t>Teach me your holy ways, </a:t>
            </a:r>
          </a:p>
          <a:p>
            <a:pPr algn="ctr"/>
            <a:r>
              <a:rPr lang="en-US" sz="7200" b="1" dirty="0">
                <a:ln>
                  <a:solidFill>
                    <a:schemeClr val="bg1"/>
                  </a:solidFill>
                </a:ln>
                <a:solidFill>
                  <a:schemeClr val="tx1">
                    <a:lumMod val="95000"/>
                    <a:lumOff val="5000"/>
                  </a:schemeClr>
                </a:solidFill>
              </a:rPr>
              <a:t>O lord, and make me wholly devoted to you. </a:t>
            </a:r>
          </a:p>
          <a:p>
            <a:pPr algn="ctr"/>
            <a:endParaRPr lang="en-US" sz="7200" b="1" dirty="0">
              <a:ln>
                <a:solidFill>
                  <a:schemeClr val="bg1"/>
                </a:solidFill>
              </a:ln>
              <a:solidFill>
                <a:schemeClr val="tx1">
                  <a:lumMod val="95000"/>
                  <a:lumOff val="5000"/>
                </a:schemeClr>
              </a:solidFill>
            </a:endParaRPr>
          </a:p>
        </p:txBody>
      </p:sp>
    </p:spTree>
    <p:extLst>
      <p:ext uri="{BB962C8B-B14F-4D97-AF65-F5344CB8AC3E}">
        <p14:creationId xmlns:p14="http://schemas.microsoft.com/office/powerpoint/2010/main" val="34513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C81CFB-B7EF-E368-DA88-199974284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8EF6C0D-EEB6-D510-D2D5-959C5F30D02C}"/>
              </a:ext>
            </a:extLst>
          </p:cNvPr>
          <p:cNvSpPr txBox="1"/>
          <p:nvPr/>
        </p:nvSpPr>
        <p:spPr>
          <a:xfrm>
            <a:off x="622300" y="-248186"/>
            <a:ext cx="10679061" cy="7201972"/>
          </a:xfrm>
          <a:prstGeom prst="rect">
            <a:avLst/>
          </a:prstGeom>
          <a:noFill/>
        </p:spPr>
        <p:txBody>
          <a:bodyPr wrap="square" rtlCol="0">
            <a:spAutoFit/>
          </a:bodyPr>
          <a:lstStyle/>
          <a:p>
            <a:pPr algn="ctr"/>
            <a:r>
              <a:rPr lang="en-US" sz="6600" b="1" dirty="0">
                <a:ln>
                  <a:solidFill>
                    <a:schemeClr val="bg1"/>
                  </a:solidFill>
                </a:ln>
                <a:solidFill>
                  <a:schemeClr val="tx1">
                    <a:lumMod val="95000"/>
                    <a:lumOff val="5000"/>
                  </a:schemeClr>
                </a:solidFill>
              </a:rPr>
              <a:t>It is the cry of my heart</a:t>
            </a:r>
          </a:p>
          <a:p>
            <a:pPr algn="ctr"/>
            <a:r>
              <a:rPr lang="en-US" sz="6600" b="1" dirty="0">
                <a:ln>
                  <a:solidFill>
                    <a:schemeClr val="bg1"/>
                  </a:solidFill>
                </a:ln>
                <a:solidFill>
                  <a:schemeClr val="tx1">
                    <a:lumMod val="95000"/>
                    <a:lumOff val="5000"/>
                  </a:schemeClr>
                </a:solidFill>
              </a:rPr>
              <a:t>To follow you. </a:t>
            </a:r>
          </a:p>
          <a:p>
            <a:pPr algn="ctr"/>
            <a:r>
              <a:rPr lang="en-US" sz="6600" b="1" dirty="0">
                <a:ln>
                  <a:solidFill>
                    <a:schemeClr val="bg1"/>
                  </a:solidFill>
                </a:ln>
                <a:solidFill>
                  <a:schemeClr val="tx1">
                    <a:lumMod val="95000"/>
                    <a:lumOff val="5000"/>
                  </a:schemeClr>
                </a:solidFill>
              </a:rPr>
              <a:t>It is the cry of my heart</a:t>
            </a:r>
          </a:p>
          <a:p>
            <a:pPr algn="ctr"/>
            <a:r>
              <a:rPr lang="en-US" sz="6600" b="1" dirty="0">
                <a:ln>
                  <a:solidFill>
                    <a:schemeClr val="bg1"/>
                  </a:solidFill>
                </a:ln>
                <a:solidFill>
                  <a:schemeClr val="tx1">
                    <a:lumMod val="95000"/>
                    <a:lumOff val="5000"/>
                  </a:schemeClr>
                </a:solidFill>
              </a:rPr>
              <a:t>To be close to you. </a:t>
            </a:r>
          </a:p>
          <a:p>
            <a:pPr algn="ctr"/>
            <a:r>
              <a:rPr lang="en-US" sz="6600" b="1" dirty="0">
                <a:ln>
                  <a:solidFill>
                    <a:schemeClr val="bg1"/>
                  </a:solidFill>
                </a:ln>
                <a:solidFill>
                  <a:schemeClr val="tx1">
                    <a:lumMod val="95000"/>
                    <a:lumOff val="5000"/>
                  </a:schemeClr>
                </a:solidFill>
              </a:rPr>
              <a:t>It is the cry of my heart</a:t>
            </a:r>
          </a:p>
          <a:p>
            <a:pPr algn="ctr"/>
            <a:r>
              <a:rPr lang="en-US" sz="6600" b="1" dirty="0">
                <a:ln>
                  <a:solidFill>
                    <a:schemeClr val="bg1"/>
                  </a:solidFill>
                </a:ln>
                <a:solidFill>
                  <a:schemeClr val="tx1">
                    <a:lumMod val="95000"/>
                    <a:lumOff val="5000"/>
                  </a:schemeClr>
                </a:solidFill>
              </a:rPr>
              <a:t>To follow</a:t>
            </a:r>
          </a:p>
          <a:p>
            <a:pPr algn="ctr"/>
            <a:r>
              <a:rPr lang="en-US" sz="6600" b="1" dirty="0">
                <a:ln>
                  <a:solidFill>
                    <a:schemeClr val="bg1"/>
                  </a:solidFill>
                </a:ln>
                <a:solidFill>
                  <a:schemeClr val="tx1">
                    <a:lumMod val="95000"/>
                    <a:lumOff val="5000"/>
                  </a:schemeClr>
                </a:solidFill>
              </a:rPr>
              <a:t>All of the days of my life. </a:t>
            </a:r>
          </a:p>
        </p:txBody>
      </p:sp>
    </p:spTree>
    <p:extLst>
      <p:ext uri="{BB962C8B-B14F-4D97-AF65-F5344CB8AC3E}">
        <p14:creationId xmlns:p14="http://schemas.microsoft.com/office/powerpoint/2010/main" val="159352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8CCF4-BBAE-FF02-D97D-732BE0813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8EF6C0D-EEB6-D510-D2D5-959C5F30D02C}"/>
              </a:ext>
            </a:extLst>
          </p:cNvPr>
          <p:cNvSpPr txBox="1"/>
          <p:nvPr/>
        </p:nvSpPr>
        <p:spPr>
          <a:xfrm>
            <a:off x="599649" y="-271343"/>
            <a:ext cx="10992701" cy="8309967"/>
          </a:xfrm>
          <a:prstGeom prst="rect">
            <a:avLst/>
          </a:prstGeom>
          <a:noFill/>
        </p:spPr>
        <p:txBody>
          <a:bodyPr wrap="square" rtlCol="0">
            <a:spAutoFit/>
          </a:bodyPr>
          <a:lstStyle/>
          <a:p>
            <a:pPr algn="ctr"/>
            <a:r>
              <a:rPr lang="en-US" sz="6600" b="1" dirty="0">
                <a:ln>
                  <a:solidFill>
                    <a:schemeClr val="bg1"/>
                  </a:solidFill>
                </a:ln>
                <a:solidFill>
                  <a:schemeClr val="tx1">
                    <a:lumMod val="95000"/>
                    <a:lumOff val="5000"/>
                  </a:schemeClr>
                </a:solidFill>
              </a:rPr>
              <a:t>Open my eyes so I can see</a:t>
            </a:r>
          </a:p>
          <a:p>
            <a:pPr algn="ctr"/>
            <a:r>
              <a:rPr lang="en-US" sz="6600" b="1" dirty="0">
                <a:ln>
                  <a:solidFill>
                    <a:schemeClr val="bg1"/>
                  </a:solidFill>
                </a:ln>
                <a:solidFill>
                  <a:schemeClr val="tx1">
                    <a:lumMod val="95000"/>
                    <a:lumOff val="5000"/>
                  </a:schemeClr>
                </a:solidFill>
              </a:rPr>
              <a:t>The wonderful things that you do. </a:t>
            </a:r>
          </a:p>
          <a:p>
            <a:pPr algn="ctr"/>
            <a:r>
              <a:rPr lang="en-US" sz="6600" b="1" dirty="0">
                <a:ln>
                  <a:solidFill>
                    <a:schemeClr val="bg1"/>
                  </a:solidFill>
                </a:ln>
                <a:solidFill>
                  <a:schemeClr val="tx1">
                    <a:lumMod val="95000"/>
                    <a:lumOff val="5000"/>
                  </a:schemeClr>
                </a:solidFill>
              </a:rPr>
              <a:t>Open my heart up more and more, </a:t>
            </a:r>
          </a:p>
          <a:p>
            <a:pPr algn="ctr"/>
            <a:r>
              <a:rPr lang="en-US" sz="6600" b="1" dirty="0">
                <a:ln>
                  <a:solidFill>
                    <a:schemeClr val="bg1"/>
                  </a:solidFill>
                </a:ln>
                <a:solidFill>
                  <a:schemeClr val="tx1">
                    <a:lumMod val="95000"/>
                    <a:lumOff val="5000"/>
                  </a:schemeClr>
                </a:solidFill>
              </a:rPr>
              <a:t>And make me wholly devoted to you. </a:t>
            </a:r>
          </a:p>
          <a:p>
            <a:pPr algn="ctr"/>
            <a:endParaRPr lang="en-US" sz="7200" b="1" dirty="0">
              <a:ln>
                <a:solidFill>
                  <a:schemeClr val="bg1"/>
                </a:solidFill>
              </a:ln>
              <a:solidFill>
                <a:schemeClr val="tx1">
                  <a:lumMod val="95000"/>
                  <a:lumOff val="5000"/>
                </a:schemeClr>
              </a:solidFill>
            </a:endParaRPr>
          </a:p>
        </p:txBody>
      </p:sp>
    </p:spTree>
    <p:extLst>
      <p:ext uri="{BB962C8B-B14F-4D97-AF65-F5344CB8AC3E}">
        <p14:creationId xmlns:p14="http://schemas.microsoft.com/office/powerpoint/2010/main" val="102931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ED137-12CD-5FB1-53FF-863ABFC80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8EF6C0D-EEB6-D510-D2D5-959C5F30D02C}"/>
              </a:ext>
            </a:extLst>
          </p:cNvPr>
          <p:cNvSpPr txBox="1"/>
          <p:nvPr/>
        </p:nvSpPr>
        <p:spPr>
          <a:xfrm>
            <a:off x="815549" y="-235486"/>
            <a:ext cx="10560901" cy="7201972"/>
          </a:xfrm>
          <a:prstGeom prst="rect">
            <a:avLst/>
          </a:prstGeom>
          <a:noFill/>
        </p:spPr>
        <p:txBody>
          <a:bodyPr wrap="square" rtlCol="0">
            <a:spAutoFit/>
          </a:bodyPr>
          <a:lstStyle/>
          <a:p>
            <a:pPr algn="ctr"/>
            <a:r>
              <a:rPr lang="en-US" sz="6600" b="1" dirty="0">
                <a:ln>
                  <a:solidFill>
                    <a:schemeClr val="bg1"/>
                  </a:solidFill>
                </a:ln>
                <a:solidFill>
                  <a:schemeClr val="tx1">
                    <a:lumMod val="95000"/>
                    <a:lumOff val="5000"/>
                  </a:schemeClr>
                </a:solidFill>
              </a:rPr>
              <a:t>It is the cry of my heart</a:t>
            </a:r>
          </a:p>
          <a:p>
            <a:pPr algn="ctr"/>
            <a:r>
              <a:rPr lang="en-US" sz="6600" b="1" dirty="0">
                <a:ln>
                  <a:solidFill>
                    <a:schemeClr val="bg1"/>
                  </a:solidFill>
                </a:ln>
                <a:solidFill>
                  <a:schemeClr val="tx1">
                    <a:lumMod val="95000"/>
                    <a:lumOff val="5000"/>
                  </a:schemeClr>
                </a:solidFill>
              </a:rPr>
              <a:t>To follow you. </a:t>
            </a:r>
          </a:p>
          <a:p>
            <a:pPr algn="ctr"/>
            <a:r>
              <a:rPr lang="en-US" sz="6600" b="1" dirty="0">
                <a:ln>
                  <a:solidFill>
                    <a:schemeClr val="bg1"/>
                  </a:solidFill>
                </a:ln>
                <a:solidFill>
                  <a:schemeClr val="tx1">
                    <a:lumMod val="95000"/>
                    <a:lumOff val="5000"/>
                  </a:schemeClr>
                </a:solidFill>
              </a:rPr>
              <a:t>It is the cry of my heart</a:t>
            </a:r>
          </a:p>
          <a:p>
            <a:pPr algn="ctr"/>
            <a:r>
              <a:rPr lang="en-US" sz="6600" b="1" dirty="0">
                <a:ln>
                  <a:solidFill>
                    <a:schemeClr val="bg1"/>
                  </a:solidFill>
                </a:ln>
                <a:solidFill>
                  <a:schemeClr val="tx1">
                    <a:lumMod val="95000"/>
                    <a:lumOff val="5000"/>
                  </a:schemeClr>
                </a:solidFill>
              </a:rPr>
              <a:t>To be close to you. </a:t>
            </a:r>
          </a:p>
          <a:p>
            <a:pPr algn="ctr"/>
            <a:r>
              <a:rPr lang="en-US" sz="6600" b="1" dirty="0">
                <a:ln>
                  <a:solidFill>
                    <a:schemeClr val="bg1"/>
                  </a:solidFill>
                </a:ln>
                <a:solidFill>
                  <a:schemeClr val="tx1">
                    <a:lumMod val="95000"/>
                    <a:lumOff val="5000"/>
                  </a:schemeClr>
                </a:solidFill>
              </a:rPr>
              <a:t>It is the cry of my heart</a:t>
            </a:r>
          </a:p>
          <a:p>
            <a:pPr algn="ctr"/>
            <a:r>
              <a:rPr lang="en-US" sz="6600" b="1" dirty="0">
                <a:ln>
                  <a:solidFill>
                    <a:schemeClr val="bg1"/>
                  </a:solidFill>
                </a:ln>
                <a:solidFill>
                  <a:schemeClr val="tx1">
                    <a:lumMod val="95000"/>
                    <a:lumOff val="5000"/>
                  </a:schemeClr>
                </a:solidFill>
              </a:rPr>
              <a:t>To follow</a:t>
            </a:r>
          </a:p>
          <a:p>
            <a:pPr algn="ctr"/>
            <a:r>
              <a:rPr lang="en-US" sz="6600" b="1" dirty="0">
                <a:ln>
                  <a:solidFill>
                    <a:schemeClr val="bg1"/>
                  </a:solidFill>
                </a:ln>
                <a:solidFill>
                  <a:schemeClr val="tx1">
                    <a:lumMod val="95000"/>
                    <a:lumOff val="5000"/>
                  </a:schemeClr>
                </a:solidFill>
              </a:rPr>
              <a:t>All of the days of my life. </a:t>
            </a:r>
          </a:p>
        </p:txBody>
      </p:sp>
    </p:spTree>
    <p:extLst>
      <p:ext uri="{BB962C8B-B14F-4D97-AF65-F5344CB8AC3E}">
        <p14:creationId xmlns:p14="http://schemas.microsoft.com/office/powerpoint/2010/main" val="412609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64AF1-984B-CDFD-2582-17E57143216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9143FD-2C0F-F628-8CAA-EE5167F11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394E392-2B8A-99DC-0C32-C1B557CD372F}"/>
              </a:ext>
            </a:extLst>
          </p:cNvPr>
          <p:cNvSpPr txBox="1"/>
          <p:nvPr/>
        </p:nvSpPr>
        <p:spPr>
          <a:xfrm>
            <a:off x="821094" y="843677"/>
            <a:ext cx="12192000" cy="5170646"/>
          </a:xfrm>
          <a:prstGeom prst="rect">
            <a:avLst/>
          </a:prstGeom>
          <a:noFill/>
        </p:spPr>
        <p:txBody>
          <a:bodyPr wrap="square">
            <a:spAutoFit/>
          </a:bodyPr>
          <a:lstStyle/>
          <a:p>
            <a:r>
              <a:rPr lang="en-US" sz="6600" b="1" dirty="0"/>
              <a:t>May you go from this place carrying the blessing and assurance that the Triune God, Creator of the universe, knows your name. Amen</a:t>
            </a:r>
          </a:p>
        </p:txBody>
      </p:sp>
    </p:spTree>
    <p:extLst>
      <p:ext uri="{BB962C8B-B14F-4D97-AF65-F5344CB8AC3E}">
        <p14:creationId xmlns:p14="http://schemas.microsoft.com/office/powerpoint/2010/main" val="7366161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5E1E34-2142-44A7-C213-6BA9B9FE71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110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5CF30-86FD-AE34-6B85-9A881DA9308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9066717-37E4-81BE-BC2E-6130BAE7B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42" name="Text Box 2">
            <a:extLst>
              <a:ext uri="{FF2B5EF4-FFF2-40B4-BE49-F238E27FC236}">
                <a16:creationId xmlns:a16="http://schemas.microsoft.com/office/drawing/2014/main" id="{2DA6265A-D72E-EC67-56CA-DD3CB6B7BDE4}"/>
              </a:ext>
            </a:extLst>
          </p:cNvPr>
          <p:cNvSpPr txBox="1">
            <a:spLocks noChangeArrowheads="1"/>
          </p:cNvSpPr>
          <p:nvPr/>
        </p:nvSpPr>
        <p:spPr bwMode="auto">
          <a:xfrm>
            <a:off x="156254" y="889000"/>
            <a:ext cx="12280053" cy="617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5" tIns="60948" rIns="121895" bIns="60948">
            <a:spAutoFit/>
          </a:bodyPr>
          <a:lstStyle/>
          <a:p>
            <a:pPr algn="ctr">
              <a:spcBef>
                <a:spcPts val="2400"/>
              </a:spcBef>
            </a:pPr>
            <a:r>
              <a:rPr lang="en-US" sz="6667" b="1" dirty="0">
                <a:cs typeface="Arial" charset="0"/>
              </a:rPr>
              <a:t>I will call upon the Lord,</a:t>
            </a:r>
          </a:p>
          <a:p>
            <a:pPr algn="ctr">
              <a:spcBef>
                <a:spcPts val="2400"/>
              </a:spcBef>
            </a:pPr>
            <a:r>
              <a:rPr lang="en-US" sz="6667" b="1" dirty="0">
                <a:cs typeface="Arial" charset="0"/>
              </a:rPr>
              <a:t>Who is worthy to be praised.  </a:t>
            </a:r>
          </a:p>
          <a:p>
            <a:pPr algn="ctr">
              <a:spcBef>
                <a:spcPts val="2400"/>
              </a:spcBef>
            </a:pPr>
            <a:r>
              <a:rPr lang="en-US" sz="6667" b="1" dirty="0">
                <a:cs typeface="Arial" charset="0"/>
              </a:rPr>
              <a:t>So shall I be saved from my enemies.</a:t>
            </a:r>
          </a:p>
          <a:p>
            <a:pPr algn="ctr">
              <a:spcBef>
                <a:spcPts val="2400"/>
              </a:spcBef>
            </a:pPr>
            <a:r>
              <a:rPr lang="en-US" sz="6667" b="1" dirty="0">
                <a:cs typeface="Arial" charset="0"/>
              </a:rPr>
              <a:t>I will call upon the Lord. </a:t>
            </a:r>
          </a:p>
        </p:txBody>
      </p:sp>
    </p:spTree>
    <p:extLst>
      <p:ext uri="{BB962C8B-B14F-4D97-AF65-F5344CB8AC3E}">
        <p14:creationId xmlns:p14="http://schemas.microsoft.com/office/powerpoint/2010/main" val="266259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32C27-F513-9B23-6968-3318858B435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F06DD2E-3A8C-F82F-3640-E2FFBC495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42" name="Text Box 2">
            <a:extLst>
              <a:ext uri="{FF2B5EF4-FFF2-40B4-BE49-F238E27FC236}">
                <a16:creationId xmlns:a16="http://schemas.microsoft.com/office/drawing/2014/main" id="{FC008349-69D9-1621-00DC-3BA6CAE8D29D}"/>
              </a:ext>
            </a:extLst>
          </p:cNvPr>
          <p:cNvSpPr txBox="1">
            <a:spLocks noChangeArrowheads="1"/>
          </p:cNvSpPr>
          <p:nvPr/>
        </p:nvSpPr>
        <p:spPr bwMode="auto">
          <a:xfrm>
            <a:off x="42042" y="584201"/>
            <a:ext cx="12280053" cy="658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5" tIns="60948" rIns="121895" bIns="60948">
            <a:spAutoFit/>
          </a:bodyPr>
          <a:lstStyle/>
          <a:p>
            <a:pPr algn="ctr">
              <a:spcBef>
                <a:spcPts val="2400"/>
              </a:spcBef>
            </a:pPr>
            <a:r>
              <a:rPr lang="en-US" sz="6667" b="1" dirty="0">
                <a:cs typeface="Arial" charset="0"/>
              </a:rPr>
              <a:t>The Lord </a:t>
            </a:r>
            <a:r>
              <a:rPr lang="en-US" sz="6667" b="1" dirty="0" err="1">
                <a:cs typeface="Arial" charset="0"/>
              </a:rPr>
              <a:t>liveth</a:t>
            </a:r>
            <a:r>
              <a:rPr lang="en-US" sz="6667" b="1" dirty="0">
                <a:cs typeface="Arial" charset="0"/>
              </a:rPr>
              <a:t>, and blessed be the Rock; and let the God of my salvation be exalted. </a:t>
            </a:r>
          </a:p>
          <a:p>
            <a:pPr algn="ctr">
              <a:spcBef>
                <a:spcPts val="2400"/>
              </a:spcBef>
            </a:pPr>
            <a:r>
              <a:rPr lang="en-US" sz="6667" b="1" dirty="0">
                <a:cs typeface="Arial" charset="0"/>
              </a:rPr>
              <a:t>The Lord </a:t>
            </a:r>
            <a:r>
              <a:rPr lang="en-US" sz="6667" b="1" dirty="0" err="1">
                <a:cs typeface="Arial" charset="0"/>
              </a:rPr>
              <a:t>liveth</a:t>
            </a:r>
            <a:r>
              <a:rPr lang="en-US" sz="6667" b="1" dirty="0">
                <a:cs typeface="Arial" charset="0"/>
              </a:rPr>
              <a:t>, and blessed be the Rock; and let the God of my salvation be exalted. </a:t>
            </a:r>
          </a:p>
        </p:txBody>
      </p:sp>
    </p:spTree>
    <p:extLst>
      <p:ext uri="{BB962C8B-B14F-4D97-AF65-F5344CB8AC3E}">
        <p14:creationId xmlns:p14="http://schemas.microsoft.com/office/powerpoint/2010/main" val="270173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6D39E-B19D-B9CF-D551-8B46ECE075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4A5385-14B6-F734-9B08-C2F87A1F8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4030FE3-634D-2B9C-EEE0-98610D2D633E}"/>
              </a:ext>
            </a:extLst>
          </p:cNvPr>
          <p:cNvSpPr/>
          <p:nvPr/>
        </p:nvSpPr>
        <p:spPr>
          <a:xfrm>
            <a:off x="-503656" y="2919652"/>
            <a:ext cx="15875000" cy="5235303"/>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white">
                      <a:lumMod val="95000"/>
                    </a:prstClr>
                  </a:solidFill>
                </a:ln>
                <a:solidFill>
                  <a:schemeClr val="tx1"/>
                </a:solidFill>
                <a:effectLst/>
                <a:uLnTx/>
                <a:uFillTx/>
                <a:latin typeface="Calibri" panose="020F0502020204030204"/>
                <a:ea typeface="+mn-ea"/>
                <a:cs typeface="+mn-cs"/>
              </a:rPr>
              <a:t>Opening Prayer</a:t>
            </a:r>
          </a:p>
        </p:txBody>
      </p:sp>
    </p:spTree>
    <p:extLst>
      <p:ext uri="{BB962C8B-B14F-4D97-AF65-F5344CB8AC3E}">
        <p14:creationId xmlns:p14="http://schemas.microsoft.com/office/powerpoint/2010/main" val="1859290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381001"/>
            <a:ext cx="9652000" cy="1815882"/>
          </a:xfrm>
          <a:prstGeom prst="rect">
            <a:avLst/>
          </a:prstGeom>
          <a:noFill/>
        </p:spPr>
        <p:txBody>
          <a:bodyPr wrap="square" rtlCol="0">
            <a:spAutoFit/>
          </a:bodyPr>
          <a:lstStyle/>
          <a:p>
            <a:r>
              <a:rPr lang="en-US" sz="2400" dirty="0"/>
              <a:t> </a:t>
            </a:r>
          </a:p>
          <a:p>
            <a:pPr algn="ctr"/>
            <a:r>
              <a:rPr lang="en-US" sz="8800" dirty="0">
                <a:ln>
                  <a:solidFill>
                    <a:schemeClr val="tx1"/>
                  </a:solidFill>
                </a:ln>
                <a:solidFill>
                  <a:schemeClr val="bg1"/>
                </a:solidFill>
              </a:rPr>
              <a:t>Psalm 1 </a:t>
            </a:r>
          </a:p>
        </p:txBody>
      </p:sp>
      <p:sp>
        <p:nvSpPr>
          <p:cNvPr id="3" name="TextBox 2"/>
          <p:cNvSpPr txBox="1"/>
          <p:nvPr/>
        </p:nvSpPr>
        <p:spPr>
          <a:xfrm>
            <a:off x="8011064" y="4765120"/>
            <a:ext cx="4064000" cy="2062103"/>
          </a:xfrm>
          <a:prstGeom prst="rect">
            <a:avLst/>
          </a:prstGeom>
          <a:noFill/>
        </p:spPr>
        <p:txBody>
          <a:bodyPr wrap="square" rtlCol="0">
            <a:spAutoFit/>
          </a:bodyPr>
          <a:lstStyle/>
          <a:p>
            <a:r>
              <a:rPr lang="en-US" sz="4267" b="1" dirty="0">
                <a:solidFill>
                  <a:schemeClr val="bg1"/>
                </a:solidFill>
                <a:latin typeface="Papyrus" panose="03070502060502030205" pitchFamily="66" charset="0"/>
              </a:rPr>
              <a:t>Pg. 843</a:t>
            </a:r>
            <a:r>
              <a:rPr lang="en-US" sz="6400" b="1" dirty="0">
                <a:solidFill>
                  <a:schemeClr val="bg1"/>
                </a:solidFill>
                <a:latin typeface="Papyrus" panose="03070502060502030205" pitchFamily="66" charset="0"/>
              </a:rPr>
              <a:t> Scripture</a:t>
            </a:r>
          </a:p>
        </p:txBody>
      </p:sp>
    </p:spTree>
    <p:extLst>
      <p:ext uri="{BB962C8B-B14F-4D97-AF65-F5344CB8AC3E}">
        <p14:creationId xmlns:p14="http://schemas.microsoft.com/office/powerpoint/2010/main" val="418753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5433</TotalTime>
  <Words>1810</Words>
  <Application>Microsoft Office PowerPoint</Application>
  <PresentationFormat>Widescreen</PresentationFormat>
  <Paragraphs>240</Paragraphs>
  <Slides>56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Calibri</vt:lpstr>
      <vt:lpstr>Calibri Light</vt:lpstr>
      <vt:lpstr>Century Schoolbook</vt:lpstr>
      <vt:lpstr>Copperplate Gothic Bold</vt:lpstr>
      <vt:lpstr>Lucida Handwriting</vt:lpstr>
      <vt:lpstr>Merriweather</vt:lpstr>
      <vt:lpstr>Papyrus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HOLY COMMUNION</vt:lpstr>
      <vt:lpstr>HOLY COMMUNION</vt:lpstr>
      <vt:lpstr>HOLY COMMUNION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Farwell UMC</dc:creator>
  <cp:lastModifiedBy>Ray Francis</cp:lastModifiedBy>
  <cp:revision>616</cp:revision>
  <dcterms:created xsi:type="dcterms:W3CDTF">2024-05-16T16:43:07Z</dcterms:created>
  <dcterms:modified xsi:type="dcterms:W3CDTF">2025-09-05T13:45:19Z</dcterms:modified>
</cp:coreProperties>
</file>