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75" d="100"/>
          <a:sy n="75" d="100"/>
        </p:scale>
        <p:origin x="690"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A97E4-BCCA-4AAD-B72C-061622E5A5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3C0726F-8C38-4CC8-98D8-C8091BCE5A53}">
      <dgm:prSet/>
      <dgm:spPr/>
      <dgm:t>
        <a:bodyPr/>
        <a:lstStyle/>
        <a:p>
          <a:r>
            <a:rPr lang="en-US" dirty="0">
              <a:latin typeface="Arial" panose="020B0604020202020204" pitchFamily="34" charset="0"/>
              <a:cs typeface="Arial" panose="020B0604020202020204" pitchFamily="34" charset="0"/>
            </a:rPr>
            <a:t>Spiritual Growth </a:t>
          </a:r>
        </a:p>
      </dgm:t>
    </dgm:pt>
    <dgm:pt modelId="{037B1DE6-4B29-453B-A23A-D6FE4CA53178}" type="parTrans" cxnId="{4A037F96-D16C-44D1-896B-8548B27470E5}">
      <dgm:prSet/>
      <dgm:spPr/>
      <dgm:t>
        <a:bodyPr/>
        <a:lstStyle/>
        <a:p>
          <a:endParaRPr lang="en-US"/>
        </a:p>
      </dgm:t>
    </dgm:pt>
    <dgm:pt modelId="{DE2A35CF-AA6E-4633-B58E-76A153776498}" type="sibTrans" cxnId="{4A037F96-D16C-44D1-896B-8548B27470E5}">
      <dgm:prSet/>
      <dgm:spPr/>
      <dgm:t>
        <a:bodyPr/>
        <a:lstStyle/>
        <a:p>
          <a:endParaRPr lang="en-US"/>
        </a:p>
      </dgm:t>
    </dgm:pt>
    <dgm:pt modelId="{B43FB41D-6461-48BB-BD7D-30F94D245040}">
      <dgm:prSet/>
      <dgm:spPr/>
      <dgm:t>
        <a:bodyPr/>
        <a:lstStyle/>
        <a:p>
          <a:r>
            <a:rPr lang="en-US" dirty="0">
              <a:latin typeface="Arial" panose="020B0604020202020204" pitchFamily="34" charset="0"/>
              <a:cs typeface="Arial" panose="020B0604020202020204" pitchFamily="34" charset="0"/>
            </a:rPr>
            <a:t>Deep abiding intimacy with Jesus </a:t>
          </a:r>
        </a:p>
      </dgm:t>
    </dgm:pt>
    <dgm:pt modelId="{210ABCF0-84B1-4EBA-BEC2-A8D8675897F1}" type="parTrans" cxnId="{6455F5FE-B6B5-4184-941F-8D8056BEA7A4}">
      <dgm:prSet/>
      <dgm:spPr/>
      <dgm:t>
        <a:bodyPr/>
        <a:lstStyle/>
        <a:p>
          <a:endParaRPr lang="en-US"/>
        </a:p>
      </dgm:t>
    </dgm:pt>
    <dgm:pt modelId="{DE56F8A3-E7FB-4D42-ADDD-4337BA52AFC3}" type="sibTrans" cxnId="{6455F5FE-B6B5-4184-941F-8D8056BEA7A4}">
      <dgm:prSet/>
      <dgm:spPr/>
      <dgm:t>
        <a:bodyPr/>
        <a:lstStyle/>
        <a:p>
          <a:endParaRPr lang="en-US"/>
        </a:p>
      </dgm:t>
    </dgm:pt>
    <dgm:pt modelId="{450BAD8E-F2CC-40BC-87A9-BE041D108278}">
      <dgm:prSet/>
      <dgm:spPr/>
      <dgm:t>
        <a:bodyPr/>
        <a:lstStyle/>
        <a:p>
          <a:r>
            <a:rPr lang="en-US" dirty="0">
              <a:latin typeface="Arial" panose="020B0604020202020204" pitchFamily="34" charset="0"/>
              <a:cs typeface="Arial" panose="020B0604020202020204" pitchFamily="34" charset="0"/>
            </a:rPr>
            <a:t>An increasing love for God, love for people, and love for His word. </a:t>
          </a:r>
        </a:p>
      </dgm:t>
    </dgm:pt>
    <dgm:pt modelId="{7E65B9CE-5370-4A29-BB96-905902D9007B}" type="parTrans" cxnId="{C24792CE-E26E-40DE-822C-3D5A8D783906}">
      <dgm:prSet/>
      <dgm:spPr/>
      <dgm:t>
        <a:bodyPr/>
        <a:lstStyle/>
        <a:p>
          <a:endParaRPr lang="en-US"/>
        </a:p>
      </dgm:t>
    </dgm:pt>
    <dgm:pt modelId="{677329DA-2771-4932-BBD7-55524FA0FF05}" type="sibTrans" cxnId="{C24792CE-E26E-40DE-822C-3D5A8D783906}">
      <dgm:prSet/>
      <dgm:spPr/>
      <dgm:t>
        <a:bodyPr/>
        <a:lstStyle/>
        <a:p>
          <a:endParaRPr lang="en-US"/>
        </a:p>
      </dgm:t>
    </dgm:pt>
    <dgm:pt modelId="{881FFA20-73BC-45AD-9053-F7A1397379EE}" type="pres">
      <dgm:prSet presAssocID="{E24A97E4-BCCA-4AAD-B72C-061622E5A5F2}" presName="vert0" presStyleCnt="0">
        <dgm:presLayoutVars>
          <dgm:dir/>
          <dgm:animOne val="branch"/>
          <dgm:animLvl val="lvl"/>
        </dgm:presLayoutVars>
      </dgm:prSet>
      <dgm:spPr/>
    </dgm:pt>
    <dgm:pt modelId="{F27B7109-C96B-49FF-BBFE-9A8A43A2DC3C}" type="pres">
      <dgm:prSet presAssocID="{83C0726F-8C38-4CC8-98D8-C8091BCE5A53}" presName="thickLine" presStyleLbl="alignNode1" presStyleIdx="0" presStyleCnt="3"/>
      <dgm:spPr/>
    </dgm:pt>
    <dgm:pt modelId="{60644132-6E16-4AC6-93F4-1945B5A65542}" type="pres">
      <dgm:prSet presAssocID="{83C0726F-8C38-4CC8-98D8-C8091BCE5A53}" presName="horz1" presStyleCnt="0"/>
      <dgm:spPr/>
    </dgm:pt>
    <dgm:pt modelId="{63FB76AE-DB10-4CF0-BA5B-F01D1AF18D8B}" type="pres">
      <dgm:prSet presAssocID="{83C0726F-8C38-4CC8-98D8-C8091BCE5A53}" presName="tx1" presStyleLbl="revTx" presStyleIdx="0" presStyleCnt="3"/>
      <dgm:spPr/>
    </dgm:pt>
    <dgm:pt modelId="{940F9F61-3033-4D7A-8142-7ED565FB3C47}" type="pres">
      <dgm:prSet presAssocID="{83C0726F-8C38-4CC8-98D8-C8091BCE5A53}" presName="vert1" presStyleCnt="0"/>
      <dgm:spPr/>
    </dgm:pt>
    <dgm:pt modelId="{8E709825-B030-408D-9DC6-BCFB3B977354}" type="pres">
      <dgm:prSet presAssocID="{B43FB41D-6461-48BB-BD7D-30F94D245040}" presName="thickLine" presStyleLbl="alignNode1" presStyleIdx="1" presStyleCnt="3"/>
      <dgm:spPr/>
    </dgm:pt>
    <dgm:pt modelId="{2C55762D-889C-4140-AEC2-67D5ADB1CB27}" type="pres">
      <dgm:prSet presAssocID="{B43FB41D-6461-48BB-BD7D-30F94D245040}" presName="horz1" presStyleCnt="0"/>
      <dgm:spPr/>
    </dgm:pt>
    <dgm:pt modelId="{2BE3ABF3-3C9A-4EB9-9927-6366FF9DCBE8}" type="pres">
      <dgm:prSet presAssocID="{B43FB41D-6461-48BB-BD7D-30F94D245040}" presName="tx1" presStyleLbl="revTx" presStyleIdx="1" presStyleCnt="3"/>
      <dgm:spPr/>
    </dgm:pt>
    <dgm:pt modelId="{7B9BE846-E8BE-4E0A-A50F-CD973E4734EC}" type="pres">
      <dgm:prSet presAssocID="{B43FB41D-6461-48BB-BD7D-30F94D245040}" presName="vert1" presStyleCnt="0"/>
      <dgm:spPr/>
    </dgm:pt>
    <dgm:pt modelId="{E9886855-3E92-48B3-822D-9713E20AEED4}" type="pres">
      <dgm:prSet presAssocID="{450BAD8E-F2CC-40BC-87A9-BE041D108278}" presName="thickLine" presStyleLbl="alignNode1" presStyleIdx="2" presStyleCnt="3"/>
      <dgm:spPr/>
    </dgm:pt>
    <dgm:pt modelId="{06E71689-FDCA-474E-AFC6-A5AD2EBEF16C}" type="pres">
      <dgm:prSet presAssocID="{450BAD8E-F2CC-40BC-87A9-BE041D108278}" presName="horz1" presStyleCnt="0"/>
      <dgm:spPr/>
    </dgm:pt>
    <dgm:pt modelId="{10EA9049-7F66-456E-9F6B-50BAA87DF937}" type="pres">
      <dgm:prSet presAssocID="{450BAD8E-F2CC-40BC-87A9-BE041D108278}" presName="tx1" presStyleLbl="revTx" presStyleIdx="2" presStyleCnt="3"/>
      <dgm:spPr/>
    </dgm:pt>
    <dgm:pt modelId="{F2199A75-A1BD-4627-BF03-20388B5D1FBF}" type="pres">
      <dgm:prSet presAssocID="{450BAD8E-F2CC-40BC-87A9-BE041D108278}" presName="vert1" presStyleCnt="0"/>
      <dgm:spPr/>
    </dgm:pt>
  </dgm:ptLst>
  <dgm:cxnLst>
    <dgm:cxn modelId="{613D301F-446E-451B-A5E7-70ADC4E0968C}" type="presOf" srcId="{B43FB41D-6461-48BB-BD7D-30F94D245040}" destId="{2BE3ABF3-3C9A-4EB9-9927-6366FF9DCBE8}" srcOrd="0" destOrd="0" presId="urn:microsoft.com/office/officeart/2008/layout/LinedList"/>
    <dgm:cxn modelId="{9F414231-EF37-4585-B13B-8225AFB67599}" type="presOf" srcId="{E24A97E4-BCCA-4AAD-B72C-061622E5A5F2}" destId="{881FFA20-73BC-45AD-9053-F7A1397379EE}" srcOrd="0" destOrd="0" presId="urn:microsoft.com/office/officeart/2008/layout/LinedList"/>
    <dgm:cxn modelId="{F45B1D59-59C4-45AD-B6D2-1975511A797C}" type="presOf" srcId="{83C0726F-8C38-4CC8-98D8-C8091BCE5A53}" destId="{63FB76AE-DB10-4CF0-BA5B-F01D1AF18D8B}" srcOrd="0" destOrd="0" presId="urn:microsoft.com/office/officeart/2008/layout/LinedList"/>
    <dgm:cxn modelId="{4A037F96-D16C-44D1-896B-8548B27470E5}" srcId="{E24A97E4-BCCA-4AAD-B72C-061622E5A5F2}" destId="{83C0726F-8C38-4CC8-98D8-C8091BCE5A53}" srcOrd="0" destOrd="0" parTransId="{037B1DE6-4B29-453B-A23A-D6FE4CA53178}" sibTransId="{DE2A35CF-AA6E-4633-B58E-76A153776498}"/>
    <dgm:cxn modelId="{5A3EA1B8-4609-45CB-9E9C-79A38A422636}" type="presOf" srcId="{450BAD8E-F2CC-40BC-87A9-BE041D108278}" destId="{10EA9049-7F66-456E-9F6B-50BAA87DF937}" srcOrd="0" destOrd="0" presId="urn:microsoft.com/office/officeart/2008/layout/LinedList"/>
    <dgm:cxn modelId="{C24792CE-E26E-40DE-822C-3D5A8D783906}" srcId="{E24A97E4-BCCA-4AAD-B72C-061622E5A5F2}" destId="{450BAD8E-F2CC-40BC-87A9-BE041D108278}" srcOrd="2" destOrd="0" parTransId="{7E65B9CE-5370-4A29-BB96-905902D9007B}" sibTransId="{677329DA-2771-4932-BBD7-55524FA0FF05}"/>
    <dgm:cxn modelId="{6455F5FE-B6B5-4184-941F-8D8056BEA7A4}" srcId="{E24A97E4-BCCA-4AAD-B72C-061622E5A5F2}" destId="{B43FB41D-6461-48BB-BD7D-30F94D245040}" srcOrd="1" destOrd="0" parTransId="{210ABCF0-84B1-4EBA-BEC2-A8D8675897F1}" sibTransId="{DE56F8A3-E7FB-4D42-ADDD-4337BA52AFC3}"/>
    <dgm:cxn modelId="{E1E46888-7A6F-4A81-9A1A-5993E09335C5}" type="presParOf" srcId="{881FFA20-73BC-45AD-9053-F7A1397379EE}" destId="{F27B7109-C96B-49FF-BBFE-9A8A43A2DC3C}" srcOrd="0" destOrd="0" presId="urn:microsoft.com/office/officeart/2008/layout/LinedList"/>
    <dgm:cxn modelId="{37EDAF6D-CDE5-4030-AEAF-5454BC42323F}" type="presParOf" srcId="{881FFA20-73BC-45AD-9053-F7A1397379EE}" destId="{60644132-6E16-4AC6-93F4-1945B5A65542}" srcOrd="1" destOrd="0" presId="urn:microsoft.com/office/officeart/2008/layout/LinedList"/>
    <dgm:cxn modelId="{1CDA417C-D082-4A45-A477-6FBF3E26EA97}" type="presParOf" srcId="{60644132-6E16-4AC6-93F4-1945B5A65542}" destId="{63FB76AE-DB10-4CF0-BA5B-F01D1AF18D8B}" srcOrd="0" destOrd="0" presId="urn:microsoft.com/office/officeart/2008/layout/LinedList"/>
    <dgm:cxn modelId="{AE4960D2-B093-42C1-BFB9-AB48FCFF0377}" type="presParOf" srcId="{60644132-6E16-4AC6-93F4-1945B5A65542}" destId="{940F9F61-3033-4D7A-8142-7ED565FB3C47}" srcOrd="1" destOrd="0" presId="urn:microsoft.com/office/officeart/2008/layout/LinedList"/>
    <dgm:cxn modelId="{004BF8B3-1C4F-4391-B0F0-6A3A30F9BA9E}" type="presParOf" srcId="{881FFA20-73BC-45AD-9053-F7A1397379EE}" destId="{8E709825-B030-408D-9DC6-BCFB3B977354}" srcOrd="2" destOrd="0" presId="urn:microsoft.com/office/officeart/2008/layout/LinedList"/>
    <dgm:cxn modelId="{E4FCA9B4-F56F-49D8-A8AB-A119BEC755CB}" type="presParOf" srcId="{881FFA20-73BC-45AD-9053-F7A1397379EE}" destId="{2C55762D-889C-4140-AEC2-67D5ADB1CB27}" srcOrd="3" destOrd="0" presId="urn:microsoft.com/office/officeart/2008/layout/LinedList"/>
    <dgm:cxn modelId="{B1990987-3E25-4456-81C0-E1675C73F354}" type="presParOf" srcId="{2C55762D-889C-4140-AEC2-67D5ADB1CB27}" destId="{2BE3ABF3-3C9A-4EB9-9927-6366FF9DCBE8}" srcOrd="0" destOrd="0" presId="urn:microsoft.com/office/officeart/2008/layout/LinedList"/>
    <dgm:cxn modelId="{DD537D40-C4DC-4108-9EA9-5013EC9CFCB8}" type="presParOf" srcId="{2C55762D-889C-4140-AEC2-67D5ADB1CB27}" destId="{7B9BE846-E8BE-4E0A-A50F-CD973E4734EC}" srcOrd="1" destOrd="0" presId="urn:microsoft.com/office/officeart/2008/layout/LinedList"/>
    <dgm:cxn modelId="{0C9B3720-EF0D-4B48-9B75-8045A0125498}" type="presParOf" srcId="{881FFA20-73BC-45AD-9053-F7A1397379EE}" destId="{E9886855-3E92-48B3-822D-9713E20AEED4}" srcOrd="4" destOrd="0" presId="urn:microsoft.com/office/officeart/2008/layout/LinedList"/>
    <dgm:cxn modelId="{7E99A17F-5545-4CDD-8BDE-0BE814C92C0B}" type="presParOf" srcId="{881FFA20-73BC-45AD-9053-F7A1397379EE}" destId="{06E71689-FDCA-474E-AFC6-A5AD2EBEF16C}" srcOrd="5" destOrd="0" presId="urn:microsoft.com/office/officeart/2008/layout/LinedList"/>
    <dgm:cxn modelId="{1C5C1016-FF96-4E62-BB20-2FC55DC16860}" type="presParOf" srcId="{06E71689-FDCA-474E-AFC6-A5AD2EBEF16C}" destId="{10EA9049-7F66-456E-9F6B-50BAA87DF937}" srcOrd="0" destOrd="0" presId="urn:microsoft.com/office/officeart/2008/layout/LinedList"/>
    <dgm:cxn modelId="{DB3407F7-3939-4140-B76F-14EC6063E39B}" type="presParOf" srcId="{06E71689-FDCA-474E-AFC6-A5AD2EBEF16C}" destId="{F2199A75-A1BD-4627-BF03-20388B5D1F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B7109-C96B-49FF-BBFE-9A8A43A2DC3C}">
      <dsp:nvSpPr>
        <dsp:cNvPr id="0" name=""/>
        <dsp:cNvSpPr/>
      </dsp:nvSpPr>
      <dsp:spPr>
        <a:xfrm>
          <a:off x="0" y="2835"/>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B76AE-DB10-4CF0-BA5B-F01D1AF18D8B}">
      <dsp:nvSpPr>
        <dsp:cNvPr id="0" name=""/>
        <dsp:cNvSpPr/>
      </dsp:nvSpPr>
      <dsp:spPr>
        <a:xfrm>
          <a:off x="0" y="2835"/>
          <a:ext cx="7315200" cy="193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Spiritual Growth </a:t>
          </a:r>
        </a:p>
      </dsp:txBody>
      <dsp:txXfrm>
        <a:off x="0" y="2835"/>
        <a:ext cx="7315200" cy="1933589"/>
      </dsp:txXfrm>
    </dsp:sp>
    <dsp:sp modelId="{8E709825-B030-408D-9DC6-BCFB3B977354}">
      <dsp:nvSpPr>
        <dsp:cNvPr id="0" name=""/>
        <dsp:cNvSpPr/>
      </dsp:nvSpPr>
      <dsp:spPr>
        <a:xfrm>
          <a:off x="0" y="1936425"/>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3ABF3-3C9A-4EB9-9927-6366FF9DCBE8}">
      <dsp:nvSpPr>
        <dsp:cNvPr id="0" name=""/>
        <dsp:cNvSpPr/>
      </dsp:nvSpPr>
      <dsp:spPr>
        <a:xfrm>
          <a:off x="0" y="1936425"/>
          <a:ext cx="7315200" cy="193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Deep abiding intimacy with Jesus </a:t>
          </a:r>
        </a:p>
      </dsp:txBody>
      <dsp:txXfrm>
        <a:off x="0" y="1936425"/>
        <a:ext cx="7315200" cy="1933589"/>
      </dsp:txXfrm>
    </dsp:sp>
    <dsp:sp modelId="{E9886855-3E92-48B3-822D-9713E20AEED4}">
      <dsp:nvSpPr>
        <dsp:cNvPr id="0" name=""/>
        <dsp:cNvSpPr/>
      </dsp:nvSpPr>
      <dsp:spPr>
        <a:xfrm>
          <a:off x="0" y="3870014"/>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A9049-7F66-456E-9F6B-50BAA87DF937}">
      <dsp:nvSpPr>
        <dsp:cNvPr id="0" name=""/>
        <dsp:cNvSpPr/>
      </dsp:nvSpPr>
      <dsp:spPr>
        <a:xfrm>
          <a:off x="0" y="3870014"/>
          <a:ext cx="7315200" cy="193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An increasing love for God, love for people, and love for His word. </a:t>
          </a:r>
        </a:p>
      </dsp:txBody>
      <dsp:txXfrm>
        <a:off x="0" y="3870014"/>
        <a:ext cx="7315200" cy="19335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8/30/2025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989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8/30/2025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678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82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0917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4807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8432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7485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8/30/2025</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15436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8/30/2025</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399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8/30/2025</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4920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8/30/2025</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443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94773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834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8/30/2025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6972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9834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8/30/2025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2033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8/30/2025</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4287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8/30/2025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9554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56588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8/30/2025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8056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8/30/2025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598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8/30/2025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9829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8/30/2025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4121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5916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7041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132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8/30/2025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874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8/30/2025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85315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8/30/2025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026976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8/30/2025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97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8/30/2025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955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8/30/2025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01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8/30/2025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671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8/30/2025</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74233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8/30/2025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029189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8/30/2025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5868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8/30/2025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2669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8/30/2025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2410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8/30/2025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70842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8/30/2025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6039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8/30/2025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717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8/30/2025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19581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8179448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8/30/2025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7429470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8/30/2025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5264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8/30/2025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114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8/30/2025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158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8/30/2025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6803386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8/30/2025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569784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8/30/2025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05958539"/>
      </p:ext>
    </p:extLst>
  </p:cSld>
  <p:clrMap bg1="lt1" tx1="dk1" bg2="lt2" tx2="dk2" accent1="accent1" accent2="accent2" accent3="accent3" accent4="accent4" accent5="accent5" accent6="accent6" hlink="hlink" folHlink="folHlink"/>
  <p:sldLayoutIdLst>
    <p:sldLayoutId id="2147483749" r:id="rId1"/>
    <p:sldLayoutId id="2147483748" r:id="rId2"/>
    <p:sldLayoutId id="214748375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s/photo/1086757"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FE0C-81BF-F39F-C5C1-925A903A38F4}"/>
              </a:ext>
            </a:extLst>
          </p:cNvPr>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Intentional Prayer </a:t>
            </a:r>
          </a:p>
        </p:txBody>
      </p:sp>
      <p:sp>
        <p:nvSpPr>
          <p:cNvPr id="3" name="Content Placeholder 2">
            <a:extLst>
              <a:ext uri="{FF2B5EF4-FFF2-40B4-BE49-F238E27FC236}">
                <a16:creationId xmlns:a16="http://schemas.microsoft.com/office/drawing/2014/main" id="{D372D672-D0C3-FEF0-FA0A-04201D47FB05}"/>
              </a:ext>
            </a:extLst>
          </p:cNvPr>
          <p:cNvSpPr>
            <a:spLocks noGrp="1"/>
          </p:cNvSpPr>
          <p:nvPr>
            <p:ph idx="1"/>
          </p:nvPr>
        </p:nvSpPr>
        <p:spPr/>
        <p:txBody>
          <a:bodyPr>
            <a:noAutofit/>
          </a:bodyPr>
          <a:lstStyle/>
          <a:p>
            <a:r>
              <a:rPr lang="en-US" sz="2800" b="1" u="sng" dirty="0">
                <a:latin typeface="Arial" panose="020B0604020202020204" pitchFamily="34" charset="0"/>
                <a:cs typeface="Arial" panose="020B0604020202020204" pitchFamily="34" charset="0"/>
              </a:rPr>
              <a:t>Psalm 79:9-11-  </a:t>
            </a:r>
            <a:r>
              <a:rPr lang="en-US" sz="2800" dirty="0">
                <a:latin typeface="Arial" panose="020B0604020202020204" pitchFamily="34" charset="0"/>
                <a:cs typeface="Arial" panose="020B0604020202020204" pitchFamily="34" charset="0"/>
              </a:rPr>
              <a:t>Help us, O God of our salvation, for the glory of your name; deliver us, and atone for our sins, for your name's sake! Why should the nations say, “Where is their God?” Let the avenging of the outpoured blood of your servants be known among the nations before our eyes! Let the groans of the prisoners come before you; according to your great power, preserve those doomed to die!"</a:t>
            </a:r>
          </a:p>
        </p:txBody>
      </p:sp>
    </p:spTree>
    <p:extLst>
      <p:ext uri="{BB962C8B-B14F-4D97-AF65-F5344CB8AC3E}">
        <p14:creationId xmlns:p14="http://schemas.microsoft.com/office/powerpoint/2010/main" val="227824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BEA-D417-9E9D-3FDD-CC03AA26D5A0}"/>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We would be wise to recognize the transient nature of our lives. </a:t>
            </a:r>
          </a:p>
        </p:txBody>
      </p:sp>
    </p:spTree>
    <p:extLst>
      <p:ext uri="{BB962C8B-B14F-4D97-AF65-F5344CB8AC3E}">
        <p14:creationId xmlns:p14="http://schemas.microsoft.com/office/powerpoint/2010/main" val="410143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B899-442D-AB7F-4EBE-A0F16FF619F1}"/>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True wealth lies in developing our spiritual lives and the hope of God’s eternal promises.</a:t>
            </a:r>
          </a:p>
        </p:txBody>
      </p:sp>
    </p:spTree>
    <p:extLst>
      <p:ext uri="{BB962C8B-B14F-4D97-AF65-F5344CB8AC3E}">
        <p14:creationId xmlns:p14="http://schemas.microsoft.com/office/powerpoint/2010/main" val="200886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0C15-762C-EDBE-EAC7-6C8FDE128CDB}"/>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In God’s kingdom the poor and the wealthy are equals. </a:t>
            </a:r>
          </a:p>
        </p:txBody>
      </p:sp>
    </p:spTree>
    <p:extLst>
      <p:ext uri="{BB962C8B-B14F-4D97-AF65-F5344CB8AC3E}">
        <p14:creationId xmlns:p14="http://schemas.microsoft.com/office/powerpoint/2010/main" val="256945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7C94-1ACF-C2EF-BEE7-7E9BF72EB71C}"/>
              </a:ext>
            </a:extLst>
          </p:cNvPr>
          <p:cNvSpPr>
            <a:spLocks noGrp="1"/>
          </p:cNvSpPr>
          <p:nvPr>
            <p:ph type="title"/>
          </p:nvPr>
        </p:nvSpPr>
        <p:spPr>
          <a:xfrm>
            <a:off x="372533" y="548639"/>
            <a:ext cx="3494314" cy="5719639"/>
          </a:xfrm>
        </p:spPr>
        <p:txBody>
          <a:bodyPr anchor="t">
            <a:normAutofit/>
          </a:bodyPr>
          <a:lstStyle/>
          <a:p>
            <a:r>
              <a:rPr lang="en-US" dirty="0">
                <a:latin typeface="Arial" panose="020B0604020202020204" pitchFamily="34" charset="0"/>
                <a:cs typeface="Arial" panose="020B0604020202020204" pitchFamily="34" charset="0"/>
              </a:rPr>
              <a:t>Success</a:t>
            </a:r>
          </a:p>
        </p:txBody>
      </p:sp>
      <p:graphicFrame>
        <p:nvGraphicFramePr>
          <p:cNvPr id="5" name="Content Placeholder 2">
            <a:extLst>
              <a:ext uri="{FF2B5EF4-FFF2-40B4-BE49-F238E27FC236}">
                <a16:creationId xmlns:a16="http://schemas.microsoft.com/office/drawing/2014/main" id="{82DCF5D0-8CEF-7A7C-14FE-AF8B756B8D5A}"/>
              </a:ext>
            </a:extLst>
          </p:cNvPr>
          <p:cNvGraphicFramePr>
            <a:graphicFrameLocks noGrp="1"/>
          </p:cNvGraphicFramePr>
          <p:nvPr>
            <p:ph sz="quarter" idx="13"/>
            <p:extLst>
              <p:ext uri="{D42A27DB-BD31-4B8C-83A1-F6EECF244321}">
                <p14:modId xmlns:p14="http://schemas.microsoft.com/office/powerpoint/2010/main" val="1567075796"/>
              </p:ext>
            </p:extLst>
          </p:nvPr>
        </p:nvGraphicFramePr>
        <p:xfrm>
          <a:off x="4504268" y="549274"/>
          <a:ext cx="7315200" cy="580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58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6E5-9A74-B208-1727-46B3E59E2521}"/>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We know and are known by God!</a:t>
            </a:r>
          </a:p>
        </p:txBody>
      </p:sp>
    </p:spTree>
    <p:extLst>
      <p:ext uri="{BB962C8B-B14F-4D97-AF65-F5344CB8AC3E}">
        <p14:creationId xmlns:p14="http://schemas.microsoft.com/office/powerpoint/2010/main" val="132924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8890-99F7-F0B0-AE43-B5E816F408DC}"/>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Our love for God is manifested in our faithful obedience to the Lord. </a:t>
            </a:r>
          </a:p>
        </p:txBody>
      </p:sp>
    </p:spTree>
    <p:extLst>
      <p:ext uri="{BB962C8B-B14F-4D97-AF65-F5344CB8AC3E}">
        <p14:creationId xmlns:p14="http://schemas.microsoft.com/office/powerpoint/2010/main" val="40375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1E37-C41B-57AB-86ED-5E2F2DB40DC1}"/>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Prayer Prompts </a:t>
            </a:r>
          </a:p>
        </p:txBody>
      </p:sp>
      <p:sp>
        <p:nvSpPr>
          <p:cNvPr id="3" name="Content Placeholder 2">
            <a:extLst>
              <a:ext uri="{FF2B5EF4-FFF2-40B4-BE49-F238E27FC236}">
                <a16:creationId xmlns:a16="http://schemas.microsoft.com/office/drawing/2014/main" id="{9E324E47-DBBA-DD82-A444-BE668BF9F2E9}"/>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God, you are our helper, our salvation , and our glorious deliver!</a:t>
            </a:r>
          </a:p>
          <a:p>
            <a:r>
              <a:rPr lang="en-US" sz="3200" dirty="0">
                <a:latin typeface="Arial" panose="020B0604020202020204" pitchFamily="34" charset="0"/>
                <a:cs typeface="Arial" panose="020B0604020202020204" pitchFamily="34" charset="0"/>
              </a:rPr>
              <a:t>Lord, even in dark times we remember You are…….</a:t>
            </a:r>
          </a:p>
          <a:p>
            <a:r>
              <a:rPr lang="en-US" sz="3200" dirty="0">
                <a:latin typeface="Arial" panose="020B0604020202020204" pitchFamily="34" charset="0"/>
                <a:cs typeface="Arial" panose="020B0604020202020204" pitchFamily="34" charset="0"/>
              </a:rPr>
              <a:t>Lord, use me today to show others that You are…….</a:t>
            </a:r>
          </a:p>
          <a:p>
            <a:endParaRPr lang="en-US" dirty="0"/>
          </a:p>
        </p:txBody>
      </p:sp>
    </p:spTree>
    <p:extLst>
      <p:ext uri="{BB962C8B-B14F-4D97-AF65-F5344CB8AC3E}">
        <p14:creationId xmlns:p14="http://schemas.microsoft.com/office/powerpoint/2010/main" val="107145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2D1D-D543-E042-2DC7-C901B476269A}"/>
              </a:ext>
            </a:extLst>
          </p:cNvPr>
          <p:cNvSpPr>
            <a:spLocks noGrp="1"/>
          </p:cNvSpPr>
          <p:nvPr>
            <p:ph type="ctrTitle"/>
          </p:nvPr>
        </p:nvSpPr>
        <p:spPr>
          <a:xfrm>
            <a:off x="365760" y="5218032"/>
            <a:ext cx="11460480" cy="786384"/>
          </a:xfrm>
        </p:spPr>
        <p:txBody>
          <a:bodyPr anchor="b">
            <a:normAutofit/>
          </a:bodyPr>
          <a:lstStyle/>
          <a:p>
            <a:r>
              <a:rPr lang="en-US" dirty="0">
                <a:latin typeface="Arial" panose="020B0604020202020204" pitchFamily="34" charset="0"/>
                <a:cs typeface="Arial" panose="020B0604020202020204" pitchFamily="34" charset="0"/>
              </a:rPr>
              <a:t>Book of James </a:t>
            </a:r>
          </a:p>
        </p:txBody>
      </p:sp>
      <p:sp>
        <p:nvSpPr>
          <p:cNvPr id="15" name="Subtitle 2">
            <a:extLst>
              <a:ext uri="{FF2B5EF4-FFF2-40B4-BE49-F238E27FC236}">
                <a16:creationId xmlns:a16="http://schemas.microsoft.com/office/drawing/2014/main" id="{5C0597E2-6CFB-7D34-870B-492263686AE9}"/>
              </a:ext>
            </a:extLst>
          </p:cNvPr>
          <p:cNvSpPr>
            <a:spLocks noGrp="1"/>
          </p:cNvSpPr>
          <p:nvPr>
            <p:ph type="subTitle" idx="1"/>
          </p:nvPr>
        </p:nvSpPr>
        <p:spPr>
          <a:xfrm>
            <a:off x="365760" y="5972629"/>
            <a:ext cx="11460480" cy="480373"/>
          </a:xfrm>
        </p:spPr>
        <p:txBody>
          <a:bodyPr/>
          <a:lstStyle/>
          <a:p>
            <a:endParaRPr lang="en-US"/>
          </a:p>
        </p:txBody>
      </p:sp>
      <p:pic>
        <p:nvPicPr>
          <p:cNvPr id="5" name="Picture Placeholder 4" descr="A person holding a bucket with a fire&#10;&#10;AI-generated content may be incorrect.">
            <a:extLst>
              <a:ext uri="{FF2B5EF4-FFF2-40B4-BE49-F238E27FC236}">
                <a16:creationId xmlns:a16="http://schemas.microsoft.com/office/drawing/2014/main" id="{9B57B02F-843B-6808-FC60-51A678A1916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2168" b="13855"/>
          <a:stretch>
            <a:fillRect/>
          </a:stretch>
        </p:blipFill>
        <p:spPr>
          <a:xfrm>
            <a:off x="20" y="10"/>
            <a:ext cx="12191979" cy="4986415"/>
          </a:xfrm>
          <a:noFill/>
        </p:spPr>
      </p:pic>
    </p:spTree>
    <p:extLst>
      <p:ext uri="{BB962C8B-B14F-4D97-AF65-F5344CB8AC3E}">
        <p14:creationId xmlns:p14="http://schemas.microsoft.com/office/powerpoint/2010/main" val="282474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426E-4265-C043-B270-E2D018F012E5}"/>
              </a:ext>
            </a:extLst>
          </p:cNvPr>
          <p:cNvSpPr>
            <a:spLocks noGrp="1"/>
          </p:cNvSpPr>
          <p:nvPr>
            <p:ph type="title"/>
          </p:nvPr>
        </p:nvSpPr>
        <p:spPr>
          <a:xfrm>
            <a:off x="612647" y="1627318"/>
            <a:ext cx="8430767" cy="1842020"/>
          </a:xfrm>
        </p:spPr>
        <p:txBody>
          <a:bodyPr anchor="b">
            <a:normAutofit/>
          </a:bodyPr>
          <a:lstStyle/>
          <a:p>
            <a:endParaRPr lang="en-US" dirty="0"/>
          </a:p>
        </p:txBody>
      </p:sp>
      <p:sp>
        <p:nvSpPr>
          <p:cNvPr id="3" name="Content Placeholder 2">
            <a:extLst>
              <a:ext uri="{FF2B5EF4-FFF2-40B4-BE49-F238E27FC236}">
                <a16:creationId xmlns:a16="http://schemas.microsoft.com/office/drawing/2014/main" id="{7C0D2B29-CC72-78CC-1565-4E5F7C327052}"/>
              </a:ext>
            </a:extLst>
          </p:cNvPr>
          <p:cNvSpPr>
            <a:spLocks noGrp="1"/>
          </p:cNvSpPr>
          <p:nvPr>
            <p:ph sz="quarter" idx="14"/>
          </p:nvPr>
        </p:nvSpPr>
        <p:spPr>
          <a:xfrm>
            <a:off x="612775" y="3622674"/>
            <a:ext cx="8431213" cy="1863725"/>
          </a:xfrm>
        </p:spPr>
        <p:txBody>
          <a:bodyPr>
            <a:normAutofit/>
          </a:bodyPr>
          <a:lstStyle/>
          <a:p>
            <a:r>
              <a:rPr lang="en-US" sz="4000" dirty="0">
                <a:latin typeface="Arial" panose="020B0604020202020204" pitchFamily="34" charset="0"/>
                <a:cs typeface="Arial" panose="020B0604020202020204" pitchFamily="34" charset="0"/>
              </a:rPr>
              <a:t>In the kingdom of God roles are reversed. </a:t>
            </a:r>
          </a:p>
        </p:txBody>
      </p:sp>
    </p:spTree>
    <p:extLst>
      <p:ext uri="{BB962C8B-B14F-4D97-AF65-F5344CB8AC3E}">
        <p14:creationId xmlns:p14="http://schemas.microsoft.com/office/powerpoint/2010/main" val="153264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6B68-C84F-81A8-FB0D-7DBD1F645912}"/>
              </a:ext>
            </a:extLst>
          </p:cNvPr>
          <p:cNvSpPr>
            <a:spLocks noGrp="1"/>
          </p:cNvSpPr>
          <p:nvPr>
            <p:ph type="ctrTitle"/>
          </p:nvPr>
        </p:nvSpPr>
        <p:spPr>
          <a:xfrm>
            <a:off x="274320" y="1801368"/>
            <a:ext cx="7772400" cy="4572000"/>
          </a:xfrm>
        </p:spPr>
        <p:txBody>
          <a:bodyPr anchor="b">
            <a:normAutofit/>
          </a:bodyPr>
          <a:lstStyle/>
          <a:p>
            <a:r>
              <a:rPr lang="en-US" sz="6800" dirty="0">
                <a:latin typeface="Arial" panose="020B0604020202020204" pitchFamily="34" charset="0"/>
                <a:cs typeface="Arial" panose="020B0604020202020204" pitchFamily="34" charset="0"/>
              </a:rPr>
              <a:t>In our poverty we are tempted to covet and wallow in self pity. </a:t>
            </a:r>
          </a:p>
        </p:txBody>
      </p:sp>
    </p:spTree>
    <p:extLst>
      <p:ext uri="{BB962C8B-B14F-4D97-AF65-F5344CB8AC3E}">
        <p14:creationId xmlns:p14="http://schemas.microsoft.com/office/powerpoint/2010/main" val="204469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F2A7-657A-81F9-EB9B-6E806B5F9336}"/>
              </a:ext>
            </a:extLst>
          </p:cNvPr>
          <p:cNvSpPr>
            <a:spLocks noGrp="1"/>
          </p:cNvSpPr>
          <p:nvPr>
            <p:ph type="title"/>
          </p:nvPr>
        </p:nvSpPr>
        <p:spPr>
          <a:xfrm>
            <a:off x="612647" y="1627318"/>
            <a:ext cx="8430767" cy="1842020"/>
          </a:xfrm>
        </p:spPr>
        <p:txBody>
          <a:bodyPr anchor="b">
            <a:normAutofit/>
          </a:bodyPr>
          <a:lstStyle/>
          <a:p>
            <a:r>
              <a:rPr lang="en-US" sz="4200" dirty="0">
                <a:latin typeface="Arial" panose="020B0604020202020204" pitchFamily="34" charset="0"/>
                <a:cs typeface="Arial" panose="020B0604020202020204" pitchFamily="34" charset="0"/>
              </a:rPr>
              <a:t>Even when we have nothing, we still possess everything because we have Jesus. </a:t>
            </a:r>
          </a:p>
        </p:txBody>
      </p:sp>
      <p:sp>
        <p:nvSpPr>
          <p:cNvPr id="7" name="Content Placeholder 2">
            <a:extLst>
              <a:ext uri="{FF2B5EF4-FFF2-40B4-BE49-F238E27FC236}">
                <a16:creationId xmlns:a16="http://schemas.microsoft.com/office/drawing/2014/main" id="{10378DC8-1233-E514-094B-872633FE0129}"/>
              </a:ext>
            </a:extLst>
          </p:cNvPr>
          <p:cNvSpPr>
            <a:spLocks noGrp="1"/>
          </p:cNvSpPr>
          <p:nvPr>
            <p:ph sz="quarter" idx="14"/>
          </p:nvPr>
        </p:nvSpPr>
        <p:spPr>
          <a:xfrm>
            <a:off x="612775" y="3622674"/>
            <a:ext cx="8431213" cy="1863725"/>
          </a:xfrm>
        </p:spPr>
        <p:txBody>
          <a:bodyPr/>
          <a:lstStyle/>
          <a:p>
            <a:endParaRPr lang="en-US"/>
          </a:p>
        </p:txBody>
      </p:sp>
    </p:spTree>
    <p:extLst>
      <p:ext uri="{BB962C8B-B14F-4D97-AF65-F5344CB8AC3E}">
        <p14:creationId xmlns:p14="http://schemas.microsoft.com/office/powerpoint/2010/main" val="26904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A5F32-3603-1059-2D4C-C16252A77D32}"/>
              </a:ext>
            </a:extLst>
          </p:cNvPr>
          <p:cNvSpPr>
            <a:spLocks noGrp="1"/>
          </p:cNvSpPr>
          <p:nvPr>
            <p:ph type="ctrTitle"/>
          </p:nvPr>
        </p:nvSpPr>
        <p:spPr>
          <a:xfrm>
            <a:off x="274320" y="1801368"/>
            <a:ext cx="7772400" cy="4572000"/>
          </a:xfrm>
        </p:spPr>
        <p:txBody>
          <a:bodyPr anchor="b">
            <a:normAutofit/>
          </a:bodyPr>
          <a:lstStyle/>
          <a:p>
            <a:r>
              <a:rPr lang="en-US" sz="6300" dirty="0">
                <a:latin typeface="Arial" panose="020B0604020202020204" pitchFamily="34" charset="0"/>
                <a:cs typeface="Arial" panose="020B0604020202020204" pitchFamily="34" charset="0"/>
              </a:rPr>
              <a:t>In our earthly lack we must keep our hearts focused on our eternal inheritance!</a:t>
            </a:r>
          </a:p>
        </p:txBody>
      </p:sp>
    </p:spTree>
    <p:extLst>
      <p:ext uri="{BB962C8B-B14F-4D97-AF65-F5344CB8AC3E}">
        <p14:creationId xmlns:p14="http://schemas.microsoft.com/office/powerpoint/2010/main" val="275730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4611-2A94-82E9-E5F6-90C328195B81}"/>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We can see our situation as a joyful opportunity to depend upon and grow in the Lord. </a:t>
            </a:r>
          </a:p>
        </p:txBody>
      </p:sp>
    </p:spTree>
    <p:extLst>
      <p:ext uri="{BB962C8B-B14F-4D97-AF65-F5344CB8AC3E}">
        <p14:creationId xmlns:p14="http://schemas.microsoft.com/office/powerpoint/2010/main" val="25252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046-0337-3234-B44B-97D5352520FD}"/>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We are more likely to be drawn away from Christ in our wealth than in our poverty. </a:t>
            </a:r>
          </a:p>
        </p:txBody>
      </p:sp>
    </p:spTree>
    <p:extLst>
      <p:ext uri="{BB962C8B-B14F-4D97-AF65-F5344CB8AC3E}">
        <p14:creationId xmlns:p14="http://schemas.microsoft.com/office/powerpoint/2010/main" val="3052702829"/>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docProps/app.xml><?xml version="1.0" encoding="utf-8"?>
<Properties xmlns="http://schemas.openxmlformats.org/officeDocument/2006/extended-properties" xmlns:vt="http://schemas.openxmlformats.org/officeDocument/2006/docPropsVTypes">
  <TotalTime>41</TotalTime>
  <Words>305</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Neue Haas Grotesk Text Pro</vt:lpstr>
      <vt:lpstr>Helena</vt:lpstr>
      <vt:lpstr>Intentional Prayer </vt:lpstr>
      <vt:lpstr>Prayer Prompts </vt:lpstr>
      <vt:lpstr>Book of James </vt:lpstr>
      <vt:lpstr>PowerPoint Presentation</vt:lpstr>
      <vt:lpstr>In our poverty we are tempted to covet and wallow in self pity. </vt:lpstr>
      <vt:lpstr>Even when we have nothing, we still possess everything because we have Jesus. </vt:lpstr>
      <vt:lpstr>In our earthly lack we must keep our hearts focused on our eternal inheritance!</vt:lpstr>
      <vt:lpstr>We can see our situation as a joyful opportunity to depend upon and grow in the Lord. </vt:lpstr>
      <vt:lpstr>We are more likely to be drawn away from Christ in our wealth than in our poverty. </vt:lpstr>
      <vt:lpstr>We would be wise to recognize the transient nature of our lives. </vt:lpstr>
      <vt:lpstr>True wealth lies in developing our spiritual lives and the hope of God’s eternal promises.</vt:lpstr>
      <vt:lpstr>In God’s kingdom the poor and the wealthy are equals. </vt:lpstr>
      <vt:lpstr>Success</vt:lpstr>
      <vt:lpstr>We know and are known by God!</vt:lpstr>
      <vt:lpstr>Our love for God is manifested in our faithful obedience to the Lord.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owens</dc:creator>
  <cp:lastModifiedBy>jared owens</cp:lastModifiedBy>
  <cp:revision>1</cp:revision>
  <dcterms:created xsi:type="dcterms:W3CDTF">2025-08-31T01:53:52Z</dcterms:created>
  <dcterms:modified xsi:type="dcterms:W3CDTF">2025-08-31T02:35:12Z</dcterms:modified>
</cp:coreProperties>
</file>