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3D34-8CBE-3AE9-EF96-C4EEFD856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3286D-D9AF-B536-9228-EF7A66CE2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3E41D-407D-0394-3356-8DA0F99C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C865-7C45-30F0-CED6-230820AC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DF5F-D7D3-2070-78EE-C101854B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D493-77BD-C84D-47AD-CAEFE344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3B323-90FD-FDCD-AE89-77A83D138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37C62-3971-5839-004C-274A1ABD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13570-F9FC-C996-79A1-BA068F20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3924-556A-0110-7CFC-AB54F396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0A3D0-A136-C7DC-C9FF-4874E4149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17ADE-4E4B-E236-C66F-D8A59A61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7A1F6-E203-C513-E654-85275C1C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9B444-C093-EAF2-2639-1E1391E8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6DB47-6AB9-188C-5316-90414956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54A8-E26D-B4CC-35CD-E674224B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13AA-B078-8745-AC7F-5EF2546D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0888-48E0-C696-3476-272D6340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60B34-815A-AA9E-8028-F0AE532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80BF0-CB39-E41B-01EE-815C3998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0589-BEBF-5EB4-6E78-E5BEB84E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99029-EE58-2D29-87E4-26E4BCEAB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EDAC-07CC-0074-A7C3-8DC24223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3EABA-FC29-4950-AE15-15C60866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58DE-D2B6-A4E6-330D-15865F4D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356F-428D-81A2-4109-518E2680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8719-A1AE-1E27-2FA5-2D323C525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6BE23-8350-6E23-D103-35588F2A4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D956E-4642-355A-6ECF-CEAECD4E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1FAF1-BC9A-1D3D-241D-3D4C3D77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592FE-FC53-4C5E-699D-52164352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6337-04CA-0C81-2065-BFC3037F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5E5E6-A296-3F11-5091-C634E56D6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1AC80-8DED-AB2B-00DE-4847DB9AF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B5AD8-492E-8009-818B-F364EE8EB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6D8F1-A793-3C86-C393-DF1D0F6A5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1AEE2-2C45-7CCF-1A62-C717A27C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E5D50-DC8C-9C3E-00B1-92C12169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BB28A-EA22-FCE0-896E-974E65E9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F7C7-D211-40D8-92A2-1365C592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97970-BE9A-DC40-0D7B-61C40565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9049E-B4D2-1AD0-CE46-BA8FF45B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F6BFC-A43A-E21A-08EA-EF02AB36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5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8FFB8-226C-F1DE-3AC7-B05F7466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F36ED-39CC-2188-CEEA-05D05FFF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98CF-D9A5-1DBC-9767-FC400E2E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603E-3D08-1335-782C-579FBA9D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1147-7AA4-000F-0A82-804F36D9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CEF90-28ED-B579-2239-E84ECC60A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DD7B9-10CF-D93C-614D-ACD51206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E4C29-3AC1-2284-19AC-8B0E6164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3E40C-5300-74C2-AC8E-807AE608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C352-CD0E-C047-BF53-5E10FF7A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5977F-1FB8-1028-A09E-40DD55556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0A42F-8723-A64E-A2D5-0FA086000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6C61D-8AC8-9E5B-81C3-582EFA93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50FFB-FE7B-C5EE-F74E-17CDFC1C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AD79F-4ACC-BEE7-DFB4-1CB1F5AD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EEF5B-4698-367C-4B0C-144050BA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8DBBB-5C4F-A7EC-8F76-D5F3CC656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A9B1-DC5C-90CC-13F9-AB8837A8E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770F-3E1A-4132-9619-A745413EA1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91FE0-9272-B5FC-7790-1C9868CE6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6FBE-2FCA-E732-7C76-D05D0C900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52B51-135B-4F8C-9342-44EC6FB0B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44AC-C207-27E9-9C31-2708F804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" y="85726"/>
            <a:ext cx="12038029" cy="971550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sz="6000" b="1" dirty="0"/>
              <a:t>YOU ARE BLESSED &amp; HIGHLY FAVORED!</a:t>
            </a:r>
          </a:p>
        </p:txBody>
      </p:sp>
      <p:pic>
        <p:nvPicPr>
          <p:cNvPr id="5" name="Content Placeholder 4" descr="Fireworks and text on a black background">
            <a:extLst>
              <a:ext uri="{FF2B5EF4-FFF2-40B4-BE49-F238E27FC236}">
                <a16:creationId xmlns:a16="http://schemas.microsoft.com/office/drawing/2014/main" id="{046CDACA-E046-CE9C-FB64-EF83EB9BE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057276"/>
            <a:ext cx="11085921" cy="5800724"/>
          </a:xfrm>
        </p:spPr>
      </p:pic>
    </p:spTree>
    <p:extLst>
      <p:ext uri="{BB962C8B-B14F-4D97-AF65-F5344CB8AC3E}">
        <p14:creationId xmlns:p14="http://schemas.microsoft.com/office/powerpoint/2010/main" val="276575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9E895-133F-C914-8A6A-9A579409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742950"/>
            <a:ext cx="4332307" cy="56081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 MORE IN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(Phil 3:13-14)</a:t>
            </a:r>
          </a:p>
        </p:txBody>
      </p:sp>
      <p:pic>
        <p:nvPicPr>
          <p:cNvPr id="5" name="Content Placeholder 4" descr="A notepad with numbers and a cup of coffee&#10;&#10;Description automatically generated">
            <a:extLst>
              <a:ext uri="{FF2B5EF4-FFF2-40B4-BE49-F238E27FC236}">
                <a16:creationId xmlns:a16="http://schemas.microsoft.com/office/drawing/2014/main" id="{5FF1A8DF-D998-7883-73E6-0EE913962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92" y="311448"/>
            <a:ext cx="7436670" cy="65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C69D-B0C7-8095-256D-D77160173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5" y="95250"/>
            <a:ext cx="11677650" cy="1224503"/>
          </a:xfrm>
        </p:spPr>
        <p:txBody>
          <a:bodyPr/>
          <a:lstStyle/>
          <a:p>
            <a:r>
              <a:rPr lang="en-US" b="1" i="1" dirty="0"/>
              <a:t>FORGETTING THOSE THINGS BEHIND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2ED36-9EBB-9C51-D306-E1E2FA5F2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89" y="1319753"/>
            <a:ext cx="11860785" cy="5442997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RESOLVE THE UNFINISHED BUSINESS IN YOUR PAST</a:t>
            </a:r>
          </a:p>
          <a:p>
            <a:pPr marL="742950" indent="-742950">
              <a:buAutoNum type="arabicPeriod"/>
            </a:pPr>
            <a:r>
              <a:rPr lang="en-US" sz="6000" dirty="0"/>
              <a:t>UNGRIEVED LOSSES</a:t>
            </a:r>
          </a:p>
          <a:p>
            <a:pPr marL="742950" indent="-742950">
              <a:buAutoNum type="arabicPeriod"/>
            </a:pPr>
            <a:r>
              <a:rPr lang="en-US" sz="6000" dirty="0"/>
              <a:t>UNCONFESSED SINS</a:t>
            </a:r>
          </a:p>
          <a:p>
            <a:pPr marL="742950" indent="-742950">
              <a:buAutoNum type="arabicPeriod"/>
            </a:pPr>
            <a:r>
              <a:rPr lang="en-US" sz="6000" dirty="0"/>
              <a:t>UNRECONCILED DIFFERENCES</a:t>
            </a:r>
          </a:p>
          <a:p>
            <a:pPr marL="742950" indent="-742950">
              <a:buAutoNum type="arabicPeriod"/>
            </a:pPr>
            <a:r>
              <a:rPr lang="en-US" sz="6000" dirty="0"/>
              <a:t>UNHEALED WOUNDS</a:t>
            </a:r>
          </a:p>
          <a:p>
            <a:pPr marL="742950" indent="-742950">
              <a:buAutoNum type="arabicPeriod"/>
            </a:pPr>
            <a:r>
              <a:rPr lang="en-US" sz="6000" dirty="0"/>
              <a:t>UNFORGIVEN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596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F54C-0C6F-E3AA-6758-08F8C343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75415"/>
            <a:ext cx="12078878" cy="1615274"/>
          </a:xfrm>
        </p:spPr>
        <p:txBody>
          <a:bodyPr>
            <a:normAutofit/>
          </a:bodyPr>
          <a:lstStyle/>
          <a:p>
            <a:r>
              <a:rPr lang="en-US" sz="5400" b="1" dirty="0"/>
              <a:t>      </a:t>
            </a:r>
            <a:r>
              <a:rPr lang="en-US" sz="5400" b="1" i="1" dirty="0"/>
              <a:t>BE WILLING TO STRETCH PAST YOUR      </a:t>
            </a:r>
            <a:br>
              <a:rPr lang="en-US" sz="5400" b="1" i="1" dirty="0"/>
            </a:br>
            <a:r>
              <a:rPr lang="en-US" sz="5400" b="1" i="1" dirty="0"/>
              <a:t>                          LIMITATIONS</a:t>
            </a:r>
          </a:p>
        </p:txBody>
      </p:sp>
      <p:pic>
        <p:nvPicPr>
          <p:cNvPr id="5" name="Content Placeholder 4" descr="A person with her arms up and text overlay">
            <a:extLst>
              <a:ext uri="{FF2B5EF4-FFF2-40B4-BE49-F238E27FC236}">
                <a16:creationId xmlns:a16="http://schemas.microsoft.com/office/drawing/2014/main" id="{2A5AA387-364C-2419-4ADE-D3985543A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825624"/>
            <a:ext cx="10699422" cy="5032375"/>
          </a:xfrm>
        </p:spPr>
      </p:pic>
    </p:spTree>
    <p:extLst>
      <p:ext uri="{BB962C8B-B14F-4D97-AF65-F5344CB8AC3E}">
        <p14:creationId xmlns:p14="http://schemas.microsoft.com/office/powerpoint/2010/main" val="304130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1957-3FD3-CD66-55C7-18217E5E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302025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5400" b="1" i="1" dirty="0"/>
              <a:t>PRESSING TOWARDS THE MARK</a:t>
            </a:r>
          </a:p>
        </p:txBody>
      </p:sp>
      <p:pic>
        <p:nvPicPr>
          <p:cNvPr id="5" name="Content Placeholder 4" descr="Two football players on a field&#10;&#10;Description automatically generated">
            <a:extLst>
              <a:ext uri="{FF2B5EF4-FFF2-40B4-BE49-F238E27FC236}">
                <a16:creationId xmlns:a16="http://schemas.microsoft.com/office/drawing/2014/main" id="{BBE7222A-4CD0-9C89-13CE-3217A0F10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3"/>
            <a:ext cx="11767930" cy="6400799"/>
          </a:xfrm>
        </p:spPr>
      </p:pic>
    </p:spTree>
    <p:extLst>
      <p:ext uri="{BB962C8B-B14F-4D97-AF65-F5344CB8AC3E}">
        <p14:creationId xmlns:p14="http://schemas.microsoft.com/office/powerpoint/2010/main" val="92375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 YOU ARE BLESSED &amp; HIGHLY FAVORED!</vt:lpstr>
      <vt:lpstr>ACCOMPLISH MORE IN            (Phil 3:13-14)</vt:lpstr>
      <vt:lpstr>FORGETTING THOSE THINGS BEHIND</vt:lpstr>
      <vt:lpstr>      BE WILLING TO STRETCH PAST YOUR                                 LIMITATIONS</vt:lpstr>
      <vt:lpstr>              PRESSING TOWARDS THE 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YOU ARE BLESSED &amp; HIGHLY FAVORED!</dc:title>
  <dc:creator>Ben Franklin</dc:creator>
  <cp:lastModifiedBy>Ben Franklin</cp:lastModifiedBy>
  <cp:revision>1</cp:revision>
  <dcterms:created xsi:type="dcterms:W3CDTF">2024-01-07T14:12:15Z</dcterms:created>
  <dcterms:modified xsi:type="dcterms:W3CDTF">2024-01-07T14:52:33Z</dcterms:modified>
</cp:coreProperties>
</file>