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4" r:id="rId5"/>
    <p:sldId id="266" r:id="rId6"/>
    <p:sldId id="265" r:id="rId7"/>
    <p:sldId id="264" r:id="rId8"/>
    <p:sldId id="268" r:id="rId9"/>
    <p:sldId id="271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0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4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8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4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0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3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9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6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3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80FE-6CAA-45D1-AAE9-1BD84A4D3CE5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527A-B52A-4564-86EF-241ED05FDC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6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8281-CAEB-1217-1823-D9B1319DA856}"/>
              </a:ext>
            </a:extLst>
          </p:cNvPr>
          <p:cNvSpPr txBox="1"/>
          <p:nvPr/>
        </p:nvSpPr>
        <p:spPr>
          <a:xfrm>
            <a:off x="2286000" y="1819001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TRINITY LUTHERAN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CHURCH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THE GOOD NEWS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SEPTEMBER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20D32-64F9-7ECC-8AC1-8B565D80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171717"/>
            <a:ext cx="8639033" cy="64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0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032D3-97E1-60E1-DF1C-056F7F59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1" y="0"/>
            <a:ext cx="91735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2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70D57-6473-ED06-2FAC-BCE6C43E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" y="132791"/>
            <a:ext cx="8843750" cy="6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2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A2614-8BD8-F52E-3EB2-CB506B41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76"/>
            <a:ext cx="9144000" cy="68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8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272B6-8AB9-7F71-1C26-1CECC13A5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27" y="0"/>
            <a:ext cx="921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02B4C-3C41-E937-AC7A-FBB811584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6AB8B-9005-7F43-B62B-478C54E9F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91" y="0"/>
            <a:ext cx="9201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78990-6C51-85B9-8601-46F629BC6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4" y="0"/>
            <a:ext cx="91076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C6057B-33FA-0C78-3E3A-8B63BBE2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4"/>
          <a:stretch>
            <a:fillRect/>
          </a:stretch>
        </p:blipFill>
        <p:spPr>
          <a:xfrm>
            <a:off x="152634" y="133066"/>
            <a:ext cx="8838731" cy="65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63B0B6-99F8-E686-26CB-CD0B7BC0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94" y="0"/>
            <a:ext cx="9270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7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81B84-CF26-D382-1AD0-882BFA4F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81"/>
            <a:ext cx="9144000" cy="68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7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9FABEE-FA43-5D60-40C7-6EAD9F124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5" y="2753"/>
            <a:ext cx="9147676" cy="685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842871-5352-04B8-884A-8E9ACD7F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4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AFF2FC-89C6-0E71-0AB6-B300B1713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62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2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8EF888-1F7D-9902-A3EA-02295A88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7" y="0"/>
            <a:ext cx="91699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8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EECB3B-5B6E-F6C1-9123-71A730FD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81"/>
            <a:ext cx="9144000" cy="69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7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350</TotalTime>
  <Words>8</Words>
  <Application>Microsoft Office PowerPoint</Application>
  <PresentationFormat>On-screen Show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Donna Devans</dc:creator>
  <cp:lastModifiedBy>Victoria Stoddard</cp:lastModifiedBy>
  <cp:revision>16</cp:revision>
  <cp:lastPrinted>2024-08-27T21:25:53Z</cp:lastPrinted>
  <dcterms:created xsi:type="dcterms:W3CDTF">2024-07-31T15:10:44Z</dcterms:created>
  <dcterms:modified xsi:type="dcterms:W3CDTF">2025-09-02T16:45:11Z</dcterms:modified>
</cp:coreProperties>
</file>