
<file path=[Content_Types].xml><?xml version="1.0" encoding="utf-8"?>
<Types xmlns="http://schemas.openxmlformats.org/package/2006/content-types">
  <Default Extension="bmp" ContentType="image/bmp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12192000" cy="6858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2006600"/>
            <a:ext cx="10795000" cy="1346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7513">
                <a:solidFill>
                  <a:srgbClr val="1A7578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704850" y="3460750"/>
            <a:ext cx="10775950" cy="9398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ctr">
              <a:defRPr sz="4620">
                <a:solidFill>
                  <a:srgbClr val="1A7578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698500" y="4533900"/>
            <a:ext cx="10795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3780">
                <a:solidFill>
                  <a:srgbClr val="1A7578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ide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3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3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2006600"/>
            <a:ext cx="10795000" cy="1346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 fontScale="70000" lnSpcReduction="20000"/>
          </a:bodyPr>
          <a:lstStyle>
            <a:lvl1pPr algn="ctr">
              <a:defRPr sz="7513">
                <a:solidFill>
                  <a:srgbClr val="1A7578"/>
                </a:solidFill>
              </a:defRPr>
            </a:lvl1pPr>
          </a:lstStyle>
          <a:p>
            <a:pPr algn="ctr"/>
            <a:r>
              <a:rPr sz="7513" b="1" dirty="0">
                <a:solidFill>
                  <a:srgbClr val="1A7578"/>
                </a:solidFill>
              </a:rPr>
              <a:t>What I Sow is What I Will Reap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708025" y="3978108"/>
            <a:ext cx="10775950" cy="9398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ctr">
              <a:defRPr sz="4620">
                <a:solidFill>
                  <a:srgbClr val="1A7578"/>
                </a:solidFill>
              </a:defRPr>
            </a:lvl1pPr>
          </a:lstStyle>
          <a:p>
            <a:pPr algn="ctr"/>
            <a:r>
              <a:rPr lang="en-CA" dirty="0"/>
              <a:t>Galatians 6:7-9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And let us not grow weary of doing good, for in due season we will reap, if we do not give up.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6:9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Do not be deceived. God cannot be mocked.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Hidden sin weakens our relationship with God.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The sins of some people are conspicuous, going before them to judgment, but the sins of others appear later.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1 Timothy 5:24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So also good works are conspicuous, and even those that are not cannot remain hidden.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1 Timothy 5:25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And no creature is hidden from his sight, but all are naked and exposed to the eyes of him to whom we must give account.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Hebrews 4:13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As I have seen, those who plow iniquity and sow trouble reap the same.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Job 4:8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The wicked earns deceptive wages, but one who sows righteousness gets a sure reward.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Proverbs 11:18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92500" lnSpcReduction="10000"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Sow for yourselves righteousness; reap steadfast love; break up your fallow ground, for it is the time to seek the Lord, that he may come and rain righteousness upon you.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Hosea 10:12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And a harvest of righteousness is sown in peace by those who make peace.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James 3:18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Do not be deceived: God is not mocked, for whatever one sows, that will he also reap.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6:7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What am I sowing in my life right now?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We don’t have a choice as to whether the law of sowing and reaping is going to apply in our lives.</a:t>
            </a:r>
            <a:r>
              <a:rPr lang="en-CA" sz="4400" b="1" dirty="0">
                <a:solidFill>
                  <a:srgbClr val="1A7578"/>
                </a:solidFill>
              </a:rPr>
              <a:t>  I does.</a:t>
            </a:r>
            <a:endParaRPr sz="4400" b="1" dirty="0">
              <a:solidFill>
                <a:srgbClr val="1A7578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The only choice we have is what kinds of seeds we’re going to plant.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Am I transforming from what I was, an old man or woman bound to sin?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Am I transforming into the heir who God expects and made me to be?  A child abounding in love, faith, power and authority?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Sometimes the harvest doesn’t come when we expect, or when we desire.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Not only does the fruit sometimes appear at a time we don’t expect; sometimes it appears in a form we don’t recognize as good fruit.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Sometimes the result of obedience is not an improvement in our circumstances, but a strengthening of our faith and a refining of our character.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The sluggard does not plow in the autumn; he will seek at harvest and have nothing.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Proverbs 20:4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92500" lnSpcReduction="10000"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I planted, Apollos watered, but God gave the growth. So neither he who plants nor he who waters is anything, but only God who gives the growth.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1 Corinthians 3:6–7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92500" lnSpcReduction="10000"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For the one who sows to his own flesh will from the flesh reap corruption, but the one who sows to the Spirit will from the Spirit reap eternal life.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6:8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We may have to endure the consequences of our sin.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But he gives more grace. Therefore it says, “God opposes the proud but gives grace to the humble.”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James 4:6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85000" lnSpcReduction="10000"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And after you have suffered a little while, the God of all grace, who has called you to his eternal glory in Christ, will himself restore, confirm, strengthen, and establish you.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1 Peter 5:10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And let us not grow weary of doing good, for in due season we will reap, if we do not give up.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6:9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We are constantly trying to do is repeal the law of sowing and reaping, sever the connection between action and consequence.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The universal human urge: people want to enjoy benefits without paying the price.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730249"/>
            <a:ext cx="10795000" cy="49847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106">
                <a:solidFill>
                  <a:srgbClr val="1A7578"/>
                </a:solidFill>
              </a:defRPr>
            </a:lvl1pPr>
          </a:lstStyle>
          <a:p>
            <a:pPr algn="l"/>
            <a:r>
              <a:rPr sz="4400" b="1" dirty="0">
                <a:solidFill>
                  <a:srgbClr val="1A7578"/>
                </a:solidFill>
              </a:rPr>
              <a:t>Our character, our relationship with God, our relationships with one another, are ruled by the law of sowing and reaping.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Do not be deceived: God is not mocked, for whatever one sows, that will he also reap.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6:7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952500" y="1650999"/>
            <a:ext cx="10541000" cy="3556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 fontScale="92500" lnSpcReduction="10000"/>
          </a:bodyPr>
          <a:lstStyle>
            <a:lvl1pPr algn="l">
              <a:defRPr sz="5226">
                <a:solidFill>
                  <a:srgbClr val="1A7578"/>
                </a:solidFill>
              </a:defRPr>
            </a:lvl1pPr>
          </a:lstStyle>
          <a:p>
            <a:pPr algn="l"/>
            <a:r>
              <a:rPr sz="5226" b="1" dirty="0">
                <a:solidFill>
                  <a:srgbClr val="1A7578"/>
                </a:solidFill>
              </a:rPr>
              <a:t>For the one who sows to his own flesh will from the flesh reap corruption, but the one who sows to the Spirit will from the Spirit reap eternal life.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946150" y="850900"/>
            <a:ext cx="84074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3593">
                <a:solidFill>
                  <a:srgbClr val="1A7578"/>
                </a:solidFill>
              </a:defRPr>
            </a:lvl1pPr>
          </a:lstStyle>
          <a:p>
            <a:pPr algn="r"/>
            <a:r>
              <a:rPr sz="3593" b="0">
                <a:solidFill>
                  <a:srgbClr val="1A7578"/>
                </a:solidFill>
              </a:rPr>
              <a:t>Galatians 6:8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9855199" y="5607050"/>
            <a:ext cx="1587500" cy="6350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2800">
                <a:solidFill>
                  <a:srgbClr val="1A7578"/>
                </a:solidFill>
              </a:defRPr>
            </a:lvl1pPr>
          </a:lstStyle>
          <a:p>
            <a:pPr algn="r"/>
            <a:r>
              <a:rPr sz="2800" b="0">
                <a:solidFill>
                  <a:srgbClr val="1A7578"/>
                </a:solidFill>
              </a:rPr>
              <a:t>ESV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Macintosh PowerPoint</Application>
  <PresentationFormat>Widescreen</PresentationFormat>
  <Paragraphs>67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Shannon Whitehouse</cp:lastModifiedBy>
  <cp:revision>1</cp:revision>
  <dcterms:modified xsi:type="dcterms:W3CDTF">2025-08-31T15:49:54Z</dcterms:modified>
</cp:coreProperties>
</file>