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371" r:id="rId4"/>
    <p:sldId id="711" r:id="rId5"/>
    <p:sldId id="372" r:id="rId6"/>
    <p:sldId id="257" r:id="rId7"/>
    <p:sldId id="617" r:id="rId8"/>
    <p:sldId id="692" r:id="rId9"/>
    <p:sldId id="693" r:id="rId10"/>
    <p:sldId id="694" r:id="rId11"/>
    <p:sldId id="698" r:id="rId12"/>
    <p:sldId id="696" r:id="rId13"/>
    <p:sldId id="695" r:id="rId14"/>
    <p:sldId id="699" r:id="rId15"/>
    <p:sldId id="697" r:id="rId16"/>
    <p:sldId id="700" r:id="rId17"/>
    <p:sldId id="706" r:id="rId18"/>
    <p:sldId id="701" r:id="rId19"/>
    <p:sldId id="702" r:id="rId20"/>
    <p:sldId id="703" r:id="rId21"/>
    <p:sldId id="704" r:id="rId22"/>
    <p:sldId id="705" r:id="rId23"/>
    <p:sldId id="707" r:id="rId24"/>
    <p:sldId id="709" r:id="rId25"/>
    <p:sldId id="708" r:id="rId26"/>
    <p:sldId id="710" r:id="rId27"/>
    <p:sldId id="613" r:id="rId28"/>
    <p:sldId id="369" r:id="rId29"/>
    <p:sldId id="370"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9ECE4-677C-4111-916B-CB7F8DD7AA67}" v="38" dt="2025-07-22T02:21:02.878"/>
    <p1510:client id="{448127AC-3E5B-48B2-8F02-2ED8C7AC1DAD}" v="13" dt="2025-07-22T02:31:46.1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791A-ECE5-7BBC-1BB8-B1066F6F1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45121DE-4778-356D-2F7A-A7090F89C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F13570-7313-9AEC-80F9-3B573798B4FF}"/>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57C889EC-E891-2E54-1225-080E290B86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0A3E2E-B5E5-3AB9-630C-29193408BDA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37416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2D41-33A3-7018-0E87-8CDE79E5372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1266B6-8DD2-4CE9-FF61-D60DC0E48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93D6AD-7713-9A8C-39A5-BC9418876053}"/>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F249E2D1-3014-8A37-536B-171D41476C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561D90-DDAC-1095-AD2C-C06254ED4090}"/>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168200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DBBB6-DDC7-5874-9D30-60C5C0F24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F84F4A-3042-BBE1-B8EE-97B2A3B91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337FA6-F7F3-6B15-E441-8FE46CD9AFD8}"/>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74459F49-6190-6F3C-1C0E-238F15ED53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B68E92-4415-343B-974A-384E20B69B2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24192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4854" y="365126"/>
            <a:ext cx="9472529" cy="877266"/>
          </a:xfrm>
        </p:spPr>
        <p:txBody>
          <a:bodyPr>
            <a:normAutofit/>
          </a:bodyPr>
          <a:lstStyle>
            <a:lvl1pPr>
              <a:defRPr sz="40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2384854" y="1379987"/>
            <a:ext cx="9472530" cy="5112887"/>
          </a:xfrm>
        </p:spPr>
        <p:txBody>
          <a:bodyPr>
            <a:normAutofit/>
          </a:bodyPr>
          <a:lstStyle>
            <a:lvl1pPr marL="0" marR="0" indent="0" algn="l" defTabSz="914446" rtl="0" eaLnBrk="1" fontAlgn="auto" latinLnBrk="0" hangingPunct="1">
              <a:lnSpc>
                <a:spcPct val="90000"/>
              </a:lnSpc>
              <a:spcBef>
                <a:spcPts val="1000"/>
              </a:spcBef>
              <a:spcAft>
                <a:spcPts val="0"/>
              </a:spcAft>
              <a:buClrTx/>
              <a:buSzTx/>
              <a:buFont typeface="Arial"/>
              <a:buNone/>
              <a:tabLst/>
              <a:defRPr sz="3600">
                <a:latin typeface="Open Sans" panose="020B0606030504020204" pitchFamily="34" charset="0"/>
                <a:ea typeface="Open Sans" panose="020B0606030504020204" pitchFamily="34" charset="0"/>
                <a:cs typeface="Open Sans" panose="020B0606030504020204" pitchFamily="34" charset="0"/>
              </a:defRPr>
            </a:lvl1pPr>
            <a:lvl2pPr>
              <a:defRPr sz="3600">
                <a:latin typeface="Open Sans" panose="020B0606030504020204" pitchFamily="34" charset="0"/>
                <a:ea typeface="Open Sans" panose="020B0606030504020204" pitchFamily="34" charset="0"/>
                <a:cs typeface="Open Sans" panose="020B0606030504020204" pitchFamily="34" charset="0"/>
              </a:defRPr>
            </a:lvl2pPr>
            <a:lvl3pPr>
              <a:defRPr sz="3600">
                <a:latin typeface="Open Sans" panose="020B0606030504020204" pitchFamily="34" charset="0"/>
                <a:ea typeface="Open Sans" panose="020B0606030504020204" pitchFamily="34" charset="0"/>
                <a:cs typeface="Open Sans" panose="020B0606030504020204" pitchFamily="34" charset="0"/>
              </a:defRPr>
            </a:lvl3pPr>
            <a:lvl4pPr>
              <a:defRPr sz="3600">
                <a:latin typeface="Open Sans" panose="020B0606030504020204" pitchFamily="34" charset="0"/>
                <a:ea typeface="Open Sans" panose="020B0606030504020204" pitchFamily="34" charset="0"/>
                <a:cs typeface="Open Sans" panose="020B0606030504020204" pitchFamily="34" charset="0"/>
              </a:defRPr>
            </a:lvl4pPr>
            <a:lvl5pPr>
              <a:defRPr sz="3600">
                <a:latin typeface="Open Sans" panose="020B0606030504020204" pitchFamily="34" charset="0"/>
                <a:ea typeface="Open Sans" panose="020B0606030504020204" pitchFamily="34" charset="0"/>
                <a:cs typeface="Open Sans" panose="020B0606030504020204" pitchFamily="34" charset="0"/>
              </a:defRPr>
            </a:lvl5pPr>
          </a:lstStyle>
          <a:p>
            <a:pPr marL="228611" marR="0" lvl="0" indent="-228611" algn="l" defTabSz="914446" rtl="0" eaLnBrk="1" fontAlgn="auto" latinLnBrk="0" hangingPunct="1">
              <a:lnSpc>
                <a:spcPct val="90000"/>
              </a:lnSpc>
              <a:spcBef>
                <a:spcPts val="100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65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48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357" y="604966"/>
            <a:ext cx="10515600" cy="1325563"/>
          </a:xfrm>
        </p:spPr>
        <p:txBody>
          <a:bodyPr>
            <a:noAutofit/>
          </a:bodyPr>
          <a:lstStyle>
            <a:lvl1pPr>
              <a:defRPr sz="8800">
                <a:solidFill>
                  <a:srgbClr val="ECA726"/>
                </a:solidFill>
                <a:latin typeface="Candelion Regular" charset="0"/>
                <a:ea typeface="Candelion Regular" charset="0"/>
                <a:cs typeface="Candelion Regular" charset="0"/>
              </a:defRPr>
            </a:lvl1pPr>
          </a:lstStyle>
          <a:p>
            <a:r>
              <a:rPr lang="en-US" dirty="0"/>
              <a:t>Click to edit Master title style</a:t>
            </a:r>
          </a:p>
        </p:txBody>
      </p:sp>
      <p:sp>
        <p:nvSpPr>
          <p:cNvPr id="7" name="Content Placeholder 6"/>
          <p:cNvSpPr>
            <a:spLocks noGrp="1"/>
          </p:cNvSpPr>
          <p:nvPr>
            <p:ph sz="quarter" idx="13"/>
          </p:nvPr>
        </p:nvSpPr>
        <p:spPr>
          <a:xfrm>
            <a:off x="598357" y="2038479"/>
            <a:ext cx="10515600" cy="4332341"/>
          </a:xfrm>
        </p:spPr>
        <p:txBody>
          <a:bodyPr>
            <a:normAutofit/>
          </a:bodyPr>
          <a:lstStyle>
            <a:lvl1pPr marL="0" indent="0">
              <a:buNone/>
              <a:defRPr sz="3200">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80432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40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57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615F0-1340-A749-8652-E6B32DF3C4BB}"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073724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615F0-1340-A749-8652-E6B32DF3C4BB}"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508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615F0-1340-A749-8652-E6B32DF3C4BB}"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332966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40F5-A287-7691-6585-04054143BF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D3C255-FC73-DDAB-B077-2D676FF2A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0EBB53-27CE-1F16-AE0A-F2B1A0F7E3A8}"/>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CB7C2FE6-AA16-06B8-6C59-48F62CAB2C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145EAE-FCCC-64EE-70AC-F33609919EF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416070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0385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615F0-1340-A749-8652-E6B32DF3C4BB}"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216793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3918689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615F0-1340-A749-8652-E6B32DF3C4BB}"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BC4CE-E9C5-D746-82E9-EA47C05D1297}" type="slidenum">
              <a:rPr lang="en-US" smtClean="0"/>
              <a:t>‹#›</a:t>
            </a:fld>
            <a:endParaRPr lang="en-US"/>
          </a:p>
        </p:txBody>
      </p:sp>
    </p:spTree>
    <p:extLst>
      <p:ext uri="{BB962C8B-B14F-4D97-AF65-F5344CB8AC3E}">
        <p14:creationId xmlns:p14="http://schemas.microsoft.com/office/powerpoint/2010/main" val="1669600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57C7-BB2B-BE5E-F235-DE0133B75A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396D867-184E-F213-F09C-1D5EBC912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EF8718D-B60F-1FDB-E942-8B7A846C58E1}"/>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E7200646-5D80-2608-A6ED-9DC1BAE295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6E70BD-DE89-1DD9-E9CF-BCB683F3EB07}"/>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1280768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FD1A-C5B9-83EF-F02D-BAF898EB66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1BC8FB-0AA8-B249-69DB-0B21919625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BD6B5D-ECFD-C43A-1D02-C79B096B5715}"/>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2A3D10DC-ADF2-BB0A-82CB-1E2C6D8E75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CCFD51-1F5D-1D1B-C77B-A8819B66E031}"/>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2767063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2759-AA85-3A36-C44D-AFAFD3CEA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A1D39F1-0269-9EEA-240B-753511B5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381BF-F01E-EC83-2518-4B7D9C594F5B}"/>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C027F318-17D7-82CA-BE4C-ED56D4A906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6A71EC-B3FC-A1BE-DD36-2DDE3B0729CA}"/>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43965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3F99-802C-7725-F72A-9F89352347B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CBAF57-F4FF-2EF3-4AEB-0F4D53BA7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AB91744-708C-9819-3813-656DAF35BA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86CAAA8-90EA-4C3D-3649-A139FE6462E4}"/>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6" name="Footer Placeholder 5">
            <a:extLst>
              <a:ext uri="{FF2B5EF4-FFF2-40B4-BE49-F238E27FC236}">
                <a16:creationId xmlns:a16="http://schemas.microsoft.com/office/drawing/2014/main" id="{EA9144D3-013B-1ECB-E6A5-C70D3697A6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9FEB2B9-F378-278F-01A8-DE6EE92E1C7D}"/>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3030543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5645-23E8-1FEA-6F4D-6CFAC9B457F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A9C0A89-9423-40AE-2151-F7544B7468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58990-4531-987E-75DB-A9969E9C39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A9ACAF-03A0-605D-6FCE-CF2BC58DA3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AF268A-825C-52E2-E801-CF4A3C1B82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97A6412-B99D-5D32-5C4B-A0EFF7C6B320}"/>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8" name="Footer Placeholder 7">
            <a:extLst>
              <a:ext uri="{FF2B5EF4-FFF2-40B4-BE49-F238E27FC236}">
                <a16:creationId xmlns:a16="http://schemas.microsoft.com/office/drawing/2014/main" id="{4DC06A43-39AA-571E-3D78-D2B71838EDF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EA0A695-A097-0C96-F1BD-1843FDB69875}"/>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1359414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71DE-8107-E516-EF30-40A2A44D8C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0BAD20E-A0B7-86CD-310C-2AB78F7B420E}"/>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4" name="Footer Placeholder 3">
            <a:extLst>
              <a:ext uri="{FF2B5EF4-FFF2-40B4-BE49-F238E27FC236}">
                <a16:creationId xmlns:a16="http://schemas.microsoft.com/office/drawing/2014/main" id="{59B937A3-F10B-541A-5604-3220E1E79E0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DC1C1D4-428E-7D13-D2E7-7C61B2331214}"/>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241945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1946-E6C4-C7D8-295A-9020F90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3F2B9C-B882-3A32-3A49-600C80F5FB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C90BA-D221-7C00-5848-6C3090D1D73A}"/>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58ADA9B4-1BED-AA34-C57E-51A6B86AD8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403165-BA79-CE6A-A1C8-9F7834B03B6A}"/>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126705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353C1-0414-3956-9F91-073A91FC6781}"/>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3" name="Footer Placeholder 2">
            <a:extLst>
              <a:ext uri="{FF2B5EF4-FFF2-40B4-BE49-F238E27FC236}">
                <a16:creationId xmlns:a16="http://schemas.microsoft.com/office/drawing/2014/main" id="{137740AB-4FF3-1B46-7C99-3AEB4525EDA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2060B16-3B25-8146-52CD-9A647E4D798C}"/>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4022379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086E-EBDB-D55D-380A-312E27A9D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3D42946-11F7-647D-D394-89F225FD6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6FB94E8-2896-CB29-B06C-5E02527CD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8E114-4F4F-7FBF-4D3B-DAA13078E724}"/>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6" name="Footer Placeholder 5">
            <a:extLst>
              <a:ext uri="{FF2B5EF4-FFF2-40B4-BE49-F238E27FC236}">
                <a16:creationId xmlns:a16="http://schemas.microsoft.com/office/drawing/2014/main" id="{389181EC-AA38-0640-FA8B-96A6C1CE0E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B030DE3-27AB-62D9-26D2-913EC24C805E}"/>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3901469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1619-7DDC-9C99-2602-EA2B40942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A25EA77-6E73-4BB6-9E2F-E0FF3C65D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FF50C4B-5658-BA80-B2C7-8C14997E7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2605F-0346-D93F-7E28-50D68A82E81E}"/>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6" name="Footer Placeholder 5">
            <a:extLst>
              <a:ext uri="{FF2B5EF4-FFF2-40B4-BE49-F238E27FC236}">
                <a16:creationId xmlns:a16="http://schemas.microsoft.com/office/drawing/2014/main" id="{9CB64D77-FB9A-2566-92E1-B1A550F51B6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7CD1EA6-7598-0F36-2DF9-220654D88F8A}"/>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1909606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5756-6D2B-47CD-7262-EDA73D8F393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9142B23-39A9-0B07-EF15-46B8F0776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006BDD-4669-3C43-59FD-F11203A2BD96}"/>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27BFB27E-A1AB-6302-96E3-64CC80359C7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617371-24CB-4234-054B-54BDE874EB2C}"/>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384283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854D2-00FF-9731-F869-35EBF8A362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0F32B58-85CD-9255-F2CF-2792DFB1C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56D0B37-80C6-2D8D-D5C7-FBE0CC23E568}"/>
              </a:ext>
            </a:extLst>
          </p:cNvPr>
          <p:cNvSpPr>
            <a:spLocks noGrp="1"/>
          </p:cNvSpPr>
          <p:nvPr>
            <p:ph type="dt" sz="half" idx="10"/>
          </p:nvPr>
        </p:nvSpPr>
        <p:spPr/>
        <p:txBody>
          <a:body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A614A40A-6017-1341-6281-86122D36D5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519B54-C7AA-69A0-9B75-EFB377CDFC11}"/>
              </a:ext>
            </a:extLst>
          </p:cNvPr>
          <p:cNvSpPr>
            <a:spLocks noGrp="1"/>
          </p:cNvSpPr>
          <p:nvPr>
            <p:ph type="sldNum" sz="quarter" idx="12"/>
          </p:nvPr>
        </p:nvSpPr>
        <p:spPr/>
        <p:txBody>
          <a:bodyPr/>
          <a:lstStyle/>
          <a:p>
            <a:fld id="{F7FCC2E9-C29B-4467-8E21-640F7F14862D}" type="slidenum">
              <a:rPr lang="en-AU" smtClean="0"/>
              <a:t>‹#›</a:t>
            </a:fld>
            <a:endParaRPr lang="en-AU"/>
          </a:p>
        </p:txBody>
      </p:sp>
    </p:spTree>
    <p:extLst>
      <p:ext uri="{BB962C8B-B14F-4D97-AF65-F5344CB8AC3E}">
        <p14:creationId xmlns:p14="http://schemas.microsoft.com/office/powerpoint/2010/main" val="119535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05B2-F126-EA6E-0375-9E096C255E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30A846-D477-7488-1A0B-5F5D0FDDA3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EC7FCA-08C1-2D71-F9AF-ECC80118E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14F02E-2927-EB12-5642-16BB462CD790}"/>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6" name="Footer Placeholder 5">
            <a:extLst>
              <a:ext uri="{FF2B5EF4-FFF2-40B4-BE49-F238E27FC236}">
                <a16:creationId xmlns:a16="http://schemas.microsoft.com/office/drawing/2014/main" id="{CA4CBB3A-7F62-F556-B269-1B24985126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F3AC3D-C5C1-D98A-9854-1006B119A06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1791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C31F-EADF-417B-BAC5-6D4ED1E916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776CB1-5B64-FC3C-B155-6035773B4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27767-BDFF-67C8-6BA1-8E10BC26B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D51233-72D8-365C-C7EF-B3E62340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023E4-BA17-4EA3-91CE-93C6F82375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19EA471-6B34-B51C-E66D-39C0AFB5F91D}"/>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8" name="Footer Placeholder 7">
            <a:extLst>
              <a:ext uri="{FF2B5EF4-FFF2-40B4-BE49-F238E27FC236}">
                <a16:creationId xmlns:a16="http://schemas.microsoft.com/office/drawing/2014/main" id="{36EC20D2-7997-80C7-26AC-0543B907B0F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1B35107-12C0-D8D5-5B4A-0B5D36E5081D}"/>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3390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B0D3-D6C1-7134-701E-8FFE37C702D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8655E4-310D-AC3E-2241-90F23F6AE112}"/>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4" name="Footer Placeholder 3">
            <a:extLst>
              <a:ext uri="{FF2B5EF4-FFF2-40B4-BE49-F238E27FC236}">
                <a16:creationId xmlns:a16="http://schemas.microsoft.com/office/drawing/2014/main" id="{27E6F351-246F-DA3E-4A21-618D70AEFE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023094-2610-4406-10D6-409F55DA54A4}"/>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67998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C5AEC-BF4D-AE58-1757-724ADBFFD7F5}"/>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3" name="Footer Placeholder 2">
            <a:extLst>
              <a:ext uri="{FF2B5EF4-FFF2-40B4-BE49-F238E27FC236}">
                <a16:creationId xmlns:a16="http://schemas.microsoft.com/office/drawing/2014/main" id="{4C1F42F8-D792-837E-0988-8DF84D2518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EBA15D-D6DC-ECA2-FDFF-37BF9788678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93641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BBA-FC9B-AE30-73E2-50CD88E27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034E206-C22E-041B-50EA-3AAFDBFC5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8E7CB5B-F16D-2186-E519-E2688CD80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F7D67-E1A6-386B-9284-68434D86981D}"/>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6" name="Footer Placeholder 5">
            <a:extLst>
              <a:ext uri="{FF2B5EF4-FFF2-40B4-BE49-F238E27FC236}">
                <a16:creationId xmlns:a16="http://schemas.microsoft.com/office/drawing/2014/main" id="{91B3A5A7-C671-D45D-05CC-279D3F1DC9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7954F6-454C-C7D7-F6B2-76BA22EEFE0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435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3FF4-9A8E-083D-139F-B402EFB42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E71AF6-7B9C-9C4D-8E7E-74271C2A3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E3D4653-1F56-2BB4-5265-9489EA027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74180-CDF2-C441-16A3-8C9886856744}"/>
              </a:ext>
            </a:extLst>
          </p:cNvPr>
          <p:cNvSpPr>
            <a:spLocks noGrp="1"/>
          </p:cNvSpPr>
          <p:nvPr>
            <p:ph type="dt" sz="half" idx="10"/>
          </p:nvPr>
        </p:nvSpPr>
        <p:spPr/>
        <p:txBody>
          <a:bodyPr/>
          <a:lstStyle/>
          <a:p>
            <a:fld id="{99F4C342-347C-4E22-B1B3-8E53DD32F659}" type="datetimeFigureOut">
              <a:rPr lang="en-AU" smtClean="0"/>
              <a:t>30/08/2025</a:t>
            </a:fld>
            <a:endParaRPr lang="en-AU"/>
          </a:p>
        </p:txBody>
      </p:sp>
      <p:sp>
        <p:nvSpPr>
          <p:cNvPr id="6" name="Footer Placeholder 5">
            <a:extLst>
              <a:ext uri="{FF2B5EF4-FFF2-40B4-BE49-F238E27FC236}">
                <a16:creationId xmlns:a16="http://schemas.microsoft.com/office/drawing/2014/main" id="{2D3F1C5A-E574-D308-9F65-78FCAEEEA0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DBF64A-71EE-4C0C-8F65-F5C418108212}"/>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25227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E4480-618E-A191-916F-82857594A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31B6A6-D56C-8F2D-E46B-56B740976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78B009-AEF1-8967-0D00-39191961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4C342-347C-4E22-B1B3-8E53DD32F659}" type="datetimeFigureOut">
              <a:rPr lang="en-AU" smtClean="0"/>
              <a:t>30/08/2025</a:t>
            </a:fld>
            <a:endParaRPr lang="en-AU"/>
          </a:p>
        </p:txBody>
      </p:sp>
      <p:sp>
        <p:nvSpPr>
          <p:cNvPr id="5" name="Footer Placeholder 4">
            <a:extLst>
              <a:ext uri="{FF2B5EF4-FFF2-40B4-BE49-F238E27FC236}">
                <a16:creationId xmlns:a16="http://schemas.microsoft.com/office/drawing/2014/main" id="{5202C5F6-0CF8-FB30-B465-6A11525D3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40EDE38-B4D3-2CDE-47AA-2007DAB17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BD01FF-EBF7-43BD-A4B2-6EB4A46C106E}" type="slidenum">
              <a:rPr lang="en-AU" smtClean="0"/>
              <a:t>‹#›</a:t>
            </a:fld>
            <a:endParaRPr lang="en-AU"/>
          </a:p>
        </p:txBody>
      </p:sp>
    </p:spTree>
    <p:extLst>
      <p:ext uri="{BB962C8B-B14F-4D97-AF65-F5344CB8AC3E}">
        <p14:creationId xmlns:p14="http://schemas.microsoft.com/office/powerpoint/2010/main" val="423342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15F0-1340-A749-8652-E6B32DF3C4BB}" type="datetimeFigureOut">
              <a:rPr lang="en-US" smtClean="0"/>
              <a:t>8/30/2025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BC4CE-E9C5-D746-82E9-EA47C05D1297}" type="slidenum">
              <a:rPr lang="en-US" smtClean="0"/>
              <a:t>‹#›</a:t>
            </a:fld>
            <a:endParaRPr lang="en-US"/>
          </a:p>
        </p:txBody>
      </p:sp>
    </p:spTree>
    <p:extLst>
      <p:ext uri="{BB962C8B-B14F-4D97-AF65-F5344CB8AC3E}">
        <p14:creationId xmlns:p14="http://schemas.microsoft.com/office/powerpoint/2010/main" val="443230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9AE78B-2B6E-8521-D312-FD77F73DE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2BA6442-6B97-91DA-EC51-5FEE4BEBD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D904B3-C7D1-EC05-5E19-28A837D3E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3242C1-0FFD-4311-A6FD-0104121731B3}" type="datetimeFigureOut">
              <a:rPr lang="en-AU" smtClean="0"/>
              <a:t>30/08/2025</a:t>
            </a:fld>
            <a:endParaRPr lang="en-AU"/>
          </a:p>
        </p:txBody>
      </p:sp>
      <p:sp>
        <p:nvSpPr>
          <p:cNvPr id="5" name="Footer Placeholder 4">
            <a:extLst>
              <a:ext uri="{FF2B5EF4-FFF2-40B4-BE49-F238E27FC236}">
                <a16:creationId xmlns:a16="http://schemas.microsoft.com/office/drawing/2014/main" id="{44D6E7F4-8E89-6F20-7C3F-B87320A64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B71CDC8-4DD1-9769-6F35-CF716F8B4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FCC2E9-C29B-4467-8E21-640F7F14862D}" type="slidenum">
              <a:rPr lang="en-AU" smtClean="0"/>
              <a:t>‹#›</a:t>
            </a:fld>
            <a:endParaRPr lang="en-AU"/>
          </a:p>
        </p:txBody>
      </p:sp>
    </p:spTree>
    <p:extLst>
      <p:ext uri="{BB962C8B-B14F-4D97-AF65-F5344CB8AC3E}">
        <p14:creationId xmlns:p14="http://schemas.microsoft.com/office/powerpoint/2010/main" val="4819410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0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8AF30-E5DE-F8BE-ACA6-ADFA53482B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703CFDA-83CF-7F30-3801-B9684CEFB436}"/>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CF9D4D72-52AC-12EF-94D7-0139431CE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77"/>
            <a:ext cx="12192000" cy="6858000"/>
          </a:xfrm>
          <a:prstGeom prst="rect">
            <a:avLst/>
          </a:prstGeom>
        </p:spPr>
      </p:pic>
      <p:sp>
        <p:nvSpPr>
          <p:cNvPr id="2" name="Title 1">
            <a:extLst>
              <a:ext uri="{FF2B5EF4-FFF2-40B4-BE49-F238E27FC236}">
                <a16:creationId xmlns:a16="http://schemas.microsoft.com/office/drawing/2014/main" id="{601E941C-178C-9D26-C37E-1F259D33A5B1}"/>
              </a:ext>
            </a:extLst>
          </p:cNvPr>
          <p:cNvSpPr txBox="1">
            <a:spLocks/>
          </p:cNvSpPr>
          <p:nvPr/>
        </p:nvSpPr>
        <p:spPr>
          <a:xfrm>
            <a:off x="3047163" y="587603"/>
            <a:ext cx="8128819" cy="10092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80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3" name="TextBox 2">
            <a:extLst>
              <a:ext uri="{FF2B5EF4-FFF2-40B4-BE49-F238E27FC236}">
                <a16:creationId xmlns:a16="http://schemas.microsoft.com/office/drawing/2014/main" id="{F8F13E38-B279-1554-98F6-DB13E4108D52}"/>
              </a:ext>
            </a:extLst>
          </p:cNvPr>
          <p:cNvSpPr txBox="1"/>
          <p:nvPr/>
        </p:nvSpPr>
        <p:spPr>
          <a:xfrm>
            <a:off x="2442577" y="1261687"/>
            <a:ext cx="8834800" cy="452431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Were you a slave when you were called? Don’t let it trouble you—although if you can gain your freedom, do so.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3600" dirty="0">
              <a:solidFill>
                <a:srgbClr val="000000"/>
              </a:solidFill>
              <a:latin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For the one who was a slave when called to faith in the Lord is the Lord’s freed person; similarly, the one who was free when called is Christ’s slave. </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331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7F6B-CFFA-6300-69E5-43A9EC7403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1D72481-01BA-C455-875F-3B29A53E35CA}"/>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0958616E-6894-D105-666C-CDF800AF6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D99D4CB-90BE-7B7C-91C2-4FBEF6F33146}"/>
              </a:ext>
            </a:extLst>
          </p:cNvPr>
          <p:cNvSpPr txBox="1"/>
          <p:nvPr/>
        </p:nvSpPr>
        <p:spPr>
          <a:xfrm>
            <a:off x="2379945" y="964504"/>
            <a:ext cx="9118948" cy="39703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23 You were bought at a price; do not become slaves of human beings.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36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Brothers and sisters, each person, as responsible to God, should remain in the situation they were in when God called them.</a:t>
            </a:r>
            <a:endParaRPr kumimoji="0" lang="en-AU" sz="36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860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E023-3A6C-1440-169F-2E7B97BBB0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760F9C0-C382-21C6-0724-25518DEDA1A2}"/>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65DA6102-E819-A395-08A0-A7E5FA74C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CA86A61-C142-8C51-D21E-142725D76B94}"/>
              </a:ext>
            </a:extLst>
          </p:cNvPr>
          <p:cNvSpPr txBox="1"/>
          <p:nvPr/>
        </p:nvSpPr>
        <p:spPr>
          <a:xfrm>
            <a:off x="2480153" y="513568"/>
            <a:ext cx="9018740" cy="5632311"/>
          </a:xfrm>
          <a:prstGeom prst="rect">
            <a:avLst/>
          </a:prstGeom>
          <a:noFill/>
        </p:spPr>
        <p:txBody>
          <a:bodyPr wrap="square">
            <a:spAutoFit/>
          </a:bodyPr>
          <a:lstStyle/>
          <a:p>
            <a:r>
              <a:rPr lang="en-US" sz="3600" dirty="0"/>
              <a:t>1 Corinthians 7:17  The Message</a:t>
            </a:r>
          </a:p>
          <a:p>
            <a:endParaRPr lang="en-US" sz="3600" dirty="0"/>
          </a:p>
          <a:p>
            <a:r>
              <a:rPr lang="en-US" sz="3600" dirty="0"/>
              <a:t>17 And don’t be wishing you were someplace else or with someone else. Where you are right now is God’s place for you. Live and obey and love and believe right there. God, not your marital status, defines your life. Don’t think I’m being harder on you than on the others. I give this same counsel in all the churches.</a:t>
            </a:r>
          </a:p>
        </p:txBody>
      </p:sp>
    </p:spTree>
    <p:extLst>
      <p:ext uri="{BB962C8B-B14F-4D97-AF65-F5344CB8AC3E}">
        <p14:creationId xmlns:p14="http://schemas.microsoft.com/office/powerpoint/2010/main" val="390223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4D8F-8E47-20E8-51BF-F98C0B8C1F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A1DEFF0-B399-C243-862D-D60A18B90622}"/>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2696D596-0192-4EDC-FDAC-EE49DF2C5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white background with black and white clouds&#10;&#10;AI-generated content may be incorrect.">
            <a:extLst>
              <a:ext uri="{FF2B5EF4-FFF2-40B4-BE49-F238E27FC236}">
                <a16:creationId xmlns:a16="http://schemas.microsoft.com/office/drawing/2014/main" id="{5611C70D-8AF7-2D17-7E0C-81BFB7664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2" y="0"/>
            <a:ext cx="12192000" cy="6858000"/>
          </a:xfrm>
          <a:prstGeom prst="rect">
            <a:avLst/>
          </a:prstGeom>
        </p:spPr>
      </p:pic>
      <p:sp>
        <p:nvSpPr>
          <p:cNvPr id="4" name="TextBox 3">
            <a:extLst>
              <a:ext uri="{FF2B5EF4-FFF2-40B4-BE49-F238E27FC236}">
                <a16:creationId xmlns:a16="http://schemas.microsoft.com/office/drawing/2014/main" id="{4FA05F23-DE77-D97A-14BE-27CDAED7FD63}"/>
              </a:ext>
            </a:extLst>
          </p:cNvPr>
          <p:cNvSpPr txBox="1"/>
          <p:nvPr/>
        </p:nvSpPr>
        <p:spPr>
          <a:xfrm>
            <a:off x="2304789" y="400833"/>
            <a:ext cx="9519781" cy="5632311"/>
          </a:xfrm>
          <a:prstGeom prst="rect">
            <a:avLst/>
          </a:prstGeom>
          <a:noFill/>
        </p:spPr>
        <p:txBody>
          <a:bodyPr wrap="square">
            <a:spAutoFit/>
          </a:bodyPr>
          <a:lstStyle/>
          <a:p>
            <a:r>
              <a:rPr lang="en-US" sz="3600" dirty="0"/>
              <a:t>17Nevertheless, each person should live as a believer in whatever situation the Lord has assigned to them, just as God has called them.</a:t>
            </a:r>
          </a:p>
          <a:p>
            <a:endParaRPr lang="en-US" sz="3600" dirty="0"/>
          </a:p>
          <a:p>
            <a:r>
              <a:rPr lang="en-US" sz="3600" dirty="0"/>
              <a:t>20 Each person should remain in the situation they were in when God called them.</a:t>
            </a:r>
          </a:p>
          <a:p>
            <a:endParaRPr lang="en-US" sz="3600" dirty="0"/>
          </a:p>
          <a:p>
            <a:r>
              <a:rPr lang="en-US" sz="3600" dirty="0"/>
              <a:t>24 Brothers and sisters, each person, as responsible to God, should remain in the situation they were in when God called them.</a:t>
            </a:r>
          </a:p>
        </p:txBody>
      </p:sp>
    </p:spTree>
    <p:extLst>
      <p:ext uri="{BB962C8B-B14F-4D97-AF65-F5344CB8AC3E}">
        <p14:creationId xmlns:p14="http://schemas.microsoft.com/office/powerpoint/2010/main" val="10165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A47B-BC7A-25EC-16B2-199881CB039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D2D0601-84EB-1B02-2E71-644B7CFCC4ED}"/>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3E6EC21C-A0B3-E2E5-315D-0BD5C31DB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FC37477-E5C7-2BBD-2146-8E2064620F08}"/>
              </a:ext>
            </a:extLst>
          </p:cNvPr>
          <p:cNvSpPr txBox="1"/>
          <p:nvPr/>
        </p:nvSpPr>
        <p:spPr>
          <a:xfrm>
            <a:off x="2279737" y="275573"/>
            <a:ext cx="9912263" cy="6740307"/>
          </a:xfrm>
          <a:prstGeom prst="rect">
            <a:avLst/>
          </a:prstGeom>
          <a:noFill/>
        </p:spPr>
        <p:txBody>
          <a:bodyPr wrap="square">
            <a:spAutoFit/>
          </a:bodyPr>
          <a:lstStyle/>
          <a:p>
            <a:r>
              <a:rPr lang="en-US" sz="3600" dirty="0"/>
              <a:t>1 Corinthians 7:19</a:t>
            </a:r>
          </a:p>
          <a:p>
            <a:endParaRPr lang="en-US" sz="3600" dirty="0"/>
          </a:p>
          <a:p>
            <a:r>
              <a:rPr lang="en-US" sz="3600" dirty="0"/>
              <a:t>Circumcision is nothing and uncircumcision is nothing. Keeping God’s commands is what counts.</a:t>
            </a:r>
          </a:p>
          <a:p>
            <a:endParaRPr lang="en-US" sz="3600" dirty="0"/>
          </a:p>
          <a:p>
            <a:r>
              <a:rPr lang="en-US" sz="3600" dirty="0"/>
              <a:t>Galatians 5:6</a:t>
            </a:r>
          </a:p>
          <a:p>
            <a:endParaRPr lang="en-US" sz="3600" dirty="0"/>
          </a:p>
          <a:p>
            <a:r>
              <a:rPr lang="en-US" sz="3600" dirty="0"/>
              <a:t> For in Christ Jesus neither circumcision nor uncircumcision has any value. The only thing that counts is faith expressing itself through love.</a:t>
            </a:r>
          </a:p>
          <a:p>
            <a:endParaRPr lang="en-US" sz="3600" dirty="0"/>
          </a:p>
        </p:txBody>
      </p:sp>
    </p:spTree>
    <p:extLst>
      <p:ext uri="{BB962C8B-B14F-4D97-AF65-F5344CB8AC3E}">
        <p14:creationId xmlns:p14="http://schemas.microsoft.com/office/powerpoint/2010/main" val="333630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FC15E-568C-6394-6F09-27912D887AB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86126B-41CF-3E37-A710-C17E6DAC9DE3}"/>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43F94789-D938-B37B-AFF0-E90C360F7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A26B9F6-DDD5-F115-46EF-C63B4A2BBB25}"/>
              </a:ext>
            </a:extLst>
          </p:cNvPr>
          <p:cNvSpPr txBox="1"/>
          <p:nvPr/>
        </p:nvSpPr>
        <p:spPr>
          <a:xfrm>
            <a:off x="2367419" y="851770"/>
            <a:ext cx="8830849" cy="3785652"/>
          </a:xfrm>
          <a:prstGeom prst="rect">
            <a:avLst/>
          </a:prstGeom>
          <a:noFill/>
        </p:spPr>
        <p:txBody>
          <a:bodyPr wrap="square">
            <a:spAutoFit/>
          </a:bodyPr>
          <a:lstStyle/>
          <a:p>
            <a:r>
              <a:rPr lang="en-US" sz="3600" dirty="0"/>
              <a:t> </a:t>
            </a:r>
            <a:r>
              <a:rPr lang="en-US" sz="4000" dirty="0"/>
              <a:t>1 Corinthians 7:35</a:t>
            </a:r>
          </a:p>
          <a:p>
            <a:endParaRPr lang="en-US" sz="4000" dirty="0"/>
          </a:p>
          <a:p>
            <a:r>
              <a:rPr lang="en-US" sz="4000" dirty="0"/>
              <a:t> I am saying this for your own good, not to restrict you, but that you may live in a right way in undivided devotion to the Lord.</a:t>
            </a:r>
          </a:p>
        </p:txBody>
      </p:sp>
    </p:spTree>
    <p:extLst>
      <p:ext uri="{BB962C8B-B14F-4D97-AF65-F5344CB8AC3E}">
        <p14:creationId xmlns:p14="http://schemas.microsoft.com/office/powerpoint/2010/main" val="373245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0E50-6F3D-D6EF-D72C-A93A3988DF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F003959-BCBF-7252-BFD3-3A107D9075DB}"/>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C74CFD5E-B5F8-0DAA-863B-124781E90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F64C547-CB6A-7825-31C5-E0D205355B1A}"/>
              </a:ext>
            </a:extLst>
          </p:cNvPr>
          <p:cNvSpPr txBox="1"/>
          <p:nvPr/>
        </p:nvSpPr>
        <p:spPr>
          <a:xfrm>
            <a:off x="2167003" y="889348"/>
            <a:ext cx="9331889" cy="4524315"/>
          </a:xfrm>
          <a:prstGeom prst="rect">
            <a:avLst/>
          </a:prstGeom>
          <a:noFill/>
        </p:spPr>
        <p:txBody>
          <a:bodyPr wrap="square">
            <a:spAutoFit/>
          </a:bodyPr>
          <a:lstStyle/>
          <a:p>
            <a:r>
              <a:rPr lang="en-US" sz="3600" dirty="0"/>
              <a:t>1 Corinthians 7:21 -24</a:t>
            </a:r>
          </a:p>
          <a:p>
            <a:endParaRPr lang="en-US" sz="3600" dirty="0"/>
          </a:p>
          <a:p>
            <a:r>
              <a:rPr lang="en-US" sz="3600" dirty="0"/>
              <a:t> Were you a slave when you were called? Don’t let it trouble you—although if you can gain your freedom, do so. For the one who was a slave when called to faith in the Lord is the Lord’s freed person; similarly, the one who was free when called is Christ’s slave. </a:t>
            </a:r>
          </a:p>
        </p:txBody>
      </p:sp>
    </p:spTree>
    <p:extLst>
      <p:ext uri="{BB962C8B-B14F-4D97-AF65-F5344CB8AC3E}">
        <p14:creationId xmlns:p14="http://schemas.microsoft.com/office/powerpoint/2010/main" val="248736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A9D27-760A-CA0C-CD38-3C30693A5D6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6AE9D1A-1E64-EF4C-37E6-70CE21C8781F}"/>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3B67A94B-308B-E164-8AAC-B5E8F1227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E67DCC3-534D-8FBC-65A2-AFE321A379E3}"/>
              </a:ext>
            </a:extLst>
          </p:cNvPr>
          <p:cNvSpPr txBox="1"/>
          <p:nvPr/>
        </p:nvSpPr>
        <p:spPr>
          <a:xfrm>
            <a:off x="2984325" y="1603333"/>
            <a:ext cx="8426885" cy="3416320"/>
          </a:xfrm>
          <a:prstGeom prst="rect">
            <a:avLst/>
          </a:prstGeom>
          <a:noFill/>
        </p:spPr>
        <p:txBody>
          <a:bodyPr wrap="square">
            <a:spAutoFit/>
          </a:bodyPr>
          <a:lstStyle/>
          <a:p>
            <a:r>
              <a:rPr lang="en-US" sz="3600" dirty="0"/>
              <a:t> You were bought at a price; do not become slaves of human beings.  Brothers and sisters, each person, as responsible to God, should remain in the situation they were in when God called them.</a:t>
            </a:r>
          </a:p>
        </p:txBody>
      </p:sp>
    </p:spTree>
    <p:extLst>
      <p:ext uri="{BB962C8B-B14F-4D97-AF65-F5344CB8AC3E}">
        <p14:creationId xmlns:p14="http://schemas.microsoft.com/office/powerpoint/2010/main" val="381204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8339D-6591-78E1-8A7A-E902B469AC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93E465-FF40-E233-672B-35937E5924CC}"/>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6408B4F1-C11E-A2ED-B0C3-5C8EB2130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7EF8AAC-02EC-DA36-2399-E8EE97951DA5}"/>
              </a:ext>
            </a:extLst>
          </p:cNvPr>
          <p:cNvSpPr txBox="1"/>
          <p:nvPr/>
        </p:nvSpPr>
        <p:spPr>
          <a:xfrm>
            <a:off x="2984325" y="1177447"/>
            <a:ext cx="8276573" cy="3785652"/>
          </a:xfrm>
          <a:prstGeom prst="rect">
            <a:avLst/>
          </a:prstGeom>
          <a:noFill/>
        </p:spPr>
        <p:txBody>
          <a:bodyPr wrap="square">
            <a:spAutoFit/>
          </a:bodyPr>
          <a:lstStyle/>
          <a:p>
            <a:r>
              <a:rPr lang="en-US" sz="4000" dirty="0"/>
              <a:t>1 Corinthians 7:7 </a:t>
            </a:r>
          </a:p>
          <a:p>
            <a:endParaRPr lang="en-US" sz="4000" dirty="0"/>
          </a:p>
          <a:p>
            <a:r>
              <a:rPr lang="en-US" sz="4000" dirty="0"/>
              <a:t>I wish that all of you were as I am. But each of you has your own gift from God; one has this gift, another has that.</a:t>
            </a:r>
          </a:p>
        </p:txBody>
      </p:sp>
    </p:spTree>
    <p:extLst>
      <p:ext uri="{BB962C8B-B14F-4D97-AF65-F5344CB8AC3E}">
        <p14:creationId xmlns:p14="http://schemas.microsoft.com/office/powerpoint/2010/main" val="393728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857E-697C-232B-725A-57499B951D3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620BCD9-8BC0-D16D-0451-2D215EB5DC2A}"/>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0D280C44-EBCC-667F-76E1-630126434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9EB0E69-5FD5-2C5C-880F-058BB3C62A30}"/>
              </a:ext>
            </a:extLst>
          </p:cNvPr>
          <p:cNvSpPr txBox="1"/>
          <p:nvPr/>
        </p:nvSpPr>
        <p:spPr>
          <a:xfrm>
            <a:off x="2417523" y="425884"/>
            <a:ext cx="9093895" cy="5078313"/>
          </a:xfrm>
          <a:prstGeom prst="rect">
            <a:avLst/>
          </a:prstGeom>
          <a:noFill/>
        </p:spPr>
        <p:txBody>
          <a:bodyPr wrap="square">
            <a:spAutoFit/>
          </a:bodyPr>
          <a:lstStyle/>
          <a:p>
            <a:r>
              <a:rPr lang="en-US" sz="3600" dirty="0"/>
              <a:t>Ephesians 2:4 -8</a:t>
            </a:r>
          </a:p>
          <a:p>
            <a:endParaRPr lang="en-US" sz="3600" dirty="0"/>
          </a:p>
          <a:p>
            <a:r>
              <a:rPr lang="en-US" sz="3600" dirty="0"/>
              <a:t>4 But because of his great love for us, God, who is rich in mercy, 5 made us alive with Christ even when we were dead in transgressions—it is by grace you have been saved. 6 And God raised us up with Christ and seated us with him in the heavenly realms in Christ Jesus, </a:t>
            </a:r>
            <a:endParaRPr lang="en-US" dirty="0"/>
          </a:p>
        </p:txBody>
      </p:sp>
    </p:spTree>
    <p:extLst>
      <p:ext uri="{BB962C8B-B14F-4D97-AF65-F5344CB8AC3E}">
        <p14:creationId xmlns:p14="http://schemas.microsoft.com/office/powerpoint/2010/main" val="36609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06A41-22A8-D294-770E-1679432E55F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FFAD4C3-C726-DB0D-5E67-10FAFAA18EA9}"/>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25B63DE2-3F6A-57CD-3A21-BC4AF932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white background with black and white clouds&#10;&#10;AI-generated content may be incorrect.">
            <a:extLst>
              <a:ext uri="{FF2B5EF4-FFF2-40B4-BE49-F238E27FC236}">
                <a16:creationId xmlns:a16="http://schemas.microsoft.com/office/drawing/2014/main" id="{94B45F7B-3744-00C8-C560-DADC2DB56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99"/>
            <a:ext cx="12192000" cy="6858000"/>
          </a:xfrm>
          <a:prstGeom prst="rect">
            <a:avLst/>
          </a:prstGeom>
        </p:spPr>
      </p:pic>
      <p:pic>
        <p:nvPicPr>
          <p:cNvPr id="3" name="Picture 2" descr="A white background with black and white clouds&#10;&#10;AI-generated content may be incorrect.">
            <a:extLst>
              <a:ext uri="{FF2B5EF4-FFF2-40B4-BE49-F238E27FC236}">
                <a16:creationId xmlns:a16="http://schemas.microsoft.com/office/drawing/2014/main" id="{77463FDC-45C6-9D90-0016-7BD014C03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8" y="0"/>
            <a:ext cx="12192000" cy="6858000"/>
          </a:xfrm>
          <a:prstGeom prst="rect">
            <a:avLst/>
          </a:prstGeom>
        </p:spPr>
      </p:pic>
    </p:spTree>
    <p:extLst>
      <p:ext uri="{BB962C8B-B14F-4D97-AF65-F5344CB8AC3E}">
        <p14:creationId xmlns:p14="http://schemas.microsoft.com/office/powerpoint/2010/main" val="333262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69863-EF10-B7C0-73FF-A3F809147FE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ABED00F-43A8-405C-4B24-99C395099188}"/>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028C25C3-AF9B-5792-5009-DD3E90CF4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49FB7A6-8A52-E0E8-7D68-257D66682736}"/>
              </a:ext>
            </a:extLst>
          </p:cNvPr>
          <p:cNvSpPr txBox="1"/>
          <p:nvPr/>
        </p:nvSpPr>
        <p:spPr>
          <a:xfrm>
            <a:off x="2392471" y="1039660"/>
            <a:ext cx="8993687" cy="3416320"/>
          </a:xfrm>
          <a:prstGeom prst="rect">
            <a:avLst/>
          </a:prstGeom>
          <a:noFill/>
        </p:spPr>
        <p:txBody>
          <a:bodyPr wrap="square">
            <a:spAutoFit/>
          </a:bodyPr>
          <a:lstStyle/>
          <a:p>
            <a:r>
              <a:rPr lang="en-US" sz="3600" dirty="0"/>
              <a:t> 7 in order that in the coming ages he might show the incomparable riches of his grace, expressed in his kindness to us in Christ Jesus. 8 For it is by grace you have been saved, through faith—and this is not from yourselves, it is the gift of God—</a:t>
            </a:r>
          </a:p>
        </p:txBody>
      </p:sp>
    </p:spTree>
    <p:extLst>
      <p:ext uri="{BB962C8B-B14F-4D97-AF65-F5344CB8AC3E}">
        <p14:creationId xmlns:p14="http://schemas.microsoft.com/office/powerpoint/2010/main" val="246909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84BE-3A57-E986-A435-77BAA53F3A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5F79A65-FB5E-F6CC-A40A-A865376530D1}"/>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1B53C5AB-7943-967F-D1C9-D6FBFA5CF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2063562-12C4-01DC-5E2C-F6BF41D58393}"/>
              </a:ext>
            </a:extLst>
          </p:cNvPr>
          <p:cNvSpPr txBox="1"/>
          <p:nvPr/>
        </p:nvSpPr>
        <p:spPr>
          <a:xfrm>
            <a:off x="2984325" y="1227551"/>
            <a:ext cx="7687849" cy="4401205"/>
          </a:xfrm>
          <a:prstGeom prst="rect">
            <a:avLst/>
          </a:prstGeom>
          <a:noFill/>
        </p:spPr>
        <p:txBody>
          <a:bodyPr wrap="square">
            <a:spAutoFit/>
          </a:bodyPr>
          <a:lstStyle/>
          <a:p>
            <a:endParaRPr lang="en-US" sz="4000" dirty="0"/>
          </a:p>
          <a:p>
            <a:r>
              <a:rPr lang="en-US" sz="4000" dirty="0"/>
              <a:t>“To pray ’thy will be done,’ I must be willing, if the answer requires it, that my will be undone.”</a:t>
            </a:r>
          </a:p>
          <a:p>
            <a:endParaRPr lang="en-US" sz="4000" dirty="0"/>
          </a:p>
          <a:p>
            <a:endParaRPr lang="en-US" sz="4000" dirty="0"/>
          </a:p>
          <a:p>
            <a:r>
              <a:rPr lang="en-US" sz="4000" dirty="0"/>
              <a:t>				Elisabeth Elliot </a:t>
            </a:r>
          </a:p>
        </p:txBody>
      </p:sp>
    </p:spTree>
    <p:extLst>
      <p:ext uri="{BB962C8B-B14F-4D97-AF65-F5344CB8AC3E}">
        <p14:creationId xmlns:p14="http://schemas.microsoft.com/office/powerpoint/2010/main" val="3870722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2E0DE-4C98-607F-9845-038B29A366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962DD6-651B-3D28-AE1E-0E685FAE15DB}"/>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7CCEDFD7-F8D0-B011-652D-BC4A8A4EB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CB2A8EF-D60A-534F-B47C-6A96AFC68A1E}"/>
              </a:ext>
            </a:extLst>
          </p:cNvPr>
          <p:cNvSpPr txBox="1"/>
          <p:nvPr/>
        </p:nvSpPr>
        <p:spPr>
          <a:xfrm>
            <a:off x="2329841" y="300625"/>
            <a:ext cx="9457151" cy="5078313"/>
          </a:xfrm>
          <a:prstGeom prst="rect">
            <a:avLst/>
          </a:prstGeom>
          <a:noFill/>
        </p:spPr>
        <p:txBody>
          <a:bodyPr wrap="square">
            <a:spAutoFit/>
          </a:bodyPr>
          <a:lstStyle/>
          <a:p>
            <a:r>
              <a:rPr lang="en-US" sz="3600" dirty="0"/>
              <a:t>Matthew 7:17 -24</a:t>
            </a:r>
          </a:p>
          <a:p>
            <a:endParaRPr lang="en-US" sz="3600" dirty="0"/>
          </a:p>
          <a:p>
            <a:r>
              <a:rPr lang="en-US" sz="3600" dirty="0"/>
              <a:t>24 “Therefore everyone who hears these words of mine and puts them into practice is like a wise man who built his house on the rock. 25 The rain came down, the streams rose, and the winds blew and beat against that house; yet it did not fall, because it had its foundation on the rock. </a:t>
            </a:r>
            <a:endParaRPr lang="en-US" dirty="0"/>
          </a:p>
        </p:txBody>
      </p:sp>
    </p:spTree>
    <p:extLst>
      <p:ext uri="{BB962C8B-B14F-4D97-AF65-F5344CB8AC3E}">
        <p14:creationId xmlns:p14="http://schemas.microsoft.com/office/powerpoint/2010/main" val="145625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97F4-72BC-515D-BCD3-D423E6114C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9532B7-D0B0-1BFF-9AA2-0F6D58B4F499}"/>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5FA755E9-7B37-9C92-040F-D328AAF44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white background with black and white clouds&#10;&#10;AI-generated content may be incorrect.">
            <a:extLst>
              <a:ext uri="{FF2B5EF4-FFF2-40B4-BE49-F238E27FC236}">
                <a16:creationId xmlns:a16="http://schemas.microsoft.com/office/drawing/2014/main" id="{4B3FA3F4-020E-B8D3-8524-9D2502608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 y="0"/>
            <a:ext cx="12192000" cy="6858000"/>
          </a:xfrm>
          <a:prstGeom prst="rect">
            <a:avLst/>
          </a:prstGeom>
        </p:spPr>
      </p:pic>
      <p:pic>
        <p:nvPicPr>
          <p:cNvPr id="4" name="Picture 3" descr="A white background with black and white clouds&#10;&#10;AI-generated content may be incorrect.">
            <a:extLst>
              <a:ext uri="{FF2B5EF4-FFF2-40B4-BE49-F238E27FC236}">
                <a16:creationId xmlns:a16="http://schemas.microsoft.com/office/drawing/2014/main" id="{0137E442-25D8-DC0B-8C2B-CDAA87F93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 y="0"/>
            <a:ext cx="12192000" cy="6858000"/>
          </a:xfrm>
          <a:prstGeom prst="rect">
            <a:avLst/>
          </a:prstGeom>
        </p:spPr>
      </p:pic>
      <p:sp>
        <p:nvSpPr>
          <p:cNvPr id="8" name="TextBox 7">
            <a:extLst>
              <a:ext uri="{FF2B5EF4-FFF2-40B4-BE49-F238E27FC236}">
                <a16:creationId xmlns:a16="http://schemas.microsoft.com/office/drawing/2014/main" id="{1909864A-C8AA-90F7-7E0C-400F5B07E7A9}"/>
              </a:ext>
            </a:extLst>
          </p:cNvPr>
          <p:cNvSpPr txBox="1"/>
          <p:nvPr/>
        </p:nvSpPr>
        <p:spPr>
          <a:xfrm>
            <a:off x="3009378" y="1252603"/>
            <a:ext cx="8088682" cy="3970318"/>
          </a:xfrm>
          <a:prstGeom prst="rect">
            <a:avLst/>
          </a:prstGeom>
          <a:noFill/>
        </p:spPr>
        <p:txBody>
          <a:bodyPr wrap="square">
            <a:spAutoFit/>
          </a:bodyPr>
          <a:lstStyle/>
          <a:p>
            <a:r>
              <a:rPr lang="en-US" sz="3600" dirty="0"/>
              <a:t>But everyone who hears these words of mine and does not put them into practice is like a foolish man who built his house on sand. The rain came down, the streams rose, and the winds blew and beat against that house, and it fell with a great crash.”</a:t>
            </a:r>
          </a:p>
        </p:txBody>
      </p:sp>
    </p:spTree>
    <p:extLst>
      <p:ext uri="{BB962C8B-B14F-4D97-AF65-F5344CB8AC3E}">
        <p14:creationId xmlns:p14="http://schemas.microsoft.com/office/powerpoint/2010/main" val="3403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78ED3-4BC3-4AF3-0AEA-ADA5E9386BE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4010C6-856C-2475-1A8B-5644612D213D}"/>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C92A1004-8853-8289-C715-8C8751811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white background with black and white clouds&#10;&#10;AI-generated content may be incorrect.">
            <a:extLst>
              <a:ext uri="{FF2B5EF4-FFF2-40B4-BE49-F238E27FC236}">
                <a16:creationId xmlns:a16="http://schemas.microsoft.com/office/drawing/2014/main" id="{7A44A57A-E74C-F50C-769D-23F6D35C7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99"/>
            <a:ext cx="12192000" cy="6858000"/>
          </a:xfrm>
          <a:prstGeom prst="rect">
            <a:avLst/>
          </a:prstGeom>
        </p:spPr>
      </p:pic>
      <p:pic>
        <p:nvPicPr>
          <p:cNvPr id="3" name="Picture 2" descr="A white background with black and white clouds&#10;&#10;AI-generated content may be incorrect.">
            <a:extLst>
              <a:ext uri="{FF2B5EF4-FFF2-40B4-BE49-F238E27FC236}">
                <a16:creationId xmlns:a16="http://schemas.microsoft.com/office/drawing/2014/main" id="{2748453B-4E0C-C80F-7117-0AF9A91F6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8" y="0"/>
            <a:ext cx="12192000" cy="6858000"/>
          </a:xfrm>
          <a:prstGeom prst="rect">
            <a:avLst/>
          </a:prstGeom>
        </p:spPr>
      </p:pic>
    </p:spTree>
    <p:extLst>
      <p:ext uri="{BB962C8B-B14F-4D97-AF65-F5344CB8AC3E}">
        <p14:creationId xmlns:p14="http://schemas.microsoft.com/office/powerpoint/2010/main" val="209373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with their arms up&#10;&#10;Description automatically generated">
            <a:extLst>
              <a:ext uri="{FF2B5EF4-FFF2-40B4-BE49-F238E27FC236}">
                <a16:creationId xmlns:a16="http://schemas.microsoft.com/office/drawing/2014/main" id="{2EA1BB60-D574-1542-D2D3-2D8569F21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122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88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69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4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50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ght light in the sky&#10;&#10;AI-generated content may be incorrect.">
            <a:extLst>
              <a:ext uri="{FF2B5EF4-FFF2-40B4-BE49-F238E27FC236}">
                <a16:creationId xmlns:a16="http://schemas.microsoft.com/office/drawing/2014/main" id="{27C1E0F1-FAA3-5B63-CB35-5D5A67FA0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2DF4120-24C2-1540-BA75-42AD77833FE7}"/>
              </a:ext>
            </a:extLst>
          </p:cNvPr>
          <p:cNvSpPr txBox="1"/>
          <p:nvPr/>
        </p:nvSpPr>
        <p:spPr>
          <a:xfrm>
            <a:off x="117987" y="5295160"/>
            <a:ext cx="11798710" cy="144655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The Danger of Tolerating Sin: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Conforming vs. Transforming</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Sara De Souza</a:t>
            </a:r>
            <a:endParaRPr kumimoji="0" lang="en-US" sz="2400" b="0" i="0" u="none" strike="noStrike" kern="1200" cap="none" spc="0" normalizeH="0" baseline="0" noProof="0" dirty="0">
              <a:ln>
                <a:noFill/>
              </a:ln>
              <a:solidFill>
                <a:schemeClr val="bg1"/>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yellow cross on a black background&#10;&#10;AI-generated content may be incorrect.">
            <a:extLst>
              <a:ext uri="{FF2B5EF4-FFF2-40B4-BE49-F238E27FC236}">
                <a16:creationId xmlns:a16="http://schemas.microsoft.com/office/drawing/2014/main" id="{2C235411-A39F-958B-9E2D-A700BA626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444129-6FC7-B9ED-B416-5389B674FF9D}"/>
              </a:ext>
            </a:extLst>
          </p:cNvPr>
          <p:cNvSpPr txBox="1"/>
          <p:nvPr/>
        </p:nvSpPr>
        <p:spPr>
          <a:xfrm>
            <a:off x="392830" y="5669650"/>
            <a:ext cx="812881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How Now Do We Live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 Sans" panose="020B0606030504020204" pitchFamily="34" charset="0"/>
              </a:rPr>
              <a:t>Robyn Christie</a:t>
            </a:r>
            <a:endParaRPr kumimoji="0" lang="en-AU"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344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141C-CE8B-4387-89ED-03E10E48F58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E584869-6B13-3621-32F2-81E342C48F6A}"/>
              </a:ext>
            </a:extLst>
          </p:cNvPr>
          <p:cNvSpPr txBox="1"/>
          <p:nvPr/>
        </p:nvSpPr>
        <p:spPr>
          <a:xfrm>
            <a:off x="3047163" y="3246846"/>
            <a:ext cx="6094324" cy="369332"/>
          </a:xfrm>
          <a:prstGeom prst="rect">
            <a:avLst/>
          </a:prstGeom>
          <a:noFill/>
        </p:spPr>
        <p:txBody>
          <a:bodyPr wrap="square">
            <a:spAutoFit/>
          </a:bodyPr>
          <a:lstStyle/>
          <a:p>
            <a:r>
              <a:rPr lang="en-AU" b="0" dirty="0">
                <a:effectLst/>
              </a:rPr>
              <a:t> </a:t>
            </a:r>
            <a:endParaRPr lang="en-AU" dirty="0"/>
          </a:p>
        </p:txBody>
      </p:sp>
      <p:pic>
        <p:nvPicPr>
          <p:cNvPr id="6" name="Picture 5" descr="A white background with black and white clouds&#10;&#10;AI-generated content may be incorrect.">
            <a:extLst>
              <a:ext uri="{FF2B5EF4-FFF2-40B4-BE49-F238E27FC236}">
                <a16:creationId xmlns:a16="http://schemas.microsoft.com/office/drawing/2014/main" id="{60F68BF8-19A2-71B2-DB6D-1D1519235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0441BD3-8A9C-653B-DDD9-14D6563E145C}"/>
              </a:ext>
            </a:extLst>
          </p:cNvPr>
          <p:cNvSpPr txBox="1"/>
          <p:nvPr/>
        </p:nvSpPr>
        <p:spPr>
          <a:xfrm>
            <a:off x="2630466" y="876823"/>
            <a:ext cx="9118948" cy="4154984"/>
          </a:xfrm>
          <a:prstGeom prst="rect">
            <a:avLst/>
          </a:prstGeom>
          <a:noFill/>
        </p:spPr>
        <p:txBody>
          <a:bodyPr wrap="square">
            <a:spAutoFit/>
          </a:bodyPr>
          <a:lstStyle/>
          <a:p>
            <a:endParaRPr lang="en-US" sz="3600" dirty="0"/>
          </a:p>
          <a:p>
            <a:r>
              <a:rPr lang="en-US" sz="4000" dirty="0"/>
              <a:t>“The function of Christianity was not to give a man a new life but to make his old life new” </a:t>
            </a:r>
          </a:p>
          <a:p>
            <a:endParaRPr lang="en-US" sz="3600" dirty="0"/>
          </a:p>
          <a:p>
            <a:r>
              <a:rPr lang="en-US" sz="3600" dirty="0"/>
              <a:t>						William Barclay	</a:t>
            </a:r>
          </a:p>
        </p:txBody>
      </p:sp>
    </p:spTree>
    <p:extLst>
      <p:ext uri="{BB962C8B-B14F-4D97-AF65-F5344CB8AC3E}">
        <p14:creationId xmlns:p14="http://schemas.microsoft.com/office/powerpoint/2010/main" val="259794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FF534-A0AE-0168-1027-9F7560866B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2931B5-BF15-4A9F-D9A1-D2F8EFA308A4}"/>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A0324AE8-471C-5566-E1D7-AB200A644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4ED3FC-9219-2765-FAE1-2723DB65FD25}"/>
              </a:ext>
            </a:extLst>
          </p:cNvPr>
          <p:cNvSpPr txBox="1"/>
          <p:nvPr/>
        </p:nvSpPr>
        <p:spPr>
          <a:xfrm>
            <a:off x="2467627" y="601250"/>
            <a:ext cx="8761754" cy="6555641"/>
          </a:xfrm>
          <a:prstGeom prst="rect">
            <a:avLst/>
          </a:prstGeom>
          <a:noFill/>
        </p:spPr>
        <p:txBody>
          <a:bodyPr wrap="square">
            <a:spAutoFit/>
          </a:bodyPr>
          <a:lstStyle/>
          <a:p>
            <a:pPr rtl="0">
              <a:buNone/>
            </a:pPr>
            <a:r>
              <a:rPr lang="en-US" sz="4000" b="0" dirty="0">
                <a:effectLst/>
              </a:rPr>
              <a:t>1 Corinthians 6:19 -20</a:t>
            </a:r>
          </a:p>
          <a:p>
            <a:pPr rtl="0">
              <a:buNone/>
            </a:pPr>
            <a:endParaRPr lang="en-US" sz="3600" b="0" dirty="0">
              <a:effectLst/>
            </a:endParaRPr>
          </a:p>
          <a:p>
            <a:pPr>
              <a:buNone/>
            </a:pPr>
            <a:r>
              <a:rPr lang="en-US" sz="3600" b="0" dirty="0">
                <a:effectLst/>
              </a:rPr>
              <a:t> </a:t>
            </a:r>
            <a:r>
              <a:rPr lang="en-US" sz="4000" b="0" dirty="0">
                <a:effectLst/>
              </a:rPr>
              <a:t>Do you not know that your bodies are temples of the Holy Spirit, who is in you, whom you have received from God? </a:t>
            </a:r>
          </a:p>
          <a:p>
            <a:pPr>
              <a:buNone/>
            </a:pPr>
            <a:r>
              <a:rPr lang="en-US" sz="4000" b="0" dirty="0">
                <a:effectLst/>
              </a:rPr>
              <a:t>You are not your own;  you were bought at a price. Therefore honor God with your bodies.</a:t>
            </a:r>
          </a:p>
          <a:p>
            <a:pPr>
              <a:buNone/>
            </a:pPr>
            <a:br>
              <a:rPr lang="en-US" sz="3200" b="0" dirty="0">
                <a:effectLst/>
              </a:rPr>
            </a:br>
            <a:endParaRPr lang="en-AU" sz="3200" dirty="0"/>
          </a:p>
        </p:txBody>
      </p:sp>
    </p:spTree>
    <p:extLst>
      <p:ext uri="{BB962C8B-B14F-4D97-AF65-F5344CB8AC3E}">
        <p14:creationId xmlns:p14="http://schemas.microsoft.com/office/powerpoint/2010/main" val="3178789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0C539-4E51-4993-65D1-1E1E24BAC7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8BAFEE-FBC0-52F1-2C47-FBB86331FEE1}"/>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A3F984D1-F2D3-F097-C562-1E420FDD5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47879" cy="6945682"/>
          </a:xfrm>
          <a:prstGeom prst="rect">
            <a:avLst/>
          </a:prstGeom>
        </p:spPr>
      </p:pic>
      <p:sp>
        <p:nvSpPr>
          <p:cNvPr id="2" name="Title 1">
            <a:extLst>
              <a:ext uri="{FF2B5EF4-FFF2-40B4-BE49-F238E27FC236}">
                <a16:creationId xmlns:a16="http://schemas.microsoft.com/office/drawing/2014/main" id="{3B65462A-733B-E25B-4B60-463FC07E83CA}"/>
              </a:ext>
            </a:extLst>
          </p:cNvPr>
          <p:cNvSpPr txBox="1">
            <a:spLocks/>
          </p:cNvSpPr>
          <p:nvPr/>
        </p:nvSpPr>
        <p:spPr>
          <a:xfrm>
            <a:off x="2853813" y="519881"/>
            <a:ext cx="8128819" cy="10092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sz="9600" dirty="0"/>
          </a:p>
        </p:txBody>
      </p:sp>
      <p:sp>
        <p:nvSpPr>
          <p:cNvPr id="3" name="TextBox 2">
            <a:extLst>
              <a:ext uri="{FF2B5EF4-FFF2-40B4-BE49-F238E27FC236}">
                <a16:creationId xmlns:a16="http://schemas.microsoft.com/office/drawing/2014/main" id="{99DBB370-78E9-04F4-4003-841DE20A1661}"/>
              </a:ext>
            </a:extLst>
          </p:cNvPr>
          <p:cNvSpPr txBox="1"/>
          <p:nvPr/>
        </p:nvSpPr>
        <p:spPr>
          <a:xfrm>
            <a:off x="2392471" y="688932"/>
            <a:ext cx="9056318" cy="3170099"/>
          </a:xfrm>
          <a:prstGeom prst="rect">
            <a:avLst/>
          </a:prstGeom>
          <a:noFill/>
        </p:spPr>
        <p:txBody>
          <a:bodyPr wrap="square">
            <a:spAutoFit/>
          </a:bodyPr>
          <a:lstStyle/>
          <a:p>
            <a:pPr algn="just" rtl="0">
              <a:buNone/>
            </a:pPr>
            <a:r>
              <a:rPr kumimoji="0" lang="en-US"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Corinthians 7:1</a:t>
            </a:r>
          </a:p>
          <a:p>
            <a:pPr algn="just" rtl="0">
              <a:buNone/>
            </a:pPr>
            <a:endParaRPr kumimoji="0" lang="en-US"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just" rtl="0">
              <a:buNone/>
            </a:pPr>
            <a:r>
              <a:rPr kumimoji="0" lang="en-US"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for the matters you wrote about: “It is good for a man not to have sexual relations with a woman.”</a:t>
            </a:r>
          </a:p>
        </p:txBody>
      </p:sp>
    </p:spTree>
    <p:extLst>
      <p:ext uri="{BB962C8B-B14F-4D97-AF65-F5344CB8AC3E}">
        <p14:creationId xmlns:p14="http://schemas.microsoft.com/office/powerpoint/2010/main" val="52895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249F-EF62-B4B1-979B-445D7944E2D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32CFE8E-54AE-308A-9097-B6E5835C6D8C}"/>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FB941A9A-AA8A-4778-ED8C-5C8A4BAFF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A496AC-553B-5D6B-870D-B0D1913DA43D}"/>
              </a:ext>
            </a:extLst>
          </p:cNvPr>
          <p:cNvSpPr txBox="1"/>
          <p:nvPr/>
        </p:nvSpPr>
        <p:spPr>
          <a:xfrm>
            <a:off x="2367418" y="288098"/>
            <a:ext cx="9645041" cy="5632311"/>
          </a:xfrm>
          <a:prstGeom prst="rect">
            <a:avLst/>
          </a:prstGeom>
          <a:noFill/>
        </p:spPr>
        <p:txBody>
          <a:bodyPr wrap="square">
            <a:spAutoFit/>
          </a:bodyPr>
          <a:lstStyle/>
          <a:p>
            <a:pPr algn="just" rtl="0">
              <a:buNone/>
            </a:pPr>
            <a:r>
              <a:rPr lang="en-US" sz="3600" b="0" i="0" u="none" strike="noStrike" dirty="0">
                <a:solidFill>
                  <a:srgbClr val="000000"/>
                </a:solidFill>
                <a:effectLst/>
                <a:latin typeface="Open Sans" panose="020B0606030504020204" pitchFamily="34" charset="0"/>
              </a:rPr>
              <a:t>1 Cor 7:17 -24</a:t>
            </a:r>
          </a:p>
          <a:p>
            <a:pPr algn="just" rtl="0">
              <a:buNone/>
            </a:pPr>
            <a:endParaRPr lang="en-US" sz="3600" b="0" i="0" u="none" strike="noStrike" dirty="0">
              <a:solidFill>
                <a:srgbClr val="000000"/>
              </a:solidFill>
              <a:effectLst/>
              <a:latin typeface="Open Sans" panose="020B0606030504020204" pitchFamily="34" charset="0"/>
            </a:endParaRPr>
          </a:p>
          <a:p>
            <a:pPr rtl="0">
              <a:buNone/>
            </a:pPr>
            <a:r>
              <a:rPr lang="en-US" sz="3600" i="0" u="none" strike="noStrike" dirty="0">
                <a:solidFill>
                  <a:srgbClr val="000000"/>
                </a:solidFill>
                <a:effectLst/>
                <a:latin typeface="Open Sans" panose="020B0606030504020204" pitchFamily="34" charset="0"/>
              </a:rPr>
              <a:t>Nevertheless, each person should live as a believer in whatever situation the Lord has assigned to them, just as God has called them. </a:t>
            </a:r>
          </a:p>
          <a:p>
            <a:pPr rtl="0">
              <a:buNone/>
            </a:pPr>
            <a:r>
              <a:rPr lang="en-US" sz="3600" b="0" i="0" u="none" strike="noStrike" dirty="0">
                <a:solidFill>
                  <a:srgbClr val="000000"/>
                </a:solidFill>
                <a:effectLst/>
                <a:latin typeface="Open Sans" panose="020B0606030504020204" pitchFamily="34" charset="0"/>
              </a:rPr>
              <a:t>This is the rule I lay down in all the churches. Was a man already circumcised when he was called? He should not become uncircumcised.</a:t>
            </a:r>
          </a:p>
        </p:txBody>
      </p:sp>
    </p:spTree>
    <p:extLst>
      <p:ext uri="{BB962C8B-B14F-4D97-AF65-F5344CB8AC3E}">
        <p14:creationId xmlns:p14="http://schemas.microsoft.com/office/powerpoint/2010/main" val="291218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84AD5-BC14-1D87-9F27-B4C0F39B47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1211C-4888-80C0-EE79-2B709E85DB60}"/>
              </a:ext>
            </a:extLst>
          </p:cNvPr>
          <p:cNvSpPr txBox="1"/>
          <p:nvPr/>
        </p:nvSpPr>
        <p:spPr>
          <a:xfrm>
            <a:off x="3047163" y="3246846"/>
            <a:ext cx="6094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descr="A white background with black and white clouds&#10;&#10;AI-generated content may be incorrect.">
            <a:extLst>
              <a:ext uri="{FF2B5EF4-FFF2-40B4-BE49-F238E27FC236}">
                <a16:creationId xmlns:a16="http://schemas.microsoft.com/office/drawing/2014/main" id="{165A6B71-0166-D0A2-9DB2-788A87EF3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F8AF73-EB4E-62DF-0F61-F6818FB7100F}"/>
              </a:ext>
            </a:extLst>
          </p:cNvPr>
          <p:cNvSpPr txBox="1"/>
          <p:nvPr/>
        </p:nvSpPr>
        <p:spPr>
          <a:xfrm>
            <a:off x="2384121" y="430690"/>
            <a:ext cx="9807879" cy="507831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Was a man uncircumcised when he was called? He should not be circumcised.  Circumcision is nothing and uncircumcision is nothing.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Keeping God’s commands is what counts.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Each person should remain in the situation they were in when God called them.</a:t>
            </a:r>
            <a:endParaRPr kumimoji="0" lang="en-AU" sz="36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31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TotalTime>
  <Words>996</Words>
  <Application>Microsoft Office PowerPoint</Application>
  <PresentationFormat>Widescreen</PresentationFormat>
  <Paragraphs>91</Paragraphs>
  <Slides>28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Aptos</vt:lpstr>
      <vt:lpstr>Aptos Display</vt:lpstr>
      <vt:lpstr>Arial</vt:lpstr>
      <vt:lpstr>Calibri</vt:lpstr>
      <vt:lpstr>Calibri Light</vt:lpstr>
      <vt:lpstr>Candelion Regular</vt:lpstr>
      <vt:lpstr>Open Sans</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Robyn Christie</cp:lastModifiedBy>
  <cp:revision>3</cp:revision>
  <dcterms:created xsi:type="dcterms:W3CDTF">2025-04-15T04:52:21Z</dcterms:created>
  <dcterms:modified xsi:type="dcterms:W3CDTF">2025-08-30T05:30:17Z</dcterms:modified>
</cp:coreProperties>
</file>