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slideMasters/slideMaster31.xml" ContentType="application/vnd.openxmlformats-officedocument.presentationml.slideMaster+xml"/>
  <Override PartName="/ppt/slides/slide31.xml" ContentType="application/vnd.openxmlformats-officedocument.presentationml.slide+xml"/>
  <Override PartName="/ppt/slideMasters/slideMaster32.xml" ContentType="application/vnd.openxmlformats-officedocument.presentationml.slideMaster+xml"/>
  <Override PartName="/ppt/slides/slide32.xml" ContentType="application/vnd.openxmlformats-officedocument.presentationml.slide+xml"/>
  <Override PartName="/ppt/slideMasters/slideMaster33.xml" ContentType="application/vnd.openxmlformats-officedocument.presentationml.slideMaster+xml"/>
  <Override PartName="/ppt/slides/slide33.xml" ContentType="application/vnd.openxmlformats-officedocument.presentationml.slide+xml"/>
  <Override PartName="/ppt/slideMasters/slideMaster34.xml" ContentType="application/vnd.openxmlformats-officedocument.presentationml.slideMaster+xml"/>
  <Override PartName="/ppt/slides/slide34.xml" ContentType="application/vnd.openxmlformats-officedocument.presentationml.slide+xml"/>
  <Override PartName="/ppt/slideMasters/slideMaster35.xml" ContentType="application/vnd.openxmlformats-officedocument.presentationml.slideMaster+xml"/>
  <Override PartName="/ppt/slides/slide35.xml" ContentType="application/vnd.openxmlformats-officedocument.presentationml.slide+xml"/>
  <Override PartName="/ppt/slideMasters/slideMaster36.xml" ContentType="application/vnd.openxmlformats-officedocument.presentationml.slideMaster+xml"/>
  <Override PartName="/ppt/slides/slide36.xml" ContentType="application/vnd.openxmlformats-officedocument.presentationml.slide+xml"/>
  <Override PartName="/ppt/slideMasters/slideMaster37.xml" ContentType="application/vnd.openxmlformats-officedocument.presentationml.slideMaster+xml"/>
  <Override PartName="/ppt/slides/slide37.xml" ContentType="application/vnd.openxmlformats-officedocument.presentationml.slide+xml"/>
  <Override PartName="/ppt/slideMasters/slideMaster38.xml" ContentType="application/vnd.openxmlformats-officedocument.presentationml.slideMaster+xml"/>
  <Override PartName="/ppt/slides/slide38.xml" ContentType="application/vnd.openxmlformats-officedocument.presentationml.slide+xml"/>
  <Override PartName="/ppt/slideMasters/slideMaster39.xml" ContentType="application/vnd.openxmlformats-officedocument.presentationml.slideMaster+xml"/>
  <Override PartName="/ppt/slides/slide39.xml" ContentType="application/vnd.openxmlformats-officedocument.presentationml.slide+xml"/>
  <Override PartName="/ppt/slideMasters/slideMaster40.xml" ContentType="application/vnd.openxmlformats-officedocument.presentationml.slideMaster+xml"/>
  <Override PartName="/ppt/slides/slide40.xml" ContentType="application/vnd.openxmlformats-officedocument.presentationml.slide+xml"/>
  <Override PartName="/ppt/slideMasters/slideMaster41.xml" ContentType="application/vnd.openxmlformats-officedocument.presentationml.slideMaster+xml"/>
  <Override PartName="/ppt/slides/slide41.xml" ContentType="application/vnd.openxmlformats-officedocument.presentationml.slide+xml"/>
  <Override PartName="/ppt/slideMasters/slideMaster42.xml" ContentType="application/vnd.openxmlformats-officedocument.presentationml.slideMaster+xml"/>
  <Override PartName="/ppt/slides/slide42.xml" ContentType="application/vnd.openxmlformats-officedocument.presentationml.slide+xml"/>
  <Override PartName="/ppt/slideMasters/slideMaster43.xml" ContentType="application/vnd.openxmlformats-officedocument.presentationml.slideMaster+xml"/>
  <Override PartName="/ppt/slides/slide43.xml" ContentType="application/vnd.openxmlformats-officedocument.presentationml.slide+xml"/>
  <Override PartName="/ppt/slideMasters/slideMaster44.xml" ContentType="application/vnd.openxmlformats-officedocument.presentationml.slideMaster+xml"/>
  <Override PartName="/ppt/slides/slide44.xml" ContentType="application/vnd.openxmlformats-officedocument.presentationml.slide+xml"/>
  <Override PartName="/ppt/slideMasters/slideMaster45.xml" ContentType="application/vnd.openxmlformats-officedocument.presentationml.slideMaster+xml"/>
  <Override PartName="/ppt/slides/slide45.xml" ContentType="application/vnd.openxmlformats-officedocument.presentationml.slide+xml"/>
  <Override PartName="/ppt/slideMasters/slideMaster46.xml" ContentType="application/vnd.openxmlformats-officedocument.presentationml.slideMaster+xml"/>
  <Override PartName="/ppt/slides/slide46.xml" ContentType="application/vnd.openxmlformats-officedocument.presentationml.slide+xml"/>
  <Override PartName="/ppt/slideMasters/slideMaster47.xml" ContentType="application/vnd.openxmlformats-officedocument.presentationml.slideMaster+xml"/>
  <Override PartName="/ppt/slides/slide47.xml" ContentType="application/vnd.openxmlformats-officedocument.presentationml.slide+xml"/>
  <Override PartName="/ppt/slideMasters/slideMaster48.xml" ContentType="application/vnd.openxmlformats-officedocument.presentationml.slideMaster+xml"/>
  <Override PartName="/ppt/slides/slide48.xml" ContentType="application/vnd.openxmlformats-officedocument.presentationml.slide+xml"/>
  <Override PartName="/ppt/slideMasters/slideMaster49.xml" ContentType="application/vnd.openxmlformats-officedocument.presentationml.slideMaster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notesMasterIdLst>
    <p:notesMasterId r:id="rId55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arget="slides/slide15.xml" Type="http://schemas.openxmlformats.org/officeDocument/2006/relationships/slide"/>  <Relationship Id="rId17" Target="slides/slide16.xml" Type="http://schemas.openxmlformats.org/officeDocument/2006/relationships/slide"/>  <Relationship Id="rId18" Target="slides/slide17.xml" Type="http://schemas.openxmlformats.org/officeDocument/2006/relationships/slide"/>  <Relationship Id="rId19" Target="slides/slide18.xml" Type="http://schemas.openxmlformats.org/officeDocument/2006/relationships/slide"/>  <Relationship Id="rId20" Target="slides/slide19.xml" Type="http://schemas.openxmlformats.org/officeDocument/2006/relationships/slide"/>  <Relationship Id="rId21" Target="slides/slide20.xml" Type="http://schemas.openxmlformats.org/officeDocument/2006/relationships/slide"/>  <Relationship Id="rId22" Target="slides/slide21.xml" Type="http://schemas.openxmlformats.org/officeDocument/2006/relationships/slide"/>  <Relationship Id="rId23" Target="slides/slide22.xml" Type="http://schemas.openxmlformats.org/officeDocument/2006/relationships/slide"/>  <Relationship Id="rId24" Target="slides/slide23.xml" Type="http://schemas.openxmlformats.org/officeDocument/2006/relationships/slide"/>  <Relationship Id="rId25" Target="slides/slide24.xml" Type="http://schemas.openxmlformats.org/officeDocument/2006/relationships/slide"/>  <Relationship Id="rId26" Target="slides/slide25.xml" Type="http://schemas.openxmlformats.org/officeDocument/2006/relationships/slide"/>  <Relationship Id="rId27" Target="slides/slide26.xml" Type="http://schemas.openxmlformats.org/officeDocument/2006/relationships/slide"/>  <Relationship Id="rId28" Target="slides/slide27.xml" Type="http://schemas.openxmlformats.org/officeDocument/2006/relationships/slide"/>  <Relationship Id="rId29" Target="slides/slide28.xml" Type="http://schemas.openxmlformats.org/officeDocument/2006/relationships/slide"/>  <Relationship Id="rId30" Target="slides/slide29.xml" Type="http://schemas.openxmlformats.org/officeDocument/2006/relationships/slide"/>  <Relationship Id="rId31" Target="slides/slide30.xml" Type="http://schemas.openxmlformats.org/officeDocument/2006/relationships/slide"/>  <Relationship Id="rId32" Target="slides/slide31.xml" Type="http://schemas.openxmlformats.org/officeDocument/2006/relationships/slide"/>  <Relationship Id="rId33" Target="slides/slide32.xml" Type="http://schemas.openxmlformats.org/officeDocument/2006/relationships/slide"/>  <Relationship Id="rId34" Target="slides/slide33.xml" Type="http://schemas.openxmlformats.org/officeDocument/2006/relationships/slide"/>  <Relationship Id="rId35" Target="slides/slide34.xml" Type="http://schemas.openxmlformats.org/officeDocument/2006/relationships/slide"/>  <Relationship Id="rId36" Target="slides/slide35.xml" Type="http://schemas.openxmlformats.org/officeDocument/2006/relationships/slide"/>  <Relationship Id="rId37" Target="slides/slide36.xml" Type="http://schemas.openxmlformats.org/officeDocument/2006/relationships/slide"/>  <Relationship Id="rId38" Target="slides/slide37.xml" Type="http://schemas.openxmlformats.org/officeDocument/2006/relationships/slide"/>  <Relationship Id="rId39" Target="slides/slide38.xml" Type="http://schemas.openxmlformats.org/officeDocument/2006/relationships/slide"/>  <Relationship Id="rId40" Target="slides/slide39.xml" Type="http://schemas.openxmlformats.org/officeDocument/2006/relationships/slide"/>  <Relationship Id="rId41" Target="slides/slide40.xml" Type="http://schemas.openxmlformats.org/officeDocument/2006/relationships/slide"/>  <Relationship Id="rId42" Target="slides/slide41.xml" Type="http://schemas.openxmlformats.org/officeDocument/2006/relationships/slide"/>  <Relationship Id="rId43" Target="slides/slide42.xml" Type="http://schemas.openxmlformats.org/officeDocument/2006/relationships/slide"/>  <Relationship Id="rId44" Target="slides/slide43.xml" Type="http://schemas.openxmlformats.org/officeDocument/2006/relationships/slide"/>  <Relationship Id="rId45" Target="slides/slide44.xml" Type="http://schemas.openxmlformats.org/officeDocument/2006/relationships/slide"/>  <Relationship Id="rId46" Target="slides/slide45.xml" Type="http://schemas.openxmlformats.org/officeDocument/2006/relationships/slide"/>  <Relationship Id="rId47" Target="slides/slide46.xml" Type="http://schemas.openxmlformats.org/officeDocument/2006/relationships/slide"/>  <Relationship Id="rId48" Target="slides/slide47.xml" Type="http://schemas.openxmlformats.org/officeDocument/2006/relationships/slide"/>  <Relationship Id="rId49" Target="slides/slide48.xml" Type="http://schemas.openxmlformats.org/officeDocument/2006/relationships/slide"/>  <Relationship Id="rId50" Target="slides/slide49.xml" Type="http://schemas.openxmlformats.org/officeDocument/2006/relationships/slide"/>  <Relationship Id="rId51" Type="http://schemas.openxmlformats.org/officeDocument/2006/relationships/presProps" Target="presProps.xml"/>  <Relationship Id="rId52" Type="http://schemas.openxmlformats.org/officeDocument/2006/relationships/viewProps" Target="viewProps.xml"/>  <Relationship Id="rId53" Type="http://schemas.openxmlformats.org/officeDocument/2006/relationships/theme" Target="theme/theme1.xml"/>  <Relationship Id="rId54" Type="http://schemas.openxmlformats.org/officeDocument/2006/relationships/tableStyles" Target="tableStyles.xml"/>  <Relationship Id="rId55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1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4.xml" Type="http://schemas.openxmlformats.org/officeDocument/2006/relationships/notesSlide"/></Relationships>
</file>

<file path=ppt/slides/_rels/slide15.xml.rels><?xml version="1.0" encoding="UTF-8" standalone="yes"?>
<Relationships xmlns="http://schemas.openxmlformats.org/package/2006/relationships"><Relationship Id="rId1" Target="../media/image1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5.xml" Type="http://schemas.openxmlformats.org/officeDocument/2006/relationships/notesSlide"/></Relationships>
</file>

<file path=ppt/slides/_rels/slide16.xml.rels><?xml version="1.0" encoding="UTF-8" standalone="yes"?>
<Relationships xmlns="http://schemas.openxmlformats.org/package/2006/relationships"><Relationship Id="rId1" Target="../media/image1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6.xml" Type="http://schemas.openxmlformats.org/officeDocument/2006/relationships/notesSlide"/></Relationships>
</file>

<file path=ppt/slides/_rels/slide17.xml.rels><?xml version="1.0" encoding="UTF-8" standalone="yes"?>
<Relationships xmlns="http://schemas.openxmlformats.org/package/2006/relationships"><Relationship Id="rId1" Target="../media/image1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7.xml" Type="http://schemas.openxmlformats.org/officeDocument/2006/relationships/notesSlide"/></Relationships>
</file>

<file path=ppt/slides/_rels/slide18.xml.rels><?xml version="1.0" encoding="UTF-8" standalone="yes"?>
<Relationships xmlns="http://schemas.openxmlformats.org/package/2006/relationships"><Relationship Id="rId1" Target="../media/image1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8.xml" Type="http://schemas.openxmlformats.org/officeDocument/2006/relationships/notesSlide"/></Relationships>
</file>

<file path=ppt/slides/_rels/slide19.xml.rels><?xml version="1.0" encoding="UTF-8" standalone="yes"?>
<Relationships xmlns="http://schemas.openxmlformats.org/package/2006/relationships"><Relationship Id="rId1" Target="../media/image1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9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20.xml.rels><?xml version="1.0" encoding="UTF-8" standalone="yes"?>
<Relationships xmlns="http://schemas.openxmlformats.org/package/2006/relationships"><Relationship Id="rId1" Target="../media/image20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0.xml" Type="http://schemas.openxmlformats.org/officeDocument/2006/relationships/notesSlide"/></Relationships>
</file>

<file path=ppt/slides/_rels/slide21.xml.rels><?xml version="1.0" encoding="UTF-8" standalone="yes"?>
<Relationships xmlns="http://schemas.openxmlformats.org/package/2006/relationships"><Relationship Id="rId1" Target="../media/image2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1.xml" Type="http://schemas.openxmlformats.org/officeDocument/2006/relationships/notesSlide"/></Relationships>
</file>

<file path=ppt/slides/_rels/slide22.xml.rels><?xml version="1.0" encoding="UTF-8" standalone="yes"?>
<Relationships xmlns="http://schemas.openxmlformats.org/package/2006/relationships"><Relationship Id="rId1" Target="../media/image2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2.xml" Type="http://schemas.openxmlformats.org/officeDocument/2006/relationships/notesSlide"/></Relationships>
</file>

<file path=ppt/slides/_rels/slide23.xml.rels><?xml version="1.0" encoding="UTF-8" standalone="yes"?>
<Relationships xmlns="http://schemas.openxmlformats.org/package/2006/relationships"><Relationship Id="rId1" Target="../media/image2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3.xml" Type="http://schemas.openxmlformats.org/officeDocument/2006/relationships/notesSlide"/></Relationships>
</file>

<file path=ppt/slides/_rels/slide24.xml.rels><?xml version="1.0" encoding="UTF-8" standalone="yes"?>
<Relationships xmlns="http://schemas.openxmlformats.org/package/2006/relationships"><Relationship Id="rId1" Target="../media/image2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4.xml" Type="http://schemas.openxmlformats.org/officeDocument/2006/relationships/notesSlide"/></Relationships>
</file>

<file path=ppt/slides/_rels/slide25.xml.rels><?xml version="1.0" encoding="UTF-8" standalone="yes"?>
<Relationships xmlns="http://schemas.openxmlformats.org/package/2006/relationships"><Relationship Id="rId1" Target="../media/image2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5.xml" Type="http://schemas.openxmlformats.org/officeDocument/2006/relationships/notesSlide"/></Relationships>
</file>

<file path=ppt/slides/_rels/slide26.xml.rels><?xml version="1.0" encoding="UTF-8" standalone="yes"?>
<Relationships xmlns="http://schemas.openxmlformats.org/package/2006/relationships"><Relationship Id="rId1" Target="../media/image2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6.xml" Type="http://schemas.openxmlformats.org/officeDocument/2006/relationships/notesSlide"/></Relationships>
</file>

<file path=ppt/slides/_rels/slide27.xml.rels><?xml version="1.0" encoding="UTF-8" standalone="yes"?>
<Relationships xmlns="http://schemas.openxmlformats.org/package/2006/relationships"><Relationship Id="rId1" Target="../media/image2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7.xml" Type="http://schemas.openxmlformats.org/officeDocument/2006/relationships/notesSlide"/></Relationships>
</file>

<file path=ppt/slides/_rels/slide28.xml.rels><?xml version="1.0" encoding="UTF-8" standalone="yes"?>
<Relationships xmlns="http://schemas.openxmlformats.org/package/2006/relationships"><Relationship Id="rId1" Target="../media/image2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8.xml" Type="http://schemas.openxmlformats.org/officeDocument/2006/relationships/notesSlide"/></Relationships>
</file>

<file path=ppt/slides/_rels/slide29.xml.rels><?xml version="1.0" encoding="UTF-8" standalone="yes"?>
<Relationships xmlns="http://schemas.openxmlformats.org/package/2006/relationships"><Relationship Id="rId1" Target="../media/image2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9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30.xml.rels><?xml version="1.0" encoding="UTF-8" standalone="yes"?>
<Relationships xmlns="http://schemas.openxmlformats.org/package/2006/relationships"><Relationship Id="rId1" Target="../media/image30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0.xml" Type="http://schemas.openxmlformats.org/officeDocument/2006/relationships/notesSlide"/></Relationships>
</file>

<file path=ppt/slides/_rels/slide31.xml.rels><?xml version="1.0" encoding="UTF-8" standalone="yes"?>
<Relationships xmlns="http://schemas.openxmlformats.org/package/2006/relationships"><Relationship Id="rId1" Target="../media/image3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1.xml" Type="http://schemas.openxmlformats.org/officeDocument/2006/relationships/notesSlide"/></Relationships>
</file>

<file path=ppt/slides/_rels/slide32.xml.rels><?xml version="1.0" encoding="UTF-8" standalone="yes"?>
<Relationships xmlns="http://schemas.openxmlformats.org/package/2006/relationships"><Relationship Id="rId1" Target="../media/image3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2.xml" Type="http://schemas.openxmlformats.org/officeDocument/2006/relationships/notesSlide"/></Relationships>
</file>

<file path=ppt/slides/_rels/slide33.xml.rels><?xml version="1.0" encoding="UTF-8" standalone="yes"?>
<Relationships xmlns="http://schemas.openxmlformats.org/package/2006/relationships"><Relationship Id="rId1" Target="../media/image3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3.xml" Type="http://schemas.openxmlformats.org/officeDocument/2006/relationships/notesSlide"/></Relationships>
</file>

<file path=ppt/slides/_rels/slide34.xml.rels><?xml version="1.0" encoding="UTF-8" standalone="yes"?>
<Relationships xmlns="http://schemas.openxmlformats.org/package/2006/relationships"><Relationship Id="rId1" Target="../media/image3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4.xml" Type="http://schemas.openxmlformats.org/officeDocument/2006/relationships/notesSlide"/></Relationships>
</file>

<file path=ppt/slides/_rels/slide35.xml.rels><?xml version="1.0" encoding="UTF-8" standalone="yes"?>
<Relationships xmlns="http://schemas.openxmlformats.org/package/2006/relationships"><Relationship Id="rId1" Target="../media/image3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5.xml" Type="http://schemas.openxmlformats.org/officeDocument/2006/relationships/notesSlide"/></Relationships>
</file>

<file path=ppt/slides/_rels/slide36.xml.rels><?xml version="1.0" encoding="UTF-8" standalone="yes"?>
<Relationships xmlns="http://schemas.openxmlformats.org/package/2006/relationships"><Relationship Id="rId1" Target="../media/image3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6.xml" Type="http://schemas.openxmlformats.org/officeDocument/2006/relationships/notesSlide"/></Relationships>
</file>

<file path=ppt/slides/_rels/slide37.xml.rels><?xml version="1.0" encoding="UTF-8" standalone="yes"?>
<Relationships xmlns="http://schemas.openxmlformats.org/package/2006/relationships"><Relationship Id="rId1" Target="../media/image3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7.xml" Type="http://schemas.openxmlformats.org/officeDocument/2006/relationships/notesSlide"/></Relationships>
</file>

<file path=ppt/slides/_rels/slide38.xml.rels><?xml version="1.0" encoding="UTF-8" standalone="yes"?>
<Relationships xmlns="http://schemas.openxmlformats.org/package/2006/relationships"><Relationship Id="rId1" Target="../media/image3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8.xml" Type="http://schemas.openxmlformats.org/officeDocument/2006/relationships/notesSlide"/></Relationships>
</file>

<file path=ppt/slides/_rels/slide39.xml.rels><?xml version="1.0" encoding="UTF-8" standalone="yes"?>
<Relationships xmlns="http://schemas.openxmlformats.org/package/2006/relationships"><Relationship Id="rId1" Target="../media/image3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9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40.xml.rels><?xml version="1.0" encoding="UTF-8" standalone="yes"?>
<Relationships xmlns="http://schemas.openxmlformats.org/package/2006/relationships"><Relationship Id="rId1" Target="../media/image40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0.xml" Type="http://schemas.openxmlformats.org/officeDocument/2006/relationships/notesSlide"/></Relationships>
</file>

<file path=ppt/slides/_rels/slide41.xml.rels><?xml version="1.0" encoding="UTF-8" standalone="yes"?>
<Relationships xmlns="http://schemas.openxmlformats.org/package/2006/relationships"><Relationship Id="rId1" Target="../media/image4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1.xml" Type="http://schemas.openxmlformats.org/officeDocument/2006/relationships/notesSlide"/></Relationships>
</file>

<file path=ppt/slides/_rels/slide42.xml.rels><?xml version="1.0" encoding="UTF-8" standalone="yes"?>
<Relationships xmlns="http://schemas.openxmlformats.org/package/2006/relationships"><Relationship Id="rId1" Target="../media/image4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2.xml" Type="http://schemas.openxmlformats.org/officeDocument/2006/relationships/notesSlide"/></Relationships>
</file>

<file path=ppt/slides/_rels/slide43.xml.rels><?xml version="1.0" encoding="UTF-8" standalone="yes"?>
<Relationships xmlns="http://schemas.openxmlformats.org/package/2006/relationships"><Relationship Id="rId1" Target="../media/image4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3.xml" Type="http://schemas.openxmlformats.org/officeDocument/2006/relationships/notesSlide"/></Relationships>
</file>

<file path=ppt/slides/_rels/slide44.xml.rels><?xml version="1.0" encoding="UTF-8" standalone="yes"?>
<Relationships xmlns="http://schemas.openxmlformats.org/package/2006/relationships"><Relationship Id="rId1" Target="../media/image4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4.xml" Type="http://schemas.openxmlformats.org/officeDocument/2006/relationships/notesSlide"/></Relationships>
</file>

<file path=ppt/slides/_rels/slide45.xml.rels><?xml version="1.0" encoding="UTF-8" standalone="yes"?>
<Relationships xmlns="http://schemas.openxmlformats.org/package/2006/relationships"><Relationship Id="rId1" Target="../media/image4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5.xml" Type="http://schemas.openxmlformats.org/officeDocument/2006/relationships/notesSlide"/></Relationships>
</file>

<file path=ppt/slides/_rels/slide46.xml.rels><?xml version="1.0" encoding="UTF-8" standalone="yes"?>
<Relationships xmlns="http://schemas.openxmlformats.org/package/2006/relationships"><Relationship Id="rId1" Target="../media/image4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6.xml" Type="http://schemas.openxmlformats.org/officeDocument/2006/relationships/notesSlide"/></Relationships>
</file>

<file path=ppt/slides/_rels/slide47.xml.rels><?xml version="1.0" encoding="UTF-8" standalone="yes"?>
<Relationships xmlns="http://schemas.openxmlformats.org/package/2006/relationships"><Relationship Id="rId1" Target="../media/image4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7.xml" Type="http://schemas.openxmlformats.org/officeDocument/2006/relationships/notesSlide"/></Relationships>
</file>

<file path=ppt/slides/_rels/slide48.xml.rels><?xml version="1.0" encoding="UTF-8" standalone="yes"?>
<Relationships xmlns="http://schemas.openxmlformats.org/package/2006/relationships"><Relationship Id="rId1" Target="../media/image4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8.xml" Type="http://schemas.openxmlformats.org/officeDocument/2006/relationships/notesSlide"/></Relationships>
</file>

<file path=ppt/slides/_rels/slide49.xml.rels><?xml version="1.0" encoding="UTF-8" standalone="yes"?>
<Relationships xmlns="http://schemas.openxmlformats.org/package/2006/relationships"><Relationship Id="rId1" Target="../media/image4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9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ba1a47c-830b-492e-86aa-b03abacd257e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bc2108c-d6f8-4e6d-ac65-a7f5a88bf088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ca783c5-9a11-4f70-8591-8e7d0be41765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e7f358b-3cc4-496e-94ca-2729dba42974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3f671b2-e957-4e2d-b925-0f6123c14a47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22f3e51-54f3-4cc8-8b1a-f7b0dc1d8b37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044a0bf-c5c5-4ed8-8494-7c308f6e39e6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3d6fc62-2cfb-4738-bec7-f33adc2fb4e1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11f3b8d-7d90-4d53-be2f-473641b1fd0c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1736e05-b691-457f-aa44-3a5906ec2bd0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7cfe0807-39a9-4c6d-afde-d44edb8c6b1c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1070283-ebee-49a0-af71-a39ae95a60da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a143f31-2d7b-41d7-8eac-99bd86c774eb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b5fd8ff1-5b23-4efb-9a31-352c63799302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f5ef5b6-c465-4583-8852-c59596225455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d9cc719-e608-42aa-89d4-211e75dd35d8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a7ead83e-e819-43f4-be82-8fbfd1f474ca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6cb0049-fdb1-497b-9218-c104b0985564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9a572401-50e7-4754-a397-9d662ea76046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41ef0e9-e553-4f62-8d44-4e741d76634d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3189aa3-bab6-4043-9f16-2cf787645363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8e66e71-27b0-439f-8048-4dcb45307005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d48df76-a79a-4eba-80d6-d2fa724db31f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6c95a8e-5608-4785-8a12-c4ddca47c4fd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1951dc5-4aea-4398-97f6-b43a2da264b9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74f520a-08ea-4eb9-98c7-04060a828bc7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dbb0502-6b62-4a7b-b7e0-75aa8a32f394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56a1a41-cc08-4fb2-b4d9-082e8f295377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d2f37ab-1631-4a7d-8c2b-77d4d9e9da8c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feb114f-aca1-4b0e-9bdd-8fb2f76ec011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934d5e1f-7b52-4543-b970-106e13cdea2e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5276ea88-f653-441e-9787-26b7462756c7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5f9d01d-7cb0-4436-9299-5f39cb50cca7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06a83d2-1433-4964-89fa-33e8ddf5b008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614e5cc-5f7d-413b-bfef-628194614c1d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5e2fd81-e32e-44f5-928f-74ea7bc18a37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b841ba2a-a9f5-4796-a44b-7157f2427b83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c2b04ca-008d-482a-a934-de9685ad82ee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6906cf6-81a8-471e-ad56-54ece1582fd7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47fed8c-ee57-4faf-988f-39f1845376be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5637587e-93b0-45ad-9418-89bbd2b10ff2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2eeac12-4e2c-4548-a2b9-a475bd53e73d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c572d65-7c2c-496e-9ed9-f5d28981c603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80a3094-99b9-433e-9095-e2d5e181dd16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5f31642-3b47-46cf-a070-bc9efa3c9644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9d3488b8-15d5-4f49-a9de-61821062b439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53fcbc38-0e3a-43ae-9411-779c5d18d361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1429408-d63c-44c5-a95b-f8d97d148e1d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396e994-d4e8-44e3-933a-049fa5adb448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49</Slides>
  <Notes>49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2025-08-30T21:18:21.137Z</dcterms:created>
  <dcterms:modified xsi:type="dcterms:W3CDTF">2025-08-30T21:18:21.137Z</dcterms:modified>
</cp:coreProperties>
</file>