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3994" r:id="rId3"/>
    <p:sldId id="3896" r:id="rId4"/>
    <p:sldId id="3482" r:id="rId5"/>
    <p:sldId id="2363" r:id="rId6"/>
    <p:sldId id="3731" r:id="rId7"/>
    <p:sldId id="3732" r:id="rId8"/>
    <p:sldId id="3991" r:id="rId9"/>
    <p:sldId id="3992" r:id="rId10"/>
    <p:sldId id="3993" r:id="rId11"/>
    <p:sldId id="534" r:id="rId12"/>
    <p:sldId id="535" r:id="rId13"/>
    <p:sldId id="719" r:id="rId14"/>
    <p:sldId id="720" r:id="rId15"/>
    <p:sldId id="721" r:id="rId16"/>
    <p:sldId id="3857" r:id="rId17"/>
    <p:sldId id="3858" r:id="rId18"/>
    <p:sldId id="3987" r:id="rId19"/>
    <p:sldId id="3988" r:id="rId20"/>
    <p:sldId id="3989" r:id="rId21"/>
    <p:sldId id="3990" r:id="rId22"/>
    <p:sldId id="654" r:id="rId23"/>
    <p:sldId id="318" r:id="rId24"/>
    <p:sldId id="3578" r:id="rId25"/>
    <p:sldId id="3983" r:id="rId26"/>
    <p:sldId id="3984" r:id="rId27"/>
    <p:sldId id="3985" r:id="rId28"/>
    <p:sldId id="3986" r:id="rId29"/>
    <p:sldId id="271" r:id="rId30"/>
    <p:sldId id="476" r:id="rId31"/>
    <p:sldId id="538" r:id="rId32"/>
    <p:sldId id="539" r:id="rId33"/>
    <p:sldId id="3977" r:id="rId34"/>
    <p:sldId id="543" r:id="rId35"/>
    <p:sldId id="3981" r:id="rId36"/>
    <p:sldId id="565" r:id="rId37"/>
    <p:sldId id="279" r:id="rId38"/>
    <p:sldId id="280" r:id="rId39"/>
    <p:sldId id="281" r:id="rId40"/>
    <p:sldId id="282" r:id="rId41"/>
    <p:sldId id="283" r:id="rId42"/>
    <p:sldId id="284" r:id="rId43"/>
    <p:sldId id="285" r:id="rId44"/>
    <p:sldId id="3952" r:id="rId45"/>
    <p:sldId id="3982" r:id="rId46"/>
    <p:sldId id="3895" r:id="rId47"/>
    <p:sldId id="3928" r:id="rId48"/>
    <p:sldId id="659" r:id="rId49"/>
    <p:sldId id="696" r:id="rId50"/>
    <p:sldId id="725" r:id="rId51"/>
    <p:sldId id="726" r:id="rId52"/>
    <p:sldId id="3970" r:id="rId53"/>
    <p:sldId id="58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E08"/>
    <a:srgbClr val="886663"/>
    <a:srgbClr val="963B28"/>
    <a:srgbClr val="D5943A"/>
    <a:srgbClr val="4B3A21"/>
    <a:srgbClr val="916D41"/>
    <a:srgbClr val="426B95"/>
    <a:srgbClr val="0EE832"/>
    <a:srgbClr val="693926"/>
    <a:srgbClr val="130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469" autoAdjust="0"/>
    <p:restoredTop sz="94660"/>
  </p:normalViewPr>
  <p:slideViewPr>
    <p:cSldViewPr snapToGrid="0">
      <p:cViewPr varScale="1">
        <p:scale>
          <a:sx n="41" d="100"/>
          <a:sy n="41" d="100"/>
        </p:scale>
        <p:origin x="101" y="326"/>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99B17-4D59-4CC0-9042-B3F05F572833}" type="datetimeFigureOut">
              <a:rPr lang="en-US" smtClean="0"/>
              <a:t>8/30/2025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BB2AC-B4C3-44EC-829E-8BEFB59A2864}" type="slidenum">
              <a:rPr lang="en-US" smtClean="0"/>
              <a:t>‹#›</a:t>
            </a:fld>
            <a:endParaRPr lang="en-US"/>
          </a:p>
        </p:txBody>
      </p:sp>
    </p:spTree>
    <p:extLst>
      <p:ext uri="{BB962C8B-B14F-4D97-AF65-F5344CB8AC3E}">
        <p14:creationId xmlns:p14="http://schemas.microsoft.com/office/powerpoint/2010/main" val="105307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6BB2AC-B4C3-44EC-829E-8BEFB59A2864}" type="slidenum">
              <a:rPr lang="en-US" smtClean="0"/>
              <a:t>2</a:t>
            </a:fld>
            <a:endParaRPr lang="en-US"/>
          </a:p>
        </p:txBody>
      </p:sp>
    </p:spTree>
    <p:extLst>
      <p:ext uri="{BB962C8B-B14F-4D97-AF65-F5344CB8AC3E}">
        <p14:creationId xmlns:p14="http://schemas.microsoft.com/office/powerpoint/2010/main" val="3330133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FEE76-2B9B-0476-FAF0-5500EA4C1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1ACB5-4977-F1BE-ECB2-35328363657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CB4AB44-BB69-C35F-7882-DBBC20720ABB}"/>
              </a:ext>
            </a:extLst>
          </p:cNvPr>
          <p:cNvSpPr>
            <a:spLocks noGrp="1"/>
          </p:cNvSpPr>
          <p:nvPr>
            <p:ph type="body" idx="1"/>
          </p:nvPr>
        </p:nvSpPr>
        <p:spPr/>
        <p:txBody>
          <a:bodyPr/>
          <a:lstStyle/>
          <a:p>
            <a:r>
              <a:rPr lang="en-US" dirty="0"/>
              <a:t>Praise</a:t>
            </a:r>
            <a:r>
              <a:rPr lang="en-US" baseline="0" dirty="0"/>
              <a:t> Song</a:t>
            </a:r>
            <a:endParaRPr lang="en-US" dirty="0"/>
          </a:p>
        </p:txBody>
      </p:sp>
      <p:sp>
        <p:nvSpPr>
          <p:cNvPr id="4" name="Slide Number Placeholder 3">
            <a:extLst>
              <a:ext uri="{FF2B5EF4-FFF2-40B4-BE49-F238E27FC236}">
                <a16:creationId xmlns:a16="http://schemas.microsoft.com/office/drawing/2014/main" id="{8E5AD51B-7851-7B66-46F4-0D073685A7A8}"/>
              </a:ext>
            </a:extLst>
          </p:cNvPr>
          <p:cNvSpPr>
            <a:spLocks noGrp="1"/>
          </p:cNvSpPr>
          <p:nvPr>
            <p:ph type="sldNum" sz="quarter" idx="10"/>
          </p:nvPr>
        </p:nvSpPr>
        <p:spPr/>
        <p:txBody>
          <a:bodyPr/>
          <a:lstStyle/>
          <a:p>
            <a:fld id="{05C9AE86-3CA5-4C38-B772-6422CF8D4F03}" type="slidenum">
              <a:rPr lang="en-US" smtClean="0"/>
              <a:t>15</a:t>
            </a:fld>
            <a:endParaRPr lang="en-US" dirty="0"/>
          </a:p>
        </p:txBody>
      </p:sp>
    </p:spTree>
    <p:extLst>
      <p:ext uri="{BB962C8B-B14F-4D97-AF65-F5344CB8AC3E}">
        <p14:creationId xmlns:p14="http://schemas.microsoft.com/office/powerpoint/2010/main" val="663800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598BD-E744-C511-6A06-959756D64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44C1B-236B-F3A1-DFAF-20921C7AD61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29FFE0A-E605-3FA3-3B2A-66FE68A25023}"/>
              </a:ext>
            </a:extLst>
          </p:cNvPr>
          <p:cNvSpPr>
            <a:spLocks noGrp="1"/>
          </p:cNvSpPr>
          <p:nvPr>
            <p:ph type="body" idx="1"/>
          </p:nvPr>
        </p:nvSpPr>
        <p:spPr/>
        <p:txBody>
          <a:bodyPr/>
          <a:lstStyle/>
          <a:p>
            <a:r>
              <a:rPr lang="en-US" dirty="0"/>
              <a:t>Scripture</a:t>
            </a:r>
          </a:p>
        </p:txBody>
      </p:sp>
      <p:sp>
        <p:nvSpPr>
          <p:cNvPr id="4" name="Slide Number Placeholder 3">
            <a:extLst>
              <a:ext uri="{FF2B5EF4-FFF2-40B4-BE49-F238E27FC236}">
                <a16:creationId xmlns:a16="http://schemas.microsoft.com/office/drawing/2014/main" id="{92914EBB-AC4A-F0D8-5BFD-9C39E6E85DC1}"/>
              </a:ext>
            </a:extLst>
          </p:cNvPr>
          <p:cNvSpPr>
            <a:spLocks noGrp="1"/>
          </p:cNvSpPr>
          <p:nvPr>
            <p:ph type="sldNum" sz="quarter" idx="10"/>
          </p:nvPr>
        </p:nvSpPr>
        <p:spPr/>
        <p:txBody>
          <a:bodyPr/>
          <a:lstStyle/>
          <a:p>
            <a:fld id="{4CFD47B0-D5C4-4FCB-95E6-0317DEEC395C}" type="slidenum">
              <a:rPr lang="en-US" smtClean="0"/>
              <a:pPr/>
              <a:t>16</a:t>
            </a:fld>
            <a:endParaRPr lang="en-US" dirty="0"/>
          </a:p>
        </p:txBody>
      </p:sp>
    </p:spTree>
    <p:extLst>
      <p:ext uri="{BB962C8B-B14F-4D97-AF65-F5344CB8AC3E}">
        <p14:creationId xmlns:p14="http://schemas.microsoft.com/office/powerpoint/2010/main" val="245698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494E4-B9F9-49A6-6099-10D524A45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D12BD-8311-8FE6-6FA7-B0BB5639990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3AAC42F-4930-A44F-0F0A-A3FC8C9A107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2DEF0F9-98CA-3209-0D35-0B624681BE68}"/>
              </a:ext>
            </a:extLst>
          </p:cNvPr>
          <p:cNvSpPr>
            <a:spLocks noGrp="1"/>
          </p:cNvSpPr>
          <p:nvPr>
            <p:ph type="sldNum" sz="quarter" idx="10"/>
          </p:nvPr>
        </p:nvSpPr>
        <p:spPr/>
        <p:txBody>
          <a:bodyPr/>
          <a:lstStyle/>
          <a:p>
            <a:fld id="{4CFD47B0-D5C4-4FCB-95E6-0317DEEC395C}" type="slidenum">
              <a:rPr lang="en-US" smtClean="0"/>
              <a:pPr/>
              <a:t>17</a:t>
            </a:fld>
            <a:endParaRPr lang="en-US" dirty="0"/>
          </a:p>
        </p:txBody>
      </p:sp>
    </p:spTree>
    <p:extLst>
      <p:ext uri="{BB962C8B-B14F-4D97-AF65-F5344CB8AC3E}">
        <p14:creationId xmlns:p14="http://schemas.microsoft.com/office/powerpoint/2010/main" val="156580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89155-F0F3-C398-9BB0-05B73301A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5D578-1EDF-BE8F-1A74-A50A5AF281B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CAA26C8-E75C-64F5-747A-FAC8D165577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A283629-B5C9-0C77-54A3-89A758CDED8B}"/>
              </a:ext>
            </a:extLst>
          </p:cNvPr>
          <p:cNvSpPr>
            <a:spLocks noGrp="1"/>
          </p:cNvSpPr>
          <p:nvPr>
            <p:ph type="sldNum" sz="quarter" idx="10"/>
          </p:nvPr>
        </p:nvSpPr>
        <p:spPr/>
        <p:txBody>
          <a:bodyPr/>
          <a:lstStyle/>
          <a:p>
            <a:fld id="{4CFD47B0-D5C4-4FCB-95E6-0317DEEC395C}" type="slidenum">
              <a:rPr lang="en-US" smtClean="0"/>
              <a:pPr/>
              <a:t>18</a:t>
            </a:fld>
            <a:endParaRPr lang="en-US" dirty="0"/>
          </a:p>
        </p:txBody>
      </p:sp>
    </p:spTree>
    <p:extLst>
      <p:ext uri="{BB962C8B-B14F-4D97-AF65-F5344CB8AC3E}">
        <p14:creationId xmlns:p14="http://schemas.microsoft.com/office/powerpoint/2010/main" val="205193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AC851-5213-83FE-1FB5-5298728C0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F3F29-3DEA-C5A2-3EB6-9B3A0F2D235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AC4CF83-F5D6-4768-496D-74874B2755D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BF4CA966-B497-A404-C5F5-DDD1D8384786}"/>
              </a:ext>
            </a:extLst>
          </p:cNvPr>
          <p:cNvSpPr>
            <a:spLocks noGrp="1"/>
          </p:cNvSpPr>
          <p:nvPr>
            <p:ph type="sldNum" sz="quarter" idx="10"/>
          </p:nvPr>
        </p:nvSpPr>
        <p:spPr/>
        <p:txBody>
          <a:bodyPr/>
          <a:lstStyle/>
          <a:p>
            <a:fld id="{4CFD47B0-D5C4-4FCB-95E6-0317DEEC395C}" type="slidenum">
              <a:rPr lang="en-US" smtClean="0"/>
              <a:pPr/>
              <a:t>19</a:t>
            </a:fld>
            <a:endParaRPr lang="en-US" dirty="0"/>
          </a:p>
        </p:txBody>
      </p:sp>
    </p:spTree>
    <p:extLst>
      <p:ext uri="{BB962C8B-B14F-4D97-AF65-F5344CB8AC3E}">
        <p14:creationId xmlns:p14="http://schemas.microsoft.com/office/powerpoint/2010/main" val="58086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0FA8-E198-52BD-8455-0DABF6CCE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DD616-0068-07F3-1A55-C4895C00E80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CBB5843-8EE4-EF97-A848-635766D7341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3649B5B5-214E-87E7-A7E5-20540AB59D31}"/>
              </a:ext>
            </a:extLst>
          </p:cNvPr>
          <p:cNvSpPr>
            <a:spLocks noGrp="1"/>
          </p:cNvSpPr>
          <p:nvPr>
            <p:ph type="sldNum" sz="quarter" idx="10"/>
          </p:nvPr>
        </p:nvSpPr>
        <p:spPr/>
        <p:txBody>
          <a:bodyPr/>
          <a:lstStyle/>
          <a:p>
            <a:fld id="{4CFD47B0-D5C4-4FCB-95E6-0317DEEC395C}" type="slidenum">
              <a:rPr lang="en-US" smtClean="0"/>
              <a:pPr/>
              <a:t>20</a:t>
            </a:fld>
            <a:endParaRPr lang="en-US" dirty="0"/>
          </a:p>
        </p:txBody>
      </p:sp>
    </p:spTree>
    <p:extLst>
      <p:ext uri="{BB962C8B-B14F-4D97-AF65-F5344CB8AC3E}">
        <p14:creationId xmlns:p14="http://schemas.microsoft.com/office/powerpoint/2010/main" val="3759324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1833C-A032-0A9E-F90E-B1381F969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7DBDA-8484-0E43-2656-7E391865625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DCC2D64-54B2-C954-9281-8E56828DA52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84001B46-1785-6AF3-0D13-12D2C5ED7E90}"/>
              </a:ext>
            </a:extLst>
          </p:cNvPr>
          <p:cNvSpPr>
            <a:spLocks noGrp="1"/>
          </p:cNvSpPr>
          <p:nvPr>
            <p:ph type="sldNum" sz="quarter" idx="10"/>
          </p:nvPr>
        </p:nvSpPr>
        <p:spPr/>
        <p:txBody>
          <a:bodyPr/>
          <a:lstStyle/>
          <a:p>
            <a:fld id="{4CFD47B0-D5C4-4FCB-95E6-0317DEEC395C}" type="slidenum">
              <a:rPr lang="en-US" smtClean="0"/>
              <a:pPr/>
              <a:t>21</a:t>
            </a:fld>
            <a:endParaRPr lang="en-US" dirty="0"/>
          </a:p>
        </p:txBody>
      </p:sp>
    </p:spTree>
    <p:extLst>
      <p:ext uri="{BB962C8B-B14F-4D97-AF65-F5344CB8AC3E}">
        <p14:creationId xmlns:p14="http://schemas.microsoft.com/office/powerpoint/2010/main" val="3699383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D47B0-D5C4-4FCB-95E6-0317DEEC395C}" type="slidenum">
              <a:rPr lang="en-US" smtClean="0"/>
              <a:pPr/>
              <a:t>22</a:t>
            </a:fld>
            <a:endParaRPr lang="en-US" dirty="0"/>
          </a:p>
        </p:txBody>
      </p:sp>
    </p:spTree>
    <p:extLst>
      <p:ext uri="{BB962C8B-B14F-4D97-AF65-F5344CB8AC3E}">
        <p14:creationId xmlns:p14="http://schemas.microsoft.com/office/powerpoint/2010/main" val="24799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Lord’s Prayer</a:t>
            </a:r>
          </a:p>
        </p:txBody>
      </p:sp>
      <p:sp>
        <p:nvSpPr>
          <p:cNvPr id="4" name="Slide Number Placeholder 3"/>
          <p:cNvSpPr>
            <a:spLocks noGrp="1"/>
          </p:cNvSpPr>
          <p:nvPr>
            <p:ph type="sldNum" sz="quarter" idx="10"/>
          </p:nvPr>
        </p:nvSpPr>
        <p:spPr/>
        <p:txBody>
          <a:bodyPr/>
          <a:lstStyle/>
          <a:p>
            <a:fld id="{4CFD47B0-D5C4-4FCB-95E6-0317DEEC395C}" type="slidenum">
              <a:rPr lang="en-US" smtClean="0"/>
              <a:pPr/>
              <a:t>37</a:t>
            </a:fld>
            <a:endParaRPr lang="en-US" dirty="0"/>
          </a:p>
        </p:txBody>
      </p:sp>
    </p:spTree>
    <p:extLst>
      <p:ext uri="{BB962C8B-B14F-4D97-AF65-F5344CB8AC3E}">
        <p14:creationId xmlns:p14="http://schemas.microsoft.com/office/powerpoint/2010/main" val="144257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Lord’s Prayer</a:t>
            </a:r>
          </a:p>
        </p:txBody>
      </p:sp>
      <p:sp>
        <p:nvSpPr>
          <p:cNvPr id="4" name="Slide Number Placeholder 3"/>
          <p:cNvSpPr>
            <a:spLocks noGrp="1"/>
          </p:cNvSpPr>
          <p:nvPr>
            <p:ph type="sldNum" sz="quarter" idx="10"/>
          </p:nvPr>
        </p:nvSpPr>
        <p:spPr/>
        <p:txBody>
          <a:bodyPr/>
          <a:lstStyle/>
          <a:p>
            <a:fld id="{4CFD47B0-D5C4-4FCB-95E6-0317DEEC395C}" type="slidenum">
              <a:rPr lang="en-US" smtClean="0"/>
              <a:pPr/>
              <a:t>38</a:t>
            </a:fld>
            <a:endParaRPr lang="en-US" dirty="0"/>
          </a:p>
        </p:txBody>
      </p:sp>
    </p:spTree>
    <p:extLst>
      <p:ext uri="{BB962C8B-B14F-4D97-AF65-F5344CB8AC3E}">
        <p14:creationId xmlns:p14="http://schemas.microsoft.com/office/powerpoint/2010/main" val="363260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Scripture</a:t>
            </a:r>
          </a:p>
        </p:txBody>
      </p:sp>
      <p:sp>
        <p:nvSpPr>
          <p:cNvPr id="4" name="Slide Number Placeholder 3"/>
          <p:cNvSpPr>
            <a:spLocks noGrp="1"/>
          </p:cNvSpPr>
          <p:nvPr>
            <p:ph type="sldNum" sz="quarter" idx="10"/>
          </p:nvPr>
        </p:nvSpPr>
        <p:spPr/>
        <p:txBody>
          <a:bodyPr/>
          <a:lstStyle/>
          <a:p>
            <a:fld id="{4CFD47B0-D5C4-4FCB-95E6-0317DEEC395C}" type="slidenum">
              <a:rPr lang="en-US" smtClean="0"/>
              <a:pPr/>
              <a:t>6</a:t>
            </a:fld>
            <a:endParaRPr lang="en-US" dirty="0"/>
          </a:p>
        </p:txBody>
      </p:sp>
    </p:spTree>
    <p:extLst>
      <p:ext uri="{BB962C8B-B14F-4D97-AF65-F5344CB8AC3E}">
        <p14:creationId xmlns:p14="http://schemas.microsoft.com/office/powerpoint/2010/main" val="1422715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Lord’s Prayer</a:t>
            </a:r>
          </a:p>
        </p:txBody>
      </p:sp>
      <p:sp>
        <p:nvSpPr>
          <p:cNvPr id="4" name="Slide Number Placeholder 3"/>
          <p:cNvSpPr>
            <a:spLocks noGrp="1"/>
          </p:cNvSpPr>
          <p:nvPr>
            <p:ph type="sldNum" sz="quarter" idx="10"/>
          </p:nvPr>
        </p:nvSpPr>
        <p:spPr/>
        <p:txBody>
          <a:bodyPr/>
          <a:lstStyle/>
          <a:p>
            <a:fld id="{4CFD47B0-D5C4-4FCB-95E6-0317DEEC395C}" type="slidenum">
              <a:rPr lang="en-US" smtClean="0"/>
              <a:pPr/>
              <a:t>39</a:t>
            </a:fld>
            <a:endParaRPr lang="en-US" dirty="0"/>
          </a:p>
        </p:txBody>
      </p:sp>
    </p:spTree>
    <p:extLst>
      <p:ext uri="{BB962C8B-B14F-4D97-AF65-F5344CB8AC3E}">
        <p14:creationId xmlns:p14="http://schemas.microsoft.com/office/powerpoint/2010/main" val="3458355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Lord’s Prayer</a:t>
            </a:r>
          </a:p>
        </p:txBody>
      </p:sp>
      <p:sp>
        <p:nvSpPr>
          <p:cNvPr id="4" name="Slide Number Placeholder 3"/>
          <p:cNvSpPr>
            <a:spLocks noGrp="1"/>
          </p:cNvSpPr>
          <p:nvPr>
            <p:ph type="sldNum" sz="quarter" idx="10"/>
          </p:nvPr>
        </p:nvSpPr>
        <p:spPr/>
        <p:txBody>
          <a:bodyPr/>
          <a:lstStyle/>
          <a:p>
            <a:fld id="{4CFD47B0-D5C4-4FCB-95E6-0317DEEC395C}" type="slidenum">
              <a:rPr lang="en-US" smtClean="0"/>
              <a:pPr/>
              <a:t>40</a:t>
            </a:fld>
            <a:endParaRPr lang="en-US" dirty="0"/>
          </a:p>
        </p:txBody>
      </p:sp>
    </p:spTree>
    <p:extLst>
      <p:ext uri="{BB962C8B-B14F-4D97-AF65-F5344CB8AC3E}">
        <p14:creationId xmlns:p14="http://schemas.microsoft.com/office/powerpoint/2010/main" val="2430693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Offering</a:t>
            </a:r>
          </a:p>
        </p:txBody>
      </p:sp>
      <p:sp>
        <p:nvSpPr>
          <p:cNvPr id="4" name="Slide Number Placeholder 3"/>
          <p:cNvSpPr>
            <a:spLocks noGrp="1"/>
          </p:cNvSpPr>
          <p:nvPr>
            <p:ph type="sldNum" sz="quarter" idx="10"/>
          </p:nvPr>
        </p:nvSpPr>
        <p:spPr/>
        <p:txBody>
          <a:bodyPr/>
          <a:lstStyle/>
          <a:p>
            <a:fld id="{4CFD47B0-D5C4-4FCB-95E6-0317DEEC395C}" type="slidenum">
              <a:rPr lang="en-US" smtClean="0"/>
              <a:pPr/>
              <a:t>41</a:t>
            </a:fld>
            <a:endParaRPr lang="en-US" dirty="0"/>
          </a:p>
        </p:txBody>
      </p:sp>
    </p:spTree>
    <p:extLst>
      <p:ext uri="{BB962C8B-B14F-4D97-AF65-F5344CB8AC3E}">
        <p14:creationId xmlns:p14="http://schemas.microsoft.com/office/powerpoint/2010/main" val="2370623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Doxology lyrics</a:t>
            </a:r>
          </a:p>
        </p:txBody>
      </p:sp>
      <p:sp>
        <p:nvSpPr>
          <p:cNvPr id="4" name="Slide Number Placeholder 3"/>
          <p:cNvSpPr>
            <a:spLocks noGrp="1"/>
          </p:cNvSpPr>
          <p:nvPr>
            <p:ph type="sldNum" sz="quarter" idx="10"/>
          </p:nvPr>
        </p:nvSpPr>
        <p:spPr/>
        <p:txBody>
          <a:bodyPr/>
          <a:lstStyle/>
          <a:p>
            <a:fld id="{4CFD47B0-D5C4-4FCB-95E6-0317DEEC395C}" type="slidenum">
              <a:rPr lang="en-US" smtClean="0"/>
              <a:pPr/>
              <a:t>42</a:t>
            </a:fld>
            <a:endParaRPr lang="en-US" dirty="0"/>
          </a:p>
        </p:txBody>
      </p:sp>
    </p:spTree>
    <p:extLst>
      <p:ext uri="{BB962C8B-B14F-4D97-AF65-F5344CB8AC3E}">
        <p14:creationId xmlns:p14="http://schemas.microsoft.com/office/powerpoint/2010/main" val="802031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Doxology lyrics</a:t>
            </a:r>
          </a:p>
        </p:txBody>
      </p:sp>
      <p:sp>
        <p:nvSpPr>
          <p:cNvPr id="4" name="Slide Number Placeholder 3"/>
          <p:cNvSpPr>
            <a:spLocks noGrp="1"/>
          </p:cNvSpPr>
          <p:nvPr>
            <p:ph type="sldNum" sz="quarter" idx="10"/>
          </p:nvPr>
        </p:nvSpPr>
        <p:spPr/>
        <p:txBody>
          <a:bodyPr/>
          <a:lstStyle/>
          <a:p>
            <a:fld id="{4CFD47B0-D5C4-4FCB-95E6-0317DEEC395C}" type="slidenum">
              <a:rPr lang="en-US" smtClean="0"/>
              <a:pPr/>
              <a:t>43</a:t>
            </a:fld>
            <a:endParaRPr lang="en-US" dirty="0"/>
          </a:p>
        </p:txBody>
      </p:sp>
    </p:spTree>
    <p:extLst>
      <p:ext uri="{BB962C8B-B14F-4D97-AF65-F5344CB8AC3E}">
        <p14:creationId xmlns:p14="http://schemas.microsoft.com/office/powerpoint/2010/main" val="2204588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Doxology</a:t>
            </a:r>
          </a:p>
        </p:txBody>
      </p:sp>
      <p:sp>
        <p:nvSpPr>
          <p:cNvPr id="4" name="Slide Number Placeholder 3"/>
          <p:cNvSpPr>
            <a:spLocks noGrp="1"/>
          </p:cNvSpPr>
          <p:nvPr>
            <p:ph type="sldNum" sz="quarter" idx="10"/>
          </p:nvPr>
        </p:nvSpPr>
        <p:spPr/>
        <p:txBody>
          <a:bodyPr/>
          <a:lstStyle/>
          <a:p>
            <a:fld id="{4CFD47B0-D5C4-4FCB-95E6-0317DEEC395C}" type="slidenum">
              <a:rPr lang="en-US" smtClean="0"/>
              <a:pPr/>
              <a:t>48</a:t>
            </a:fld>
            <a:endParaRPr lang="en-US" dirty="0"/>
          </a:p>
        </p:txBody>
      </p:sp>
    </p:spTree>
    <p:extLst>
      <p:ext uri="{BB962C8B-B14F-4D97-AF65-F5344CB8AC3E}">
        <p14:creationId xmlns:p14="http://schemas.microsoft.com/office/powerpoint/2010/main" val="825472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Doxology</a:t>
            </a:r>
          </a:p>
        </p:txBody>
      </p:sp>
      <p:sp>
        <p:nvSpPr>
          <p:cNvPr id="4" name="Slide Number Placeholder 3"/>
          <p:cNvSpPr>
            <a:spLocks noGrp="1"/>
          </p:cNvSpPr>
          <p:nvPr>
            <p:ph type="sldNum" sz="quarter" idx="10"/>
          </p:nvPr>
        </p:nvSpPr>
        <p:spPr/>
        <p:txBody>
          <a:bodyPr/>
          <a:lstStyle/>
          <a:p>
            <a:fld id="{4CFD47B0-D5C4-4FCB-95E6-0317DEEC395C}" type="slidenum">
              <a:rPr lang="en-US" smtClean="0"/>
              <a:pPr/>
              <a:t>49</a:t>
            </a:fld>
            <a:endParaRPr lang="en-US" dirty="0"/>
          </a:p>
        </p:txBody>
      </p:sp>
    </p:spTree>
    <p:extLst>
      <p:ext uri="{BB962C8B-B14F-4D97-AF65-F5344CB8AC3E}">
        <p14:creationId xmlns:p14="http://schemas.microsoft.com/office/powerpoint/2010/main" val="680404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Doxology</a:t>
            </a:r>
          </a:p>
        </p:txBody>
      </p:sp>
      <p:sp>
        <p:nvSpPr>
          <p:cNvPr id="4" name="Slide Number Placeholder 3"/>
          <p:cNvSpPr>
            <a:spLocks noGrp="1"/>
          </p:cNvSpPr>
          <p:nvPr>
            <p:ph type="sldNum" sz="quarter" idx="10"/>
          </p:nvPr>
        </p:nvSpPr>
        <p:spPr/>
        <p:txBody>
          <a:bodyPr/>
          <a:lstStyle/>
          <a:p>
            <a:fld id="{4CFD47B0-D5C4-4FCB-95E6-0317DEEC395C}" type="slidenum">
              <a:rPr lang="en-US" smtClean="0"/>
              <a:pPr/>
              <a:t>50</a:t>
            </a:fld>
            <a:endParaRPr lang="en-US" dirty="0"/>
          </a:p>
        </p:txBody>
      </p:sp>
    </p:spTree>
    <p:extLst>
      <p:ext uri="{BB962C8B-B14F-4D97-AF65-F5344CB8AC3E}">
        <p14:creationId xmlns:p14="http://schemas.microsoft.com/office/powerpoint/2010/main" val="1550319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Doxology</a:t>
            </a:r>
          </a:p>
        </p:txBody>
      </p:sp>
      <p:sp>
        <p:nvSpPr>
          <p:cNvPr id="4" name="Slide Number Placeholder 3"/>
          <p:cNvSpPr>
            <a:spLocks noGrp="1"/>
          </p:cNvSpPr>
          <p:nvPr>
            <p:ph type="sldNum" sz="quarter" idx="10"/>
          </p:nvPr>
        </p:nvSpPr>
        <p:spPr/>
        <p:txBody>
          <a:bodyPr/>
          <a:lstStyle/>
          <a:p>
            <a:fld id="{4CFD47B0-D5C4-4FCB-95E6-0317DEEC395C}" type="slidenum">
              <a:rPr lang="en-US" smtClean="0"/>
              <a:pPr/>
              <a:t>51</a:t>
            </a:fld>
            <a:endParaRPr lang="en-US" dirty="0"/>
          </a:p>
        </p:txBody>
      </p:sp>
    </p:spTree>
    <p:extLst>
      <p:ext uri="{BB962C8B-B14F-4D97-AF65-F5344CB8AC3E}">
        <p14:creationId xmlns:p14="http://schemas.microsoft.com/office/powerpoint/2010/main" val="241753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D47B0-D5C4-4FCB-95E6-0317DEEC395C}" type="slidenum">
              <a:rPr lang="en-US" smtClean="0"/>
              <a:pPr/>
              <a:t>7</a:t>
            </a:fld>
            <a:endParaRPr lang="en-US" dirty="0"/>
          </a:p>
        </p:txBody>
      </p:sp>
    </p:spTree>
    <p:extLst>
      <p:ext uri="{BB962C8B-B14F-4D97-AF65-F5344CB8AC3E}">
        <p14:creationId xmlns:p14="http://schemas.microsoft.com/office/powerpoint/2010/main" val="333490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965F6-CEA2-D69D-5C31-17E42206C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F1CF1-5DF7-F2DA-549E-E45F992D11A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0C6C36E-DDF4-91DD-7BB2-30BC9C2CCB9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B7AB1C85-FA77-B8E1-4479-28CEB51F53B4}"/>
              </a:ext>
            </a:extLst>
          </p:cNvPr>
          <p:cNvSpPr>
            <a:spLocks noGrp="1"/>
          </p:cNvSpPr>
          <p:nvPr>
            <p:ph type="sldNum" sz="quarter" idx="10"/>
          </p:nvPr>
        </p:nvSpPr>
        <p:spPr/>
        <p:txBody>
          <a:bodyPr/>
          <a:lstStyle/>
          <a:p>
            <a:fld id="{4CFD47B0-D5C4-4FCB-95E6-0317DEEC395C}" type="slidenum">
              <a:rPr lang="en-US" smtClean="0"/>
              <a:pPr/>
              <a:t>8</a:t>
            </a:fld>
            <a:endParaRPr lang="en-US" dirty="0"/>
          </a:p>
        </p:txBody>
      </p:sp>
    </p:spTree>
    <p:extLst>
      <p:ext uri="{BB962C8B-B14F-4D97-AF65-F5344CB8AC3E}">
        <p14:creationId xmlns:p14="http://schemas.microsoft.com/office/powerpoint/2010/main" val="246655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32414-0C99-23A0-F5F7-07911C352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59704-797C-03EE-9C29-7140F78286C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7FBD73-CAF8-83B4-B07D-F35DE1ADECE4}"/>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5F019D1-1F9B-3A0A-0EB8-B9CED38659EF}"/>
              </a:ext>
            </a:extLst>
          </p:cNvPr>
          <p:cNvSpPr>
            <a:spLocks noGrp="1"/>
          </p:cNvSpPr>
          <p:nvPr>
            <p:ph type="sldNum" sz="quarter" idx="10"/>
          </p:nvPr>
        </p:nvSpPr>
        <p:spPr/>
        <p:txBody>
          <a:bodyPr/>
          <a:lstStyle/>
          <a:p>
            <a:fld id="{4CFD47B0-D5C4-4FCB-95E6-0317DEEC395C}" type="slidenum">
              <a:rPr lang="en-US" smtClean="0"/>
              <a:pPr/>
              <a:t>9</a:t>
            </a:fld>
            <a:endParaRPr lang="en-US" dirty="0"/>
          </a:p>
        </p:txBody>
      </p:sp>
    </p:spTree>
    <p:extLst>
      <p:ext uri="{BB962C8B-B14F-4D97-AF65-F5344CB8AC3E}">
        <p14:creationId xmlns:p14="http://schemas.microsoft.com/office/powerpoint/2010/main" val="15644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3119-E5A0-7350-63CB-43324BC35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63DE-5B37-1CF9-65E2-7E64BFD891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D0AF5C-43F4-2849-E280-DA447801A194}"/>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195D39E8-F13B-1B45-C7BB-E4790665A265}"/>
              </a:ext>
            </a:extLst>
          </p:cNvPr>
          <p:cNvSpPr>
            <a:spLocks noGrp="1"/>
          </p:cNvSpPr>
          <p:nvPr>
            <p:ph type="sldNum" sz="quarter" idx="10"/>
          </p:nvPr>
        </p:nvSpPr>
        <p:spPr/>
        <p:txBody>
          <a:bodyPr/>
          <a:lstStyle/>
          <a:p>
            <a:fld id="{4CFD47B0-D5C4-4FCB-95E6-0317DEEC395C}" type="slidenum">
              <a:rPr lang="en-US" smtClean="0"/>
              <a:pPr/>
              <a:t>10</a:t>
            </a:fld>
            <a:endParaRPr lang="en-US" dirty="0"/>
          </a:p>
        </p:txBody>
      </p:sp>
    </p:spTree>
    <p:extLst>
      <p:ext uri="{BB962C8B-B14F-4D97-AF65-F5344CB8AC3E}">
        <p14:creationId xmlns:p14="http://schemas.microsoft.com/office/powerpoint/2010/main" val="78954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Praise</a:t>
            </a:r>
            <a:r>
              <a:rPr lang="en-US" baseline="0" dirty="0"/>
              <a:t> Song</a:t>
            </a:r>
            <a:endParaRPr lang="en-US" dirty="0"/>
          </a:p>
        </p:txBody>
      </p:sp>
      <p:sp>
        <p:nvSpPr>
          <p:cNvPr id="4" name="Slide Number Placeholder 3"/>
          <p:cNvSpPr>
            <a:spLocks noGrp="1"/>
          </p:cNvSpPr>
          <p:nvPr>
            <p:ph type="sldNum" sz="quarter" idx="10"/>
          </p:nvPr>
        </p:nvSpPr>
        <p:spPr/>
        <p:txBody>
          <a:bodyPr/>
          <a:lstStyle/>
          <a:p>
            <a:fld id="{05C9AE86-3CA5-4C38-B772-6422CF8D4F03}" type="slidenum">
              <a:rPr lang="en-US" smtClean="0"/>
              <a:t>12</a:t>
            </a:fld>
            <a:endParaRPr lang="en-US" dirty="0"/>
          </a:p>
        </p:txBody>
      </p:sp>
    </p:spTree>
    <p:extLst>
      <p:ext uri="{BB962C8B-B14F-4D97-AF65-F5344CB8AC3E}">
        <p14:creationId xmlns:p14="http://schemas.microsoft.com/office/powerpoint/2010/main" val="81344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C5830-A679-3660-8F38-BF9C51247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F45B1-3538-5DE9-9A00-A6F034973AA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39BBF7-8825-3307-FC1A-8B575A810219}"/>
              </a:ext>
            </a:extLst>
          </p:cNvPr>
          <p:cNvSpPr>
            <a:spLocks noGrp="1"/>
          </p:cNvSpPr>
          <p:nvPr>
            <p:ph type="body" idx="1"/>
          </p:nvPr>
        </p:nvSpPr>
        <p:spPr/>
        <p:txBody>
          <a:bodyPr/>
          <a:lstStyle/>
          <a:p>
            <a:r>
              <a:rPr lang="en-US" dirty="0"/>
              <a:t>Praise</a:t>
            </a:r>
            <a:r>
              <a:rPr lang="en-US" baseline="0" dirty="0"/>
              <a:t> Song</a:t>
            </a:r>
            <a:endParaRPr lang="en-US" dirty="0"/>
          </a:p>
        </p:txBody>
      </p:sp>
      <p:sp>
        <p:nvSpPr>
          <p:cNvPr id="4" name="Slide Number Placeholder 3">
            <a:extLst>
              <a:ext uri="{FF2B5EF4-FFF2-40B4-BE49-F238E27FC236}">
                <a16:creationId xmlns:a16="http://schemas.microsoft.com/office/drawing/2014/main" id="{24340A82-72A8-8767-36DE-0DE1DF53008E}"/>
              </a:ext>
            </a:extLst>
          </p:cNvPr>
          <p:cNvSpPr>
            <a:spLocks noGrp="1"/>
          </p:cNvSpPr>
          <p:nvPr>
            <p:ph type="sldNum" sz="quarter" idx="10"/>
          </p:nvPr>
        </p:nvSpPr>
        <p:spPr/>
        <p:txBody>
          <a:bodyPr/>
          <a:lstStyle/>
          <a:p>
            <a:fld id="{05C9AE86-3CA5-4C38-B772-6422CF8D4F03}" type="slidenum">
              <a:rPr lang="en-US" smtClean="0"/>
              <a:t>13</a:t>
            </a:fld>
            <a:endParaRPr lang="en-US" dirty="0"/>
          </a:p>
        </p:txBody>
      </p:sp>
    </p:spTree>
    <p:extLst>
      <p:ext uri="{BB962C8B-B14F-4D97-AF65-F5344CB8AC3E}">
        <p14:creationId xmlns:p14="http://schemas.microsoft.com/office/powerpoint/2010/main" val="950537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A3366-AA14-081F-2405-73933E695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04E5E5-8138-46C9-A6F7-9B3658378E8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FEBA877-5CC5-C920-EE2B-8DAACB92D782}"/>
              </a:ext>
            </a:extLst>
          </p:cNvPr>
          <p:cNvSpPr>
            <a:spLocks noGrp="1"/>
          </p:cNvSpPr>
          <p:nvPr>
            <p:ph type="body" idx="1"/>
          </p:nvPr>
        </p:nvSpPr>
        <p:spPr/>
        <p:txBody>
          <a:bodyPr/>
          <a:lstStyle/>
          <a:p>
            <a:r>
              <a:rPr lang="en-US" dirty="0"/>
              <a:t>Praise</a:t>
            </a:r>
            <a:r>
              <a:rPr lang="en-US" baseline="0" dirty="0"/>
              <a:t> Song</a:t>
            </a:r>
            <a:endParaRPr lang="en-US" dirty="0"/>
          </a:p>
        </p:txBody>
      </p:sp>
      <p:sp>
        <p:nvSpPr>
          <p:cNvPr id="4" name="Slide Number Placeholder 3">
            <a:extLst>
              <a:ext uri="{FF2B5EF4-FFF2-40B4-BE49-F238E27FC236}">
                <a16:creationId xmlns:a16="http://schemas.microsoft.com/office/drawing/2014/main" id="{C1CE5C4D-D7A3-37C9-0B2E-D52B0AA733E2}"/>
              </a:ext>
            </a:extLst>
          </p:cNvPr>
          <p:cNvSpPr>
            <a:spLocks noGrp="1"/>
          </p:cNvSpPr>
          <p:nvPr>
            <p:ph type="sldNum" sz="quarter" idx="10"/>
          </p:nvPr>
        </p:nvSpPr>
        <p:spPr/>
        <p:txBody>
          <a:bodyPr/>
          <a:lstStyle/>
          <a:p>
            <a:fld id="{05C9AE86-3CA5-4C38-B772-6422CF8D4F03}" type="slidenum">
              <a:rPr lang="en-US" smtClean="0"/>
              <a:t>14</a:t>
            </a:fld>
            <a:endParaRPr lang="en-US" dirty="0"/>
          </a:p>
        </p:txBody>
      </p:sp>
    </p:spTree>
    <p:extLst>
      <p:ext uri="{BB962C8B-B14F-4D97-AF65-F5344CB8AC3E}">
        <p14:creationId xmlns:p14="http://schemas.microsoft.com/office/powerpoint/2010/main" val="393249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054232-624A-43D5-AEDE-89287F9BBEB0}"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273266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054232-624A-43D5-AEDE-89287F9BBEB0}"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165250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054232-624A-43D5-AEDE-89287F9BBEB0}"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279429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054232-624A-43D5-AEDE-89287F9BBEB0}"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119389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054232-624A-43D5-AEDE-89287F9BBEB0}"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169675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054232-624A-43D5-AEDE-89287F9BBEB0}"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162843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054232-624A-43D5-AEDE-89287F9BBEB0}"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341311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054232-624A-43D5-AEDE-89287F9BBEB0}" type="datetimeFigureOut">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353191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54232-624A-43D5-AEDE-89287F9BBEB0}" type="datetimeFigureOut">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263760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54232-624A-43D5-AEDE-89287F9BBEB0}"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410837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54232-624A-43D5-AEDE-89287F9BBEB0}"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D1A6B-D7F9-409E-BEE7-6A1B06F7E4F2}" type="slidenum">
              <a:rPr lang="en-US" smtClean="0"/>
              <a:t>‹#›</a:t>
            </a:fld>
            <a:endParaRPr lang="en-US"/>
          </a:p>
        </p:txBody>
      </p:sp>
    </p:spTree>
    <p:extLst>
      <p:ext uri="{BB962C8B-B14F-4D97-AF65-F5344CB8AC3E}">
        <p14:creationId xmlns:p14="http://schemas.microsoft.com/office/powerpoint/2010/main" val="44822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54232-624A-43D5-AEDE-89287F9BBEB0}" type="datetimeFigureOut">
              <a:rPr lang="en-US" smtClean="0"/>
              <a:t>8/30/2025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D1A6B-D7F9-409E-BEE7-6A1B06F7E4F2}" type="slidenum">
              <a:rPr lang="en-US" smtClean="0"/>
              <a:t>‹#›</a:t>
            </a:fld>
            <a:endParaRPr lang="en-US"/>
          </a:p>
        </p:txBody>
      </p:sp>
    </p:spTree>
    <p:extLst>
      <p:ext uri="{BB962C8B-B14F-4D97-AF65-F5344CB8AC3E}">
        <p14:creationId xmlns:p14="http://schemas.microsoft.com/office/powerpoint/2010/main" val="1203835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usic.youtube.com/watch?v=uN465yP7Xf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rype.tv/videos/aaa0142/labor-day/?queryID=1eb958fa243b92ca1b42f3968be1e7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Ray%20-%20Chrome.ln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usic.youtube.com/watch?v=iFk2iYq4Zjk&amp;list=RDATge"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music.youtube.com/watch?v=T1LRsp8qBY0"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biblegateway.com/passage/?search=hebrews%2013&amp;version=NIV#fen-NIV-30247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biblegateway.com/passage/?search=hebrews%2013&amp;version=NIV#fen-NIV-30248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81F01E-F8FC-B507-0142-98A2F000D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6C45AC-645B-3CB9-B6B5-ED6A2C478510}"/>
              </a:ext>
            </a:extLst>
          </p:cNvPr>
          <p:cNvSpPr/>
          <p:nvPr/>
        </p:nvSpPr>
        <p:spPr>
          <a:xfrm>
            <a:off x="-297683" y="3693641"/>
            <a:ext cx="14427200" cy="5892800"/>
          </a:xfrm>
          <a:prstGeom prst="rect">
            <a:avLst/>
          </a:prstGeom>
          <a:solidFill>
            <a:schemeClr val="bg1">
              <a:alpha val="3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09C72923-AAEC-A2EE-5E8E-A0AF5B74F03E}"/>
              </a:ext>
            </a:extLst>
          </p:cNvPr>
          <p:cNvSpPr txBox="1"/>
          <p:nvPr/>
        </p:nvSpPr>
        <p:spPr>
          <a:xfrm>
            <a:off x="1625502" y="5349706"/>
            <a:ext cx="8276455" cy="2554545"/>
          </a:xfrm>
          <a:prstGeom prst="rect">
            <a:avLst/>
          </a:prstGeom>
          <a:noFill/>
        </p:spPr>
        <p:txBody>
          <a:bodyPr wrap="square" rtlCol="0">
            <a:spAutoFit/>
          </a:bodyPr>
          <a:lstStyle/>
          <a:p>
            <a:pPr algn="ctr"/>
            <a:r>
              <a:rPr lang="en-US" sz="8000" b="1" dirty="0">
                <a:ln>
                  <a:solidFill>
                    <a:schemeClr val="bg1">
                      <a:lumMod val="95000"/>
                    </a:schemeClr>
                  </a:solidFill>
                </a:ln>
              </a:rPr>
              <a:t>Gathering Music</a:t>
            </a:r>
          </a:p>
          <a:p>
            <a:pPr algn="r"/>
            <a:r>
              <a:rPr lang="en-US" sz="8000" b="1" dirty="0">
                <a:ln>
                  <a:solidFill>
                    <a:schemeClr val="bg1">
                      <a:lumMod val="95000"/>
                    </a:schemeClr>
                  </a:solidFill>
                </a:ln>
                <a:solidFill>
                  <a:schemeClr val="tx2">
                    <a:lumMod val="50000"/>
                  </a:schemeClr>
                </a:solidFill>
              </a:rPr>
              <a:t>                       </a:t>
            </a:r>
            <a:r>
              <a:rPr lang="en-US" sz="5333" b="1" dirty="0">
                <a:ln>
                  <a:solidFill>
                    <a:schemeClr val="bg1">
                      <a:lumMod val="95000"/>
                    </a:schemeClr>
                  </a:solidFill>
                </a:ln>
                <a:solidFill>
                  <a:schemeClr val="tx2">
                    <a:lumMod val="50000"/>
                  </a:schemeClr>
                </a:solidFill>
              </a:rPr>
              <a:t>     </a:t>
            </a:r>
          </a:p>
        </p:txBody>
      </p:sp>
      <p:sp>
        <p:nvSpPr>
          <p:cNvPr id="3" name="TextBox 2">
            <a:extLst>
              <a:ext uri="{FF2B5EF4-FFF2-40B4-BE49-F238E27FC236}">
                <a16:creationId xmlns:a16="http://schemas.microsoft.com/office/drawing/2014/main" id="{0DDCF008-8104-B982-75FE-6EB0F9599A4C}"/>
              </a:ext>
            </a:extLst>
          </p:cNvPr>
          <p:cNvSpPr txBox="1"/>
          <p:nvPr/>
        </p:nvSpPr>
        <p:spPr>
          <a:xfrm>
            <a:off x="3302767" y="1662155"/>
            <a:ext cx="7226300" cy="369332"/>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3"/>
              </a:rPr>
              <a:t>https://music.youtube.com/watch?v=uN465yP7XfM</a:t>
            </a:r>
            <a:endParaRPr lang="en-US" dirty="0"/>
          </a:p>
        </p:txBody>
      </p:sp>
    </p:spTree>
    <p:extLst>
      <p:ext uri="{BB962C8B-B14F-4D97-AF65-F5344CB8AC3E}">
        <p14:creationId xmlns:p14="http://schemas.microsoft.com/office/powerpoint/2010/main" val="34024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FF51-6ADC-4E7D-154E-4F339061866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4125DF9-CCF5-678B-7346-40757560F0E3}"/>
              </a:ext>
            </a:extLst>
          </p:cNvPr>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a:extLst>
              <a:ext uri="{FF2B5EF4-FFF2-40B4-BE49-F238E27FC236}">
                <a16:creationId xmlns:a16="http://schemas.microsoft.com/office/drawing/2014/main" id="{3B35905A-316A-F616-14A2-F92CF8CB81BA}"/>
              </a:ext>
            </a:extLst>
          </p:cNvPr>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02BDBD30-1536-EC5F-5D42-FED044F4591C}"/>
              </a:ext>
            </a:extLst>
          </p:cNvPr>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a:extLst>
              <a:ext uri="{FF2B5EF4-FFF2-40B4-BE49-F238E27FC236}">
                <a16:creationId xmlns:a16="http://schemas.microsoft.com/office/drawing/2014/main" id="{BDAC0E9F-CF95-ACFC-E046-52FBDAF9904E}"/>
              </a:ext>
            </a:extLst>
          </p:cNvPr>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a:extLst>
              <a:ext uri="{FF2B5EF4-FFF2-40B4-BE49-F238E27FC236}">
                <a16:creationId xmlns:a16="http://schemas.microsoft.com/office/drawing/2014/main" id="{A7A0B3BE-B477-F34A-3D91-EE7E229B82BD}"/>
              </a:ext>
            </a:extLst>
          </p:cNvPr>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a:extLst>
              <a:ext uri="{FF2B5EF4-FFF2-40B4-BE49-F238E27FC236}">
                <a16:creationId xmlns:a16="http://schemas.microsoft.com/office/drawing/2014/main" id="{8DFB2E3D-E842-771E-B711-0A29D88F91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EFE8E32C-9C0D-F00F-B5B2-518F73FCDDF5}"/>
              </a:ext>
            </a:extLst>
          </p:cNvPr>
          <p:cNvSpPr/>
          <p:nvPr/>
        </p:nvSpPr>
        <p:spPr>
          <a:xfrm>
            <a:off x="321733" y="228603"/>
            <a:ext cx="12192000" cy="6493594"/>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a:extLst>
              <a:ext uri="{FF2B5EF4-FFF2-40B4-BE49-F238E27FC236}">
                <a16:creationId xmlns:a16="http://schemas.microsoft.com/office/drawing/2014/main" id="{1118A864-FBDC-20D9-9F89-A8D53A6A3DDC}"/>
              </a:ext>
            </a:extLst>
          </p:cNvPr>
          <p:cNvSpPr txBox="1"/>
          <p:nvPr/>
        </p:nvSpPr>
        <p:spPr>
          <a:xfrm>
            <a:off x="508000" y="135803"/>
            <a:ext cx="11480801" cy="6771060"/>
          </a:xfrm>
          <a:prstGeom prst="rect">
            <a:avLst/>
          </a:prstGeom>
          <a:noFill/>
          <a:ln>
            <a:noFill/>
          </a:ln>
        </p:spPr>
        <p:txBody>
          <a:bodyPr wrap="square" lIns="121895" tIns="60948" rIns="121895" bIns="60948" rtlCol="0">
            <a:spAutoFit/>
          </a:bodyPr>
          <a:lstStyle/>
          <a:p>
            <a:r>
              <a:rPr lang="en-US" sz="5400" b="1" baseline="30000" dirty="0"/>
              <a:t>11 </a:t>
            </a:r>
            <a:r>
              <a:rPr lang="en-US" sz="5400" dirty="0"/>
              <a:t>The high priest carries the blood of animals into the Most Holy Place as a sin offering, but the bodies are burned outside the camp. </a:t>
            </a:r>
            <a:r>
              <a:rPr lang="en-US" sz="5400" b="1" baseline="30000" dirty="0"/>
              <a:t>12 </a:t>
            </a:r>
            <a:r>
              <a:rPr lang="en-US" sz="5400" dirty="0"/>
              <a:t>And so Jesus also suffered outside the city gate to make the people holy through his own blood. </a:t>
            </a:r>
            <a:r>
              <a:rPr lang="en-US" sz="5400" b="1" baseline="30000" dirty="0"/>
              <a:t>13 </a:t>
            </a:r>
            <a:r>
              <a:rPr lang="en-US" sz="5400" dirty="0"/>
              <a:t>Let us, then, go to him outside the camp, bearing the disgrace he bore. </a:t>
            </a:r>
          </a:p>
        </p:txBody>
      </p:sp>
    </p:spTree>
    <p:extLst>
      <p:ext uri="{BB962C8B-B14F-4D97-AF65-F5344CB8AC3E}">
        <p14:creationId xmlns:p14="http://schemas.microsoft.com/office/powerpoint/2010/main" val="41766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0FC55-8434-05FB-C5D8-F9C26A81B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141986"/>
            <a:ext cx="11811000" cy="6247864"/>
          </a:xfrm>
          <a:prstGeom prst="rect">
            <a:avLst/>
          </a:prstGeom>
          <a:noFill/>
        </p:spPr>
        <p:txBody>
          <a:bodyPr wrap="square" rtlCol="0">
            <a:spAutoFit/>
          </a:bodyPr>
          <a:lstStyle/>
          <a:p>
            <a:pPr algn="ctr"/>
            <a:r>
              <a:rPr lang="en-US" sz="8000" b="1" dirty="0">
                <a:solidFill>
                  <a:schemeClr val="bg1">
                    <a:lumMod val="95000"/>
                  </a:schemeClr>
                </a:solidFill>
                <a:latin typeface="Copperplate Gothic Bold" panose="020E0705020206020404" pitchFamily="34" charset="0"/>
              </a:rPr>
              <a:t>How Majestic Is Your Name</a:t>
            </a:r>
          </a:p>
          <a:p>
            <a:pPr algn="ctr"/>
            <a:endParaRPr lang="en-US" sz="8000" b="1" dirty="0">
              <a:solidFill>
                <a:schemeClr val="bg1">
                  <a:lumMod val="95000"/>
                </a:schemeClr>
              </a:solidFill>
              <a:latin typeface="Copperplate Gothic Bold" panose="020E0705020206020404" pitchFamily="34" charset="0"/>
            </a:endParaRPr>
          </a:p>
          <a:p>
            <a:pPr algn="ctr"/>
            <a:endParaRPr lang="en-US" sz="8000" b="1" dirty="0">
              <a:solidFill>
                <a:schemeClr val="bg1">
                  <a:lumMod val="95000"/>
                </a:schemeClr>
              </a:solidFill>
              <a:latin typeface="Copperplate Gothic Bold" panose="020E0705020206020404" pitchFamily="34" charset="0"/>
            </a:endParaRPr>
          </a:p>
          <a:p>
            <a:pPr algn="ctr"/>
            <a:r>
              <a:rPr lang="en-US" sz="8000" b="1" dirty="0">
                <a:solidFill>
                  <a:schemeClr val="bg1">
                    <a:lumMod val="95000"/>
                  </a:schemeClr>
                </a:solidFill>
                <a:latin typeface="Copperplate Gothic Bold" panose="020E0705020206020404" pitchFamily="34" charset="0"/>
              </a:rPr>
              <a:t>TFWS #2023</a:t>
            </a:r>
          </a:p>
        </p:txBody>
      </p:sp>
    </p:spTree>
    <p:extLst>
      <p:ext uri="{BB962C8B-B14F-4D97-AF65-F5344CB8AC3E}">
        <p14:creationId xmlns:p14="http://schemas.microsoft.com/office/powerpoint/2010/main" val="100373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E96A9A-2E0E-0B5C-7BE0-FFACCD2A2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3352800" y="-15240"/>
            <a:ext cx="8836496" cy="687324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p:cNvSpPr txBox="1"/>
          <p:nvPr/>
        </p:nvSpPr>
        <p:spPr>
          <a:xfrm>
            <a:off x="4876800" y="533401"/>
            <a:ext cx="4368800" cy="461665"/>
          </a:xfrm>
          <a:prstGeom prst="rect">
            <a:avLst/>
          </a:prstGeom>
          <a:noFill/>
        </p:spPr>
        <p:txBody>
          <a:bodyPr wrap="square" rtlCol="0">
            <a:spAutoFit/>
          </a:bodyPr>
          <a:lstStyle/>
          <a:p>
            <a:r>
              <a:rPr lang="en-US" sz="2400" dirty="0"/>
              <a:t> </a:t>
            </a:r>
          </a:p>
        </p:txBody>
      </p:sp>
      <p:sp>
        <p:nvSpPr>
          <p:cNvPr id="10" name="TextBox 9"/>
          <p:cNvSpPr txBox="1"/>
          <p:nvPr/>
        </p:nvSpPr>
        <p:spPr>
          <a:xfrm>
            <a:off x="3281887" y="163887"/>
            <a:ext cx="8836496" cy="5539978"/>
          </a:xfrm>
          <a:prstGeom prst="rect">
            <a:avLst/>
          </a:prstGeom>
          <a:noFill/>
        </p:spPr>
        <p:txBody>
          <a:bodyPr wrap="square" rtlCol="0">
            <a:spAutoFit/>
          </a:bodyPr>
          <a:lstStyle/>
          <a:p>
            <a:pPr algn="ctr"/>
            <a:r>
              <a:rPr lang="en-US" sz="5900" b="1" dirty="0">
                <a:ln>
                  <a:solidFill>
                    <a:schemeClr val="bg1">
                      <a:lumMod val="95000"/>
                    </a:schemeClr>
                  </a:solidFill>
                </a:ln>
              </a:rPr>
              <a:t>O Lord, our Lord,</a:t>
            </a:r>
          </a:p>
          <a:p>
            <a:pPr algn="ctr"/>
            <a:r>
              <a:rPr lang="en-US" sz="5900" b="1" dirty="0">
                <a:ln>
                  <a:solidFill>
                    <a:schemeClr val="bg1">
                      <a:lumMod val="95000"/>
                    </a:schemeClr>
                  </a:solidFill>
                </a:ln>
              </a:rPr>
              <a:t>How majestic is your</a:t>
            </a:r>
          </a:p>
          <a:p>
            <a:pPr algn="ctr"/>
            <a:r>
              <a:rPr lang="en-US" sz="5900" b="1" dirty="0">
                <a:ln>
                  <a:solidFill>
                    <a:schemeClr val="bg1">
                      <a:lumMod val="95000"/>
                    </a:schemeClr>
                  </a:solidFill>
                </a:ln>
              </a:rPr>
              <a:t>Name in all the earth. </a:t>
            </a:r>
          </a:p>
          <a:p>
            <a:pPr algn="ctr"/>
            <a:r>
              <a:rPr lang="en-US" sz="5900" b="1" dirty="0">
                <a:ln>
                  <a:solidFill>
                    <a:schemeClr val="bg1">
                      <a:lumMod val="95000"/>
                    </a:schemeClr>
                  </a:solidFill>
                </a:ln>
              </a:rPr>
              <a:t>O Lord, our Lord, </a:t>
            </a:r>
          </a:p>
          <a:p>
            <a:pPr algn="ctr"/>
            <a:r>
              <a:rPr lang="en-US" sz="5900" b="1" dirty="0">
                <a:ln>
                  <a:solidFill>
                    <a:schemeClr val="bg1">
                      <a:lumMod val="95000"/>
                    </a:schemeClr>
                  </a:solidFill>
                </a:ln>
              </a:rPr>
              <a:t>How majestic is your </a:t>
            </a:r>
          </a:p>
          <a:p>
            <a:pPr algn="ctr"/>
            <a:r>
              <a:rPr lang="en-US" sz="5900" b="1" dirty="0">
                <a:ln>
                  <a:solidFill>
                    <a:schemeClr val="bg1">
                      <a:lumMod val="95000"/>
                    </a:schemeClr>
                  </a:solidFill>
                </a:ln>
              </a:rPr>
              <a:t>Name in all the earth. </a:t>
            </a:r>
          </a:p>
        </p:txBody>
      </p:sp>
      <p:sp>
        <p:nvSpPr>
          <p:cNvPr id="2" name="TextBox 1"/>
          <p:cNvSpPr txBox="1"/>
          <p:nvPr/>
        </p:nvSpPr>
        <p:spPr>
          <a:xfrm>
            <a:off x="33049" y="2138918"/>
            <a:ext cx="3317047" cy="2062296"/>
          </a:xfrm>
          <a:prstGeom prst="rect">
            <a:avLst/>
          </a:prstGeom>
          <a:noFill/>
        </p:spPr>
        <p:txBody>
          <a:bodyPr wrap="square" rtlCol="0">
            <a:spAutoFit/>
          </a:bodyPr>
          <a:lstStyle/>
          <a:p>
            <a:pPr algn="ctr"/>
            <a:r>
              <a:rPr lang="en-US" sz="4267" b="1" dirty="0">
                <a:solidFill>
                  <a:schemeClr val="bg1">
                    <a:lumMod val="95000"/>
                  </a:schemeClr>
                </a:solidFill>
              </a:rPr>
              <a:t>How Majestic Is Your Name</a:t>
            </a:r>
          </a:p>
          <a:p>
            <a:pPr algn="ctr"/>
            <a:r>
              <a:rPr lang="en-US" sz="4267" b="1" dirty="0">
                <a:solidFill>
                  <a:schemeClr val="bg1">
                    <a:lumMod val="95000"/>
                  </a:schemeClr>
                </a:solidFill>
              </a:rPr>
              <a:t>TFWS #2023</a:t>
            </a:r>
            <a:endParaRPr lang="en-US" sz="3733" b="1" dirty="0">
              <a:solidFill>
                <a:schemeClr val="bg1">
                  <a:lumMod val="95000"/>
                </a:schemeClr>
              </a:solidFill>
            </a:endParaRPr>
          </a:p>
        </p:txBody>
      </p:sp>
    </p:spTree>
    <p:extLst>
      <p:ext uri="{BB962C8B-B14F-4D97-AF65-F5344CB8AC3E}">
        <p14:creationId xmlns:p14="http://schemas.microsoft.com/office/powerpoint/2010/main" val="39983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9F830-1E51-2CE4-99CD-4C75F438F51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DDBA7C-0B59-E49C-F012-917B87197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9C137B7-6B5E-30B6-0460-23704DACA0C6}"/>
              </a:ext>
            </a:extLst>
          </p:cNvPr>
          <p:cNvSpPr/>
          <p:nvPr/>
        </p:nvSpPr>
        <p:spPr>
          <a:xfrm>
            <a:off x="3352800" y="-15240"/>
            <a:ext cx="8836496" cy="687324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29D671FD-0923-8A52-7A3E-0825A5972696}"/>
              </a:ext>
            </a:extLst>
          </p:cNvPr>
          <p:cNvSpPr txBox="1"/>
          <p:nvPr/>
        </p:nvSpPr>
        <p:spPr>
          <a:xfrm>
            <a:off x="4876800" y="533401"/>
            <a:ext cx="4368800" cy="461665"/>
          </a:xfrm>
          <a:prstGeom prst="rect">
            <a:avLst/>
          </a:prstGeom>
          <a:noFill/>
        </p:spPr>
        <p:txBody>
          <a:bodyPr wrap="square" rtlCol="0">
            <a:spAutoFit/>
          </a:bodyPr>
          <a:lstStyle/>
          <a:p>
            <a:r>
              <a:rPr lang="en-US" sz="2400" dirty="0"/>
              <a:t> </a:t>
            </a:r>
          </a:p>
        </p:txBody>
      </p:sp>
      <p:sp>
        <p:nvSpPr>
          <p:cNvPr id="10" name="TextBox 9">
            <a:extLst>
              <a:ext uri="{FF2B5EF4-FFF2-40B4-BE49-F238E27FC236}">
                <a16:creationId xmlns:a16="http://schemas.microsoft.com/office/drawing/2014/main" id="{C415ECA4-15ED-F8E4-6C30-BF750E215C9C}"/>
              </a:ext>
            </a:extLst>
          </p:cNvPr>
          <p:cNvSpPr txBox="1"/>
          <p:nvPr/>
        </p:nvSpPr>
        <p:spPr>
          <a:xfrm>
            <a:off x="3281887" y="163887"/>
            <a:ext cx="8836496" cy="6447919"/>
          </a:xfrm>
          <a:prstGeom prst="rect">
            <a:avLst/>
          </a:prstGeom>
          <a:noFill/>
        </p:spPr>
        <p:txBody>
          <a:bodyPr wrap="square" rtlCol="0">
            <a:spAutoFit/>
          </a:bodyPr>
          <a:lstStyle/>
          <a:p>
            <a:pPr algn="ctr"/>
            <a:r>
              <a:rPr lang="en-US" sz="5900" b="1" dirty="0">
                <a:ln>
                  <a:solidFill>
                    <a:schemeClr val="bg1">
                      <a:lumMod val="95000"/>
                    </a:schemeClr>
                  </a:solidFill>
                </a:ln>
              </a:rPr>
              <a:t>O Lord, </a:t>
            </a:r>
          </a:p>
          <a:p>
            <a:pPr algn="ctr"/>
            <a:r>
              <a:rPr lang="en-US" sz="5900" b="1" dirty="0">
                <a:ln>
                  <a:solidFill>
                    <a:schemeClr val="bg1">
                      <a:lumMod val="95000"/>
                    </a:schemeClr>
                  </a:solidFill>
                </a:ln>
              </a:rPr>
              <a:t>We praise Your name. </a:t>
            </a:r>
          </a:p>
          <a:p>
            <a:pPr algn="ctr"/>
            <a:r>
              <a:rPr lang="en-US" sz="5900" b="1" dirty="0">
                <a:ln>
                  <a:solidFill>
                    <a:schemeClr val="bg1">
                      <a:lumMod val="95000"/>
                    </a:schemeClr>
                  </a:solidFill>
                </a:ln>
              </a:rPr>
              <a:t>O Lord, </a:t>
            </a:r>
          </a:p>
          <a:p>
            <a:pPr algn="ctr"/>
            <a:r>
              <a:rPr lang="en-US" sz="5900" b="1" dirty="0">
                <a:ln>
                  <a:solidFill>
                    <a:schemeClr val="bg1">
                      <a:lumMod val="95000"/>
                    </a:schemeClr>
                  </a:solidFill>
                </a:ln>
              </a:rPr>
              <a:t>We magnify your name:</a:t>
            </a:r>
          </a:p>
          <a:p>
            <a:pPr algn="ctr"/>
            <a:r>
              <a:rPr lang="en-US" sz="5900" b="1" dirty="0">
                <a:ln>
                  <a:solidFill>
                    <a:schemeClr val="bg1">
                      <a:lumMod val="95000"/>
                    </a:schemeClr>
                  </a:solidFill>
                </a:ln>
              </a:rPr>
              <a:t>Prince of peace, mighty God;</a:t>
            </a:r>
          </a:p>
          <a:p>
            <a:pPr algn="ctr"/>
            <a:r>
              <a:rPr lang="en-US" sz="5900" b="1" dirty="0">
                <a:ln>
                  <a:solidFill>
                    <a:schemeClr val="bg1">
                      <a:lumMod val="95000"/>
                    </a:schemeClr>
                  </a:solidFill>
                </a:ln>
              </a:rPr>
              <a:t>O Lord God Almighty. </a:t>
            </a:r>
          </a:p>
        </p:txBody>
      </p:sp>
      <p:sp>
        <p:nvSpPr>
          <p:cNvPr id="2" name="TextBox 1">
            <a:extLst>
              <a:ext uri="{FF2B5EF4-FFF2-40B4-BE49-F238E27FC236}">
                <a16:creationId xmlns:a16="http://schemas.microsoft.com/office/drawing/2014/main" id="{7C148C55-30D6-E96D-A3CE-131AAD5700A7}"/>
              </a:ext>
            </a:extLst>
          </p:cNvPr>
          <p:cNvSpPr txBox="1"/>
          <p:nvPr/>
        </p:nvSpPr>
        <p:spPr>
          <a:xfrm>
            <a:off x="33049" y="2138918"/>
            <a:ext cx="3317047" cy="2062296"/>
          </a:xfrm>
          <a:prstGeom prst="rect">
            <a:avLst/>
          </a:prstGeom>
          <a:noFill/>
        </p:spPr>
        <p:txBody>
          <a:bodyPr wrap="square" rtlCol="0">
            <a:spAutoFit/>
          </a:bodyPr>
          <a:lstStyle/>
          <a:p>
            <a:pPr algn="ctr"/>
            <a:r>
              <a:rPr lang="en-US" sz="4267" b="1" dirty="0">
                <a:solidFill>
                  <a:schemeClr val="bg1">
                    <a:lumMod val="95000"/>
                  </a:schemeClr>
                </a:solidFill>
              </a:rPr>
              <a:t>How Majestic Is Your Name</a:t>
            </a:r>
          </a:p>
          <a:p>
            <a:pPr algn="ctr"/>
            <a:r>
              <a:rPr lang="en-US" sz="4267" b="1" dirty="0">
                <a:solidFill>
                  <a:schemeClr val="bg1">
                    <a:lumMod val="95000"/>
                  </a:schemeClr>
                </a:solidFill>
              </a:rPr>
              <a:t>TFWS #2023</a:t>
            </a:r>
            <a:endParaRPr lang="en-US" sz="3733" b="1" dirty="0">
              <a:solidFill>
                <a:schemeClr val="bg1">
                  <a:lumMod val="95000"/>
                </a:schemeClr>
              </a:solidFill>
            </a:endParaRPr>
          </a:p>
        </p:txBody>
      </p:sp>
    </p:spTree>
    <p:extLst>
      <p:ext uri="{BB962C8B-B14F-4D97-AF65-F5344CB8AC3E}">
        <p14:creationId xmlns:p14="http://schemas.microsoft.com/office/powerpoint/2010/main" val="34848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5CBE3-E7EA-BE83-4934-6D51BB514C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8DC13B0-4177-6670-3DA1-0B42E22BC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3E0A8F6-4D5F-A97F-2172-20C7AAB7808C}"/>
              </a:ext>
            </a:extLst>
          </p:cNvPr>
          <p:cNvSpPr/>
          <p:nvPr/>
        </p:nvSpPr>
        <p:spPr>
          <a:xfrm>
            <a:off x="3352800" y="-15240"/>
            <a:ext cx="8836496" cy="687324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3B185AA5-B4D9-F9F1-E3C6-885E4D55E351}"/>
              </a:ext>
            </a:extLst>
          </p:cNvPr>
          <p:cNvSpPr txBox="1"/>
          <p:nvPr/>
        </p:nvSpPr>
        <p:spPr>
          <a:xfrm>
            <a:off x="4876800" y="533401"/>
            <a:ext cx="4368800" cy="461665"/>
          </a:xfrm>
          <a:prstGeom prst="rect">
            <a:avLst/>
          </a:prstGeom>
          <a:noFill/>
        </p:spPr>
        <p:txBody>
          <a:bodyPr wrap="square" rtlCol="0">
            <a:spAutoFit/>
          </a:bodyPr>
          <a:lstStyle/>
          <a:p>
            <a:r>
              <a:rPr lang="en-US" sz="2400" dirty="0"/>
              <a:t> </a:t>
            </a:r>
          </a:p>
        </p:txBody>
      </p:sp>
      <p:sp>
        <p:nvSpPr>
          <p:cNvPr id="10" name="TextBox 9">
            <a:extLst>
              <a:ext uri="{FF2B5EF4-FFF2-40B4-BE49-F238E27FC236}">
                <a16:creationId xmlns:a16="http://schemas.microsoft.com/office/drawing/2014/main" id="{A8A21667-8914-6059-C5D1-2C846D6D0727}"/>
              </a:ext>
            </a:extLst>
          </p:cNvPr>
          <p:cNvSpPr txBox="1"/>
          <p:nvPr/>
        </p:nvSpPr>
        <p:spPr>
          <a:xfrm>
            <a:off x="3281887" y="163887"/>
            <a:ext cx="8836496" cy="5539978"/>
          </a:xfrm>
          <a:prstGeom prst="rect">
            <a:avLst/>
          </a:prstGeom>
          <a:noFill/>
        </p:spPr>
        <p:txBody>
          <a:bodyPr wrap="square" rtlCol="0">
            <a:spAutoFit/>
          </a:bodyPr>
          <a:lstStyle/>
          <a:p>
            <a:pPr algn="ctr"/>
            <a:r>
              <a:rPr lang="en-US" sz="5900" b="1" dirty="0">
                <a:ln>
                  <a:solidFill>
                    <a:schemeClr val="bg1">
                      <a:lumMod val="95000"/>
                    </a:schemeClr>
                  </a:solidFill>
                </a:ln>
              </a:rPr>
              <a:t>O Lord, our Lord,</a:t>
            </a:r>
          </a:p>
          <a:p>
            <a:pPr algn="ctr"/>
            <a:r>
              <a:rPr lang="en-US" sz="5900" b="1" dirty="0">
                <a:ln>
                  <a:solidFill>
                    <a:schemeClr val="bg1">
                      <a:lumMod val="95000"/>
                    </a:schemeClr>
                  </a:solidFill>
                </a:ln>
              </a:rPr>
              <a:t>How majestic is your</a:t>
            </a:r>
          </a:p>
          <a:p>
            <a:pPr algn="ctr"/>
            <a:r>
              <a:rPr lang="en-US" sz="5900" b="1" dirty="0">
                <a:ln>
                  <a:solidFill>
                    <a:schemeClr val="bg1">
                      <a:lumMod val="95000"/>
                    </a:schemeClr>
                  </a:solidFill>
                </a:ln>
              </a:rPr>
              <a:t>Name in all the earth. </a:t>
            </a:r>
          </a:p>
          <a:p>
            <a:pPr algn="ctr"/>
            <a:r>
              <a:rPr lang="en-US" sz="5900" b="1" dirty="0">
                <a:ln>
                  <a:solidFill>
                    <a:schemeClr val="bg1">
                      <a:lumMod val="95000"/>
                    </a:schemeClr>
                  </a:solidFill>
                </a:ln>
              </a:rPr>
              <a:t>O Lord, our Lord, </a:t>
            </a:r>
          </a:p>
          <a:p>
            <a:pPr algn="ctr"/>
            <a:r>
              <a:rPr lang="en-US" sz="5900" b="1" dirty="0">
                <a:ln>
                  <a:solidFill>
                    <a:schemeClr val="bg1">
                      <a:lumMod val="95000"/>
                    </a:schemeClr>
                  </a:solidFill>
                </a:ln>
              </a:rPr>
              <a:t>How majestic is your </a:t>
            </a:r>
          </a:p>
          <a:p>
            <a:pPr algn="ctr"/>
            <a:r>
              <a:rPr lang="en-US" sz="5900" b="1" dirty="0">
                <a:ln>
                  <a:solidFill>
                    <a:schemeClr val="bg1">
                      <a:lumMod val="95000"/>
                    </a:schemeClr>
                  </a:solidFill>
                </a:ln>
              </a:rPr>
              <a:t>Name in all the earth. </a:t>
            </a:r>
          </a:p>
        </p:txBody>
      </p:sp>
      <p:sp>
        <p:nvSpPr>
          <p:cNvPr id="2" name="TextBox 1">
            <a:extLst>
              <a:ext uri="{FF2B5EF4-FFF2-40B4-BE49-F238E27FC236}">
                <a16:creationId xmlns:a16="http://schemas.microsoft.com/office/drawing/2014/main" id="{7A02B2C1-EF93-54DC-F670-369687D7D174}"/>
              </a:ext>
            </a:extLst>
          </p:cNvPr>
          <p:cNvSpPr txBox="1"/>
          <p:nvPr/>
        </p:nvSpPr>
        <p:spPr>
          <a:xfrm>
            <a:off x="33049" y="2138918"/>
            <a:ext cx="3317047" cy="2062296"/>
          </a:xfrm>
          <a:prstGeom prst="rect">
            <a:avLst/>
          </a:prstGeom>
          <a:noFill/>
        </p:spPr>
        <p:txBody>
          <a:bodyPr wrap="square" rtlCol="0">
            <a:spAutoFit/>
          </a:bodyPr>
          <a:lstStyle/>
          <a:p>
            <a:pPr algn="ctr"/>
            <a:r>
              <a:rPr lang="en-US" sz="4267" b="1" dirty="0">
                <a:solidFill>
                  <a:schemeClr val="bg1">
                    <a:lumMod val="95000"/>
                  </a:schemeClr>
                </a:solidFill>
              </a:rPr>
              <a:t>How Majestic Is Your Name</a:t>
            </a:r>
          </a:p>
          <a:p>
            <a:pPr algn="ctr"/>
            <a:r>
              <a:rPr lang="en-US" sz="4267" b="1" dirty="0">
                <a:solidFill>
                  <a:schemeClr val="bg1">
                    <a:lumMod val="95000"/>
                  </a:schemeClr>
                </a:solidFill>
              </a:rPr>
              <a:t>TFWS #2023</a:t>
            </a:r>
            <a:endParaRPr lang="en-US" sz="3733" b="1" dirty="0">
              <a:solidFill>
                <a:schemeClr val="bg1">
                  <a:lumMod val="95000"/>
                </a:schemeClr>
              </a:solidFill>
            </a:endParaRPr>
          </a:p>
        </p:txBody>
      </p:sp>
    </p:spTree>
    <p:extLst>
      <p:ext uri="{BB962C8B-B14F-4D97-AF65-F5344CB8AC3E}">
        <p14:creationId xmlns:p14="http://schemas.microsoft.com/office/powerpoint/2010/main" val="15059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F934F-2CB2-3B3A-9ACC-4D77B12A94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F8F0013-17FB-F525-3757-4CE3602CA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47243B8-01A3-BBA4-0F71-43ABC77A8707}"/>
              </a:ext>
            </a:extLst>
          </p:cNvPr>
          <p:cNvSpPr/>
          <p:nvPr/>
        </p:nvSpPr>
        <p:spPr>
          <a:xfrm>
            <a:off x="3352800" y="-15240"/>
            <a:ext cx="8836496" cy="687324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CE52ED9F-29F7-A1FB-147F-1CBD7C2399B2}"/>
              </a:ext>
            </a:extLst>
          </p:cNvPr>
          <p:cNvSpPr txBox="1"/>
          <p:nvPr/>
        </p:nvSpPr>
        <p:spPr>
          <a:xfrm>
            <a:off x="4876800" y="533401"/>
            <a:ext cx="4368800" cy="461665"/>
          </a:xfrm>
          <a:prstGeom prst="rect">
            <a:avLst/>
          </a:prstGeom>
          <a:noFill/>
        </p:spPr>
        <p:txBody>
          <a:bodyPr wrap="square" rtlCol="0">
            <a:spAutoFit/>
          </a:bodyPr>
          <a:lstStyle/>
          <a:p>
            <a:r>
              <a:rPr lang="en-US" sz="2400" dirty="0"/>
              <a:t> </a:t>
            </a:r>
          </a:p>
        </p:txBody>
      </p:sp>
      <p:sp>
        <p:nvSpPr>
          <p:cNvPr id="10" name="TextBox 9">
            <a:extLst>
              <a:ext uri="{FF2B5EF4-FFF2-40B4-BE49-F238E27FC236}">
                <a16:creationId xmlns:a16="http://schemas.microsoft.com/office/drawing/2014/main" id="{6BB8E241-45CE-3B4A-D1BA-A08C1835D533}"/>
              </a:ext>
            </a:extLst>
          </p:cNvPr>
          <p:cNvSpPr txBox="1"/>
          <p:nvPr/>
        </p:nvSpPr>
        <p:spPr>
          <a:xfrm>
            <a:off x="3281887" y="163887"/>
            <a:ext cx="8836496" cy="6447919"/>
          </a:xfrm>
          <a:prstGeom prst="rect">
            <a:avLst/>
          </a:prstGeom>
          <a:noFill/>
        </p:spPr>
        <p:txBody>
          <a:bodyPr wrap="square" rtlCol="0">
            <a:spAutoFit/>
          </a:bodyPr>
          <a:lstStyle/>
          <a:p>
            <a:pPr algn="ctr"/>
            <a:r>
              <a:rPr lang="en-US" sz="5900" b="1" dirty="0">
                <a:ln>
                  <a:solidFill>
                    <a:schemeClr val="bg1">
                      <a:lumMod val="95000"/>
                    </a:schemeClr>
                  </a:solidFill>
                </a:ln>
              </a:rPr>
              <a:t>O Lord, </a:t>
            </a:r>
          </a:p>
          <a:p>
            <a:pPr algn="ctr"/>
            <a:r>
              <a:rPr lang="en-US" sz="5900" b="1" dirty="0">
                <a:ln>
                  <a:solidFill>
                    <a:schemeClr val="bg1">
                      <a:lumMod val="95000"/>
                    </a:schemeClr>
                  </a:solidFill>
                </a:ln>
              </a:rPr>
              <a:t>We praise Your name. </a:t>
            </a:r>
          </a:p>
          <a:p>
            <a:pPr algn="ctr"/>
            <a:r>
              <a:rPr lang="en-US" sz="5900" b="1" dirty="0">
                <a:ln>
                  <a:solidFill>
                    <a:schemeClr val="bg1">
                      <a:lumMod val="95000"/>
                    </a:schemeClr>
                  </a:solidFill>
                </a:ln>
              </a:rPr>
              <a:t>O Lord, </a:t>
            </a:r>
          </a:p>
          <a:p>
            <a:pPr algn="ctr"/>
            <a:r>
              <a:rPr lang="en-US" sz="5900" b="1" dirty="0">
                <a:ln>
                  <a:solidFill>
                    <a:schemeClr val="bg1">
                      <a:lumMod val="95000"/>
                    </a:schemeClr>
                  </a:solidFill>
                </a:ln>
              </a:rPr>
              <a:t>We magnify your name:</a:t>
            </a:r>
          </a:p>
          <a:p>
            <a:pPr algn="ctr"/>
            <a:r>
              <a:rPr lang="en-US" sz="5900" b="1" dirty="0">
                <a:ln>
                  <a:solidFill>
                    <a:schemeClr val="bg1">
                      <a:lumMod val="95000"/>
                    </a:schemeClr>
                  </a:solidFill>
                </a:ln>
              </a:rPr>
              <a:t>Prince of peace, mighty God;</a:t>
            </a:r>
          </a:p>
          <a:p>
            <a:pPr algn="ctr"/>
            <a:r>
              <a:rPr lang="en-US" sz="5900" b="1" dirty="0">
                <a:ln>
                  <a:solidFill>
                    <a:schemeClr val="bg1">
                      <a:lumMod val="95000"/>
                    </a:schemeClr>
                  </a:solidFill>
                </a:ln>
              </a:rPr>
              <a:t>O Lord God Almighty. </a:t>
            </a:r>
          </a:p>
        </p:txBody>
      </p:sp>
      <p:sp>
        <p:nvSpPr>
          <p:cNvPr id="2" name="TextBox 1">
            <a:extLst>
              <a:ext uri="{FF2B5EF4-FFF2-40B4-BE49-F238E27FC236}">
                <a16:creationId xmlns:a16="http://schemas.microsoft.com/office/drawing/2014/main" id="{833FECA1-A56B-22E0-70E7-04240674EA80}"/>
              </a:ext>
            </a:extLst>
          </p:cNvPr>
          <p:cNvSpPr txBox="1"/>
          <p:nvPr/>
        </p:nvSpPr>
        <p:spPr>
          <a:xfrm>
            <a:off x="33049" y="2138918"/>
            <a:ext cx="3317047" cy="2062296"/>
          </a:xfrm>
          <a:prstGeom prst="rect">
            <a:avLst/>
          </a:prstGeom>
          <a:noFill/>
        </p:spPr>
        <p:txBody>
          <a:bodyPr wrap="square" rtlCol="0">
            <a:spAutoFit/>
          </a:bodyPr>
          <a:lstStyle/>
          <a:p>
            <a:pPr algn="ctr"/>
            <a:r>
              <a:rPr lang="en-US" sz="4267" b="1" dirty="0">
                <a:solidFill>
                  <a:schemeClr val="bg1">
                    <a:lumMod val="95000"/>
                  </a:schemeClr>
                </a:solidFill>
              </a:rPr>
              <a:t>How Majestic Is Your Name</a:t>
            </a:r>
          </a:p>
          <a:p>
            <a:pPr algn="ctr"/>
            <a:r>
              <a:rPr lang="en-US" sz="4267" b="1" dirty="0">
                <a:solidFill>
                  <a:schemeClr val="bg1">
                    <a:lumMod val="95000"/>
                  </a:schemeClr>
                </a:solidFill>
              </a:rPr>
              <a:t>TFWS #2023</a:t>
            </a:r>
            <a:endParaRPr lang="en-US" sz="3733" b="1" dirty="0">
              <a:solidFill>
                <a:schemeClr val="bg1">
                  <a:lumMod val="95000"/>
                </a:schemeClr>
              </a:solidFill>
            </a:endParaRPr>
          </a:p>
        </p:txBody>
      </p:sp>
    </p:spTree>
    <p:extLst>
      <p:ext uri="{BB962C8B-B14F-4D97-AF65-F5344CB8AC3E}">
        <p14:creationId xmlns:p14="http://schemas.microsoft.com/office/powerpoint/2010/main" val="251841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0853D-452D-5014-7504-A403EF1E023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A373654A-7A8F-7330-5A98-6F8EAFA366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145D39A-3308-E0EA-C6E7-A235C1C155CF}"/>
              </a:ext>
            </a:extLst>
          </p:cNvPr>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a:extLst>
              <a:ext uri="{FF2B5EF4-FFF2-40B4-BE49-F238E27FC236}">
                <a16:creationId xmlns:a16="http://schemas.microsoft.com/office/drawing/2014/main" id="{3C8B271E-8A04-4427-2B2D-7506A11EA774}"/>
              </a:ext>
            </a:extLst>
          </p:cNvPr>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8245CF2D-BE91-916F-C907-AB986BBCC60C}"/>
              </a:ext>
            </a:extLst>
          </p:cNvPr>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a:extLst>
              <a:ext uri="{FF2B5EF4-FFF2-40B4-BE49-F238E27FC236}">
                <a16:creationId xmlns:a16="http://schemas.microsoft.com/office/drawing/2014/main" id="{E0BA26FB-C12E-B9F9-CF2D-DC01BD60582D}"/>
              </a:ext>
            </a:extLst>
          </p:cNvPr>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a:extLst>
              <a:ext uri="{FF2B5EF4-FFF2-40B4-BE49-F238E27FC236}">
                <a16:creationId xmlns:a16="http://schemas.microsoft.com/office/drawing/2014/main" id="{5CD06C1E-E299-E05A-04E4-FAD9C16F5E69}"/>
              </a:ext>
            </a:extLst>
          </p:cNvPr>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sp>
        <p:nvSpPr>
          <p:cNvPr id="15" name="TextBox 14">
            <a:extLst>
              <a:ext uri="{FF2B5EF4-FFF2-40B4-BE49-F238E27FC236}">
                <a16:creationId xmlns:a16="http://schemas.microsoft.com/office/drawing/2014/main" id="{C1CBDBA4-AAE6-9FD3-CD8C-2B1E8E4AC7AE}"/>
              </a:ext>
            </a:extLst>
          </p:cNvPr>
          <p:cNvSpPr txBox="1"/>
          <p:nvPr/>
        </p:nvSpPr>
        <p:spPr>
          <a:xfrm>
            <a:off x="0" y="-83510"/>
            <a:ext cx="11988801" cy="4329494"/>
          </a:xfrm>
          <a:prstGeom prst="rect">
            <a:avLst/>
          </a:prstGeom>
          <a:noFill/>
        </p:spPr>
        <p:txBody>
          <a:bodyPr wrap="square" lIns="121895" tIns="60948" rIns="121895" bIns="60948" rtlCol="0">
            <a:spAutoFit/>
          </a:bodyPr>
          <a:lstStyle/>
          <a:p>
            <a:pPr algn="ctr"/>
            <a:r>
              <a:rPr lang="en-US" sz="9600" b="1" dirty="0">
                <a:ln>
                  <a:solidFill>
                    <a:sysClr val="windowText" lastClr="000000"/>
                  </a:solidFill>
                </a:ln>
                <a:solidFill>
                  <a:schemeClr val="bg1"/>
                </a:solidFill>
              </a:rPr>
              <a:t>Luke 14:1,7-14</a:t>
            </a:r>
          </a:p>
          <a:p>
            <a:br>
              <a:rPr lang="en-US" sz="6000" dirty="0"/>
            </a:br>
            <a:endParaRPr lang="en-US" sz="5867" b="1" dirty="0">
              <a:ln>
                <a:solidFill>
                  <a:sysClr val="windowText" lastClr="000000"/>
                </a:solidFill>
              </a:ln>
              <a:solidFill>
                <a:schemeClr val="bg1"/>
              </a:solidFill>
            </a:endParaRPr>
          </a:p>
          <a:p>
            <a:endParaRPr lang="en-US" sz="5867" b="1" dirty="0">
              <a:ln>
                <a:solidFill>
                  <a:schemeClr val="bg1"/>
                </a:solidFill>
              </a:ln>
              <a:solidFill>
                <a:schemeClr val="bg1"/>
              </a:solidFill>
            </a:endParaRPr>
          </a:p>
        </p:txBody>
      </p:sp>
    </p:spTree>
    <p:extLst>
      <p:ext uri="{BB962C8B-B14F-4D97-AF65-F5344CB8AC3E}">
        <p14:creationId xmlns:p14="http://schemas.microsoft.com/office/powerpoint/2010/main" val="74478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61861-87C4-F778-8949-861A572C50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4E8975-A3E9-A3B8-979F-07B756F4C562}"/>
              </a:ext>
            </a:extLst>
          </p:cNvPr>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a:extLst>
              <a:ext uri="{FF2B5EF4-FFF2-40B4-BE49-F238E27FC236}">
                <a16:creationId xmlns:a16="http://schemas.microsoft.com/office/drawing/2014/main" id="{722B57DF-7D7A-3201-5D0B-16F7549803D6}"/>
              </a:ext>
            </a:extLst>
          </p:cNvPr>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6DB90827-7287-86EC-B30F-A7BD39D593F7}"/>
              </a:ext>
            </a:extLst>
          </p:cNvPr>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a:extLst>
              <a:ext uri="{FF2B5EF4-FFF2-40B4-BE49-F238E27FC236}">
                <a16:creationId xmlns:a16="http://schemas.microsoft.com/office/drawing/2014/main" id="{3B92FE62-A324-5B45-EB3F-95F3934EE24E}"/>
              </a:ext>
            </a:extLst>
          </p:cNvPr>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a:extLst>
              <a:ext uri="{FF2B5EF4-FFF2-40B4-BE49-F238E27FC236}">
                <a16:creationId xmlns:a16="http://schemas.microsoft.com/office/drawing/2014/main" id="{C57AAF28-895A-E3EB-FB77-986875F3D9AD}"/>
              </a:ext>
            </a:extLst>
          </p:cNvPr>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a:extLst>
              <a:ext uri="{FF2B5EF4-FFF2-40B4-BE49-F238E27FC236}">
                <a16:creationId xmlns:a16="http://schemas.microsoft.com/office/drawing/2014/main" id="{327CCA88-A486-21EC-D9F7-A592C333A4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7E9360BE-13E6-8FEF-D221-F4945988B56C}"/>
              </a:ext>
            </a:extLst>
          </p:cNvPr>
          <p:cNvSpPr/>
          <p:nvPr/>
        </p:nvSpPr>
        <p:spPr>
          <a:xfrm>
            <a:off x="321733" y="228601"/>
            <a:ext cx="12662747" cy="6629399"/>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a:extLst>
              <a:ext uri="{FF2B5EF4-FFF2-40B4-BE49-F238E27FC236}">
                <a16:creationId xmlns:a16="http://schemas.microsoft.com/office/drawing/2014/main" id="{B4C5A924-5972-3764-2703-79B646B6367F}"/>
              </a:ext>
            </a:extLst>
          </p:cNvPr>
          <p:cNvSpPr txBox="1"/>
          <p:nvPr/>
        </p:nvSpPr>
        <p:spPr>
          <a:xfrm>
            <a:off x="228370" y="92675"/>
            <a:ext cx="11480801" cy="6771060"/>
          </a:xfrm>
          <a:prstGeom prst="rect">
            <a:avLst/>
          </a:prstGeom>
          <a:noFill/>
          <a:ln>
            <a:noFill/>
          </a:ln>
        </p:spPr>
        <p:txBody>
          <a:bodyPr wrap="square" lIns="121895" tIns="60948" rIns="121895" bIns="60948" rtlCol="0">
            <a:spAutoFit/>
          </a:bodyPr>
          <a:lstStyle/>
          <a:p>
            <a:r>
              <a:rPr lang="en-US" sz="5400" dirty="0"/>
              <a:t>One Sabbath, when Jesus went to eat in the house of a prominent Pharisee, he was being carefully watched. </a:t>
            </a:r>
            <a:r>
              <a:rPr lang="en-US" sz="5400" b="1" baseline="30000" dirty="0"/>
              <a:t> </a:t>
            </a:r>
            <a:r>
              <a:rPr lang="en-US" sz="5400" dirty="0"/>
              <a:t>When he noticed how the guests picked the places of honor at the table, he told them this parable: </a:t>
            </a:r>
            <a:r>
              <a:rPr lang="en-US" sz="5400" b="1" baseline="30000" dirty="0"/>
              <a:t>8 </a:t>
            </a:r>
            <a:r>
              <a:rPr lang="en-US" sz="5400" dirty="0"/>
              <a:t>“When someone invites you to a wedding feast, do not take the place of honor, </a:t>
            </a:r>
          </a:p>
        </p:txBody>
      </p:sp>
    </p:spTree>
    <p:extLst>
      <p:ext uri="{BB962C8B-B14F-4D97-AF65-F5344CB8AC3E}">
        <p14:creationId xmlns:p14="http://schemas.microsoft.com/office/powerpoint/2010/main" val="300389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F7BC8-D53D-00D3-15D3-462B8D59EBE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01DA8ED-9599-A407-71B8-601632739105}"/>
              </a:ext>
            </a:extLst>
          </p:cNvPr>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a:extLst>
              <a:ext uri="{FF2B5EF4-FFF2-40B4-BE49-F238E27FC236}">
                <a16:creationId xmlns:a16="http://schemas.microsoft.com/office/drawing/2014/main" id="{F1568E95-DFC8-BB71-3402-F5F141517CDA}"/>
              </a:ext>
            </a:extLst>
          </p:cNvPr>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5B304B4D-7A0E-32FF-D6A7-6B4AD6722E69}"/>
              </a:ext>
            </a:extLst>
          </p:cNvPr>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a:extLst>
              <a:ext uri="{FF2B5EF4-FFF2-40B4-BE49-F238E27FC236}">
                <a16:creationId xmlns:a16="http://schemas.microsoft.com/office/drawing/2014/main" id="{B8FA6057-2670-9866-79E0-E69EB522FDE2}"/>
              </a:ext>
            </a:extLst>
          </p:cNvPr>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a:extLst>
              <a:ext uri="{FF2B5EF4-FFF2-40B4-BE49-F238E27FC236}">
                <a16:creationId xmlns:a16="http://schemas.microsoft.com/office/drawing/2014/main" id="{EA0FEFA3-1520-BE5E-0A54-30CF20A7D143}"/>
              </a:ext>
            </a:extLst>
          </p:cNvPr>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a:extLst>
              <a:ext uri="{FF2B5EF4-FFF2-40B4-BE49-F238E27FC236}">
                <a16:creationId xmlns:a16="http://schemas.microsoft.com/office/drawing/2014/main" id="{8C108086-AE03-43BA-2A53-8A35745241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E813567-4C19-4610-13DA-B9C9D718ACE1}"/>
              </a:ext>
            </a:extLst>
          </p:cNvPr>
          <p:cNvSpPr/>
          <p:nvPr/>
        </p:nvSpPr>
        <p:spPr>
          <a:xfrm>
            <a:off x="321733" y="228601"/>
            <a:ext cx="12662747" cy="6629399"/>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a:extLst>
              <a:ext uri="{FF2B5EF4-FFF2-40B4-BE49-F238E27FC236}">
                <a16:creationId xmlns:a16="http://schemas.microsoft.com/office/drawing/2014/main" id="{14023697-E1AD-D84C-0951-ABDF65D179E3}"/>
              </a:ext>
            </a:extLst>
          </p:cNvPr>
          <p:cNvSpPr txBox="1"/>
          <p:nvPr/>
        </p:nvSpPr>
        <p:spPr>
          <a:xfrm>
            <a:off x="228370" y="92675"/>
            <a:ext cx="11480801" cy="6771060"/>
          </a:xfrm>
          <a:prstGeom prst="rect">
            <a:avLst/>
          </a:prstGeom>
          <a:noFill/>
          <a:ln>
            <a:noFill/>
          </a:ln>
        </p:spPr>
        <p:txBody>
          <a:bodyPr wrap="square" lIns="121895" tIns="60948" rIns="121895" bIns="60948" rtlCol="0">
            <a:spAutoFit/>
          </a:bodyPr>
          <a:lstStyle/>
          <a:p>
            <a:r>
              <a:rPr lang="en-US" sz="5400" dirty="0"/>
              <a:t>for a person more distinguished than you may have been invited. </a:t>
            </a:r>
            <a:r>
              <a:rPr lang="en-US" sz="5400" b="1" baseline="30000" dirty="0"/>
              <a:t>9 </a:t>
            </a:r>
            <a:r>
              <a:rPr lang="en-US" sz="5400" dirty="0"/>
              <a:t>If so, the host who invited both of you will come and say to you, ‘Give this person your seat.’ Then, humiliated, you will have to take the least important place. </a:t>
            </a:r>
            <a:r>
              <a:rPr lang="en-US" sz="5400" b="1" baseline="30000" dirty="0"/>
              <a:t>10 </a:t>
            </a:r>
            <a:r>
              <a:rPr lang="en-US" sz="5400" dirty="0"/>
              <a:t>But when you are invited, take the lowest place, so that when your host comes, </a:t>
            </a:r>
          </a:p>
        </p:txBody>
      </p:sp>
    </p:spTree>
    <p:extLst>
      <p:ext uri="{BB962C8B-B14F-4D97-AF65-F5344CB8AC3E}">
        <p14:creationId xmlns:p14="http://schemas.microsoft.com/office/powerpoint/2010/main" val="44644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EEC9D-42B4-697B-44E2-993B218F830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AE4D2C8-2119-E7B4-E9EF-D538E00AFF11}"/>
              </a:ext>
            </a:extLst>
          </p:cNvPr>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a:extLst>
              <a:ext uri="{FF2B5EF4-FFF2-40B4-BE49-F238E27FC236}">
                <a16:creationId xmlns:a16="http://schemas.microsoft.com/office/drawing/2014/main" id="{A2B97DBD-36C0-37D6-7242-B12227976800}"/>
              </a:ext>
            </a:extLst>
          </p:cNvPr>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33FFB2F1-4DDD-F575-B50E-D4D2FEAF6660}"/>
              </a:ext>
            </a:extLst>
          </p:cNvPr>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a:extLst>
              <a:ext uri="{FF2B5EF4-FFF2-40B4-BE49-F238E27FC236}">
                <a16:creationId xmlns:a16="http://schemas.microsoft.com/office/drawing/2014/main" id="{E41DCB4A-8F12-F4A4-4B70-024E80EDD33B}"/>
              </a:ext>
            </a:extLst>
          </p:cNvPr>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a:extLst>
              <a:ext uri="{FF2B5EF4-FFF2-40B4-BE49-F238E27FC236}">
                <a16:creationId xmlns:a16="http://schemas.microsoft.com/office/drawing/2014/main" id="{C1E378EA-6955-71A6-ACF5-3D7C68AC15AA}"/>
              </a:ext>
            </a:extLst>
          </p:cNvPr>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a:extLst>
              <a:ext uri="{FF2B5EF4-FFF2-40B4-BE49-F238E27FC236}">
                <a16:creationId xmlns:a16="http://schemas.microsoft.com/office/drawing/2014/main" id="{B211A6D7-DAA5-31CC-6F5B-7726109655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0E8F37A5-4C43-CB2C-FFD4-44DB92ACF776}"/>
              </a:ext>
            </a:extLst>
          </p:cNvPr>
          <p:cNvSpPr/>
          <p:nvPr/>
        </p:nvSpPr>
        <p:spPr>
          <a:xfrm>
            <a:off x="228370" y="228601"/>
            <a:ext cx="12662747" cy="5867397"/>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a:extLst>
              <a:ext uri="{FF2B5EF4-FFF2-40B4-BE49-F238E27FC236}">
                <a16:creationId xmlns:a16="http://schemas.microsoft.com/office/drawing/2014/main" id="{7B0C5D67-AC6A-5675-F47A-86D01C2F0770}"/>
              </a:ext>
            </a:extLst>
          </p:cNvPr>
          <p:cNvSpPr txBox="1"/>
          <p:nvPr/>
        </p:nvSpPr>
        <p:spPr>
          <a:xfrm>
            <a:off x="228370" y="92675"/>
            <a:ext cx="11480801" cy="5940063"/>
          </a:xfrm>
          <a:prstGeom prst="rect">
            <a:avLst/>
          </a:prstGeom>
          <a:noFill/>
          <a:ln>
            <a:noFill/>
          </a:ln>
        </p:spPr>
        <p:txBody>
          <a:bodyPr wrap="square" lIns="121895" tIns="60948" rIns="121895" bIns="60948" rtlCol="0">
            <a:spAutoFit/>
          </a:bodyPr>
          <a:lstStyle/>
          <a:p>
            <a:r>
              <a:rPr lang="en-US" sz="5400" dirty="0"/>
              <a:t>he will say to you, ‘Friend, move up to a better place.’ Then you will be honored in the presence of all the other guests. </a:t>
            </a:r>
            <a:r>
              <a:rPr lang="en-US" sz="5400" b="1" baseline="30000" dirty="0"/>
              <a:t>11 </a:t>
            </a:r>
            <a:r>
              <a:rPr lang="en-US" sz="5400" dirty="0"/>
              <a:t>For all those who exalt themselves will be humbled, and those who humble themselves will be exalted.”</a:t>
            </a:r>
          </a:p>
        </p:txBody>
      </p:sp>
    </p:spTree>
    <p:extLst>
      <p:ext uri="{BB962C8B-B14F-4D97-AF65-F5344CB8AC3E}">
        <p14:creationId xmlns:p14="http://schemas.microsoft.com/office/powerpoint/2010/main" val="411575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BA53A-5E00-2CBC-ACB8-192D0EFCFB0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D5D6263-F2BF-7ED2-1A21-2C1C94F66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59" y="-217959"/>
            <a:ext cx="12192000" cy="6858000"/>
          </a:xfrm>
          <a:prstGeom prst="rect">
            <a:avLst/>
          </a:prstGeom>
        </p:spPr>
      </p:pic>
      <p:sp>
        <p:nvSpPr>
          <p:cNvPr id="7" name="Rectangle 6">
            <a:extLst>
              <a:ext uri="{FF2B5EF4-FFF2-40B4-BE49-F238E27FC236}">
                <a16:creationId xmlns:a16="http://schemas.microsoft.com/office/drawing/2014/main" id="{EE4CAA35-3D25-EE1E-56BA-F0690273E0E6}"/>
              </a:ext>
            </a:extLst>
          </p:cNvPr>
          <p:cNvSpPr/>
          <p:nvPr/>
        </p:nvSpPr>
        <p:spPr>
          <a:xfrm>
            <a:off x="-297683" y="3693641"/>
            <a:ext cx="14427200" cy="5892800"/>
          </a:xfrm>
          <a:prstGeom prst="rect">
            <a:avLst/>
          </a:prstGeom>
          <a:solidFill>
            <a:schemeClr val="bg1">
              <a:alpha val="3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02D6984D-941C-E8E6-9AD3-BD4CEABEB9E6}"/>
              </a:ext>
            </a:extLst>
          </p:cNvPr>
          <p:cNvSpPr txBox="1"/>
          <p:nvPr/>
        </p:nvSpPr>
        <p:spPr>
          <a:xfrm>
            <a:off x="1812114" y="2995117"/>
            <a:ext cx="8276455" cy="3785652"/>
          </a:xfrm>
          <a:prstGeom prst="rect">
            <a:avLst/>
          </a:prstGeom>
          <a:noFill/>
        </p:spPr>
        <p:txBody>
          <a:bodyPr wrap="square" rtlCol="0">
            <a:spAutoFit/>
          </a:bodyPr>
          <a:lstStyle/>
          <a:p>
            <a:pPr algn="ctr"/>
            <a:r>
              <a:rPr lang="en-US" sz="8000" b="1" dirty="0">
                <a:ln>
                  <a:solidFill>
                    <a:schemeClr val="bg1">
                      <a:lumMod val="95000"/>
                    </a:schemeClr>
                  </a:solidFill>
                </a:ln>
              </a:rPr>
              <a:t>Labor Day Reminder</a:t>
            </a:r>
          </a:p>
          <a:p>
            <a:pPr algn="r"/>
            <a:r>
              <a:rPr lang="en-US" sz="8000" b="1" dirty="0">
                <a:ln>
                  <a:solidFill>
                    <a:schemeClr val="bg1">
                      <a:lumMod val="95000"/>
                    </a:schemeClr>
                  </a:solidFill>
                </a:ln>
                <a:solidFill>
                  <a:schemeClr val="tx2">
                    <a:lumMod val="50000"/>
                  </a:schemeClr>
                </a:solidFill>
              </a:rPr>
              <a:t>                       </a:t>
            </a:r>
            <a:r>
              <a:rPr lang="en-US" sz="5333" b="1" dirty="0">
                <a:ln>
                  <a:solidFill>
                    <a:schemeClr val="bg1">
                      <a:lumMod val="95000"/>
                    </a:schemeClr>
                  </a:solidFill>
                </a:ln>
                <a:solidFill>
                  <a:schemeClr val="tx2">
                    <a:lumMod val="50000"/>
                  </a:schemeClr>
                </a:solidFill>
              </a:rPr>
              <a:t>     </a:t>
            </a:r>
          </a:p>
        </p:txBody>
      </p:sp>
      <p:sp>
        <p:nvSpPr>
          <p:cNvPr id="4" name="TextBox 3">
            <a:extLst>
              <a:ext uri="{FF2B5EF4-FFF2-40B4-BE49-F238E27FC236}">
                <a16:creationId xmlns:a16="http://schemas.microsoft.com/office/drawing/2014/main" id="{886162BD-784A-A53F-E48D-BA6D0601EF4B}"/>
              </a:ext>
            </a:extLst>
          </p:cNvPr>
          <p:cNvSpPr txBox="1"/>
          <p:nvPr/>
        </p:nvSpPr>
        <p:spPr>
          <a:xfrm>
            <a:off x="6506547" y="555683"/>
            <a:ext cx="2451774" cy="369332"/>
          </a:xfrm>
          <a:prstGeom prst="rect">
            <a:avLst/>
          </a:prstGeom>
          <a:noFill/>
        </p:spPr>
        <p:txBody>
          <a:bodyPr wrap="square">
            <a:spAutoFit/>
          </a:bodyPr>
          <a:lstStyle/>
          <a:p>
            <a:r>
              <a:rPr lang="en-US" dirty="0">
                <a:hlinkClick r:id="rId4"/>
              </a:rPr>
              <a:t>LINK</a:t>
            </a:r>
            <a:endParaRPr lang="en-US" dirty="0"/>
          </a:p>
        </p:txBody>
      </p:sp>
    </p:spTree>
    <p:extLst>
      <p:ext uri="{BB962C8B-B14F-4D97-AF65-F5344CB8AC3E}">
        <p14:creationId xmlns:p14="http://schemas.microsoft.com/office/powerpoint/2010/main" val="1644732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62133-AEA4-F8DB-6DD9-F78222BF5A2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1F990A1-0BCE-3C1A-93AE-FDA9FA919807}"/>
              </a:ext>
            </a:extLst>
          </p:cNvPr>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a:extLst>
              <a:ext uri="{FF2B5EF4-FFF2-40B4-BE49-F238E27FC236}">
                <a16:creationId xmlns:a16="http://schemas.microsoft.com/office/drawing/2014/main" id="{148B9556-3681-6CF4-CC0E-21B2478D287F}"/>
              </a:ext>
            </a:extLst>
          </p:cNvPr>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87FC60B0-7D4F-425C-EB22-69EA5CD5016B}"/>
              </a:ext>
            </a:extLst>
          </p:cNvPr>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a:extLst>
              <a:ext uri="{FF2B5EF4-FFF2-40B4-BE49-F238E27FC236}">
                <a16:creationId xmlns:a16="http://schemas.microsoft.com/office/drawing/2014/main" id="{1DEA7943-3897-175C-44AC-80CDFB77CFC5}"/>
              </a:ext>
            </a:extLst>
          </p:cNvPr>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a:extLst>
              <a:ext uri="{FF2B5EF4-FFF2-40B4-BE49-F238E27FC236}">
                <a16:creationId xmlns:a16="http://schemas.microsoft.com/office/drawing/2014/main" id="{9A508855-DB6E-91EC-73EE-A410D30E9DFB}"/>
              </a:ext>
            </a:extLst>
          </p:cNvPr>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a:extLst>
              <a:ext uri="{FF2B5EF4-FFF2-40B4-BE49-F238E27FC236}">
                <a16:creationId xmlns:a16="http://schemas.microsoft.com/office/drawing/2014/main" id="{6331C2F9-E6F5-039A-FCA1-5B857AFD6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7742EC7C-1FC7-94F1-50D7-F5CAE7C6F65F}"/>
              </a:ext>
            </a:extLst>
          </p:cNvPr>
          <p:cNvSpPr/>
          <p:nvPr/>
        </p:nvSpPr>
        <p:spPr>
          <a:xfrm>
            <a:off x="321733" y="228601"/>
            <a:ext cx="12662747" cy="5940063"/>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a:extLst>
              <a:ext uri="{FF2B5EF4-FFF2-40B4-BE49-F238E27FC236}">
                <a16:creationId xmlns:a16="http://schemas.microsoft.com/office/drawing/2014/main" id="{307AA96E-B681-AE5D-5D19-783F918FF943}"/>
              </a:ext>
            </a:extLst>
          </p:cNvPr>
          <p:cNvSpPr txBox="1"/>
          <p:nvPr/>
        </p:nvSpPr>
        <p:spPr>
          <a:xfrm>
            <a:off x="228370" y="92675"/>
            <a:ext cx="11480801" cy="5940063"/>
          </a:xfrm>
          <a:prstGeom prst="rect">
            <a:avLst/>
          </a:prstGeom>
          <a:noFill/>
          <a:ln>
            <a:noFill/>
          </a:ln>
        </p:spPr>
        <p:txBody>
          <a:bodyPr wrap="square" lIns="121895" tIns="60948" rIns="121895" bIns="60948" rtlCol="0">
            <a:spAutoFit/>
          </a:bodyPr>
          <a:lstStyle/>
          <a:p>
            <a:r>
              <a:rPr lang="en-US" sz="5400" b="1" baseline="30000" dirty="0"/>
              <a:t>12 </a:t>
            </a:r>
            <a:r>
              <a:rPr lang="en-US" sz="5400" dirty="0"/>
              <a:t>Then Jesus said to his host, “When you give a luncheon or dinner, do not invite your friends, your brothers or sisters, your relatives, or your rich neighbors; if you do, they may invite you back and so you will be repaid. </a:t>
            </a:r>
            <a:r>
              <a:rPr lang="en-US" sz="5400" b="1" baseline="30000" dirty="0"/>
              <a:t>13 </a:t>
            </a:r>
            <a:r>
              <a:rPr lang="en-US" sz="5400" dirty="0"/>
              <a:t>But when you give a banquet, </a:t>
            </a:r>
          </a:p>
        </p:txBody>
      </p:sp>
    </p:spTree>
    <p:extLst>
      <p:ext uri="{BB962C8B-B14F-4D97-AF65-F5344CB8AC3E}">
        <p14:creationId xmlns:p14="http://schemas.microsoft.com/office/powerpoint/2010/main" val="349904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39933-2E7F-1F23-6345-345E29E045F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AA13742-2F3B-2B2A-07C8-54D14AABA945}"/>
              </a:ext>
            </a:extLst>
          </p:cNvPr>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a:extLst>
              <a:ext uri="{FF2B5EF4-FFF2-40B4-BE49-F238E27FC236}">
                <a16:creationId xmlns:a16="http://schemas.microsoft.com/office/drawing/2014/main" id="{903BE097-D759-BEC9-BA56-0D546048EF20}"/>
              </a:ext>
            </a:extLst>
          </p:cNvPr>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F83B6FC5-30BC-51E9-D8FB-78C6D1BB9695}"/>
              </a:ext>
            </a:extLst>
          </p:cNvPr>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a:extLst>
              <a:ext uri="{FF2B5EF4-FFF2-40B4-BE49-F238E27FC236}">
                <a16:creationId xmlns:a16="http://schemas.microsoft.com/office/drawing/2014/main" id="{4CEC4F0F-3FD5-312E-5791-EFCA0159B499}"/>
              </a:ext>
            </a:extLst>
          </p:cNvPr>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a:extLst>
              <a:ext uri="{FF2B5EF4-FFF2-40B4-BE49-F238E27FC236}">
                <a16:creationId xmlns:a16="http://schemas.microsoft.com/office/drawing/2014/main" id="{6FC1D8BB-3E03-1F3F-85A2-6E8EC21588D3}"/>
              </a:ext>
            </a:extLst>
          </p:cNvPr>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a:extLst>
              <a:ext uri="{FF2B5EF4-FFF2-40B4-BE49-F238E27FC236}">
                <a16:creationId xmlns:a16="http://schemas.microsoft.com/office/drawing/2014/main" id="{0A638DFE-D314-AE93-ACED-5F58D007B0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2A23F378-D9A3-EC3E-3254-DC2AC3C1E673}"/>
              </a:ext>
            </a:extLst>
          </p:cNvPr>
          <p:cNvSpPr/>
          <p:nvPr/>
        </p:nvSpPr>
        <p:spPr>
          <a:xfrm>
            <a:off x="321733" y="228601"/>
            <a:ext cx="12662747" cy="5410201"/>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a:extLst>
              <a:ext uri="{FF2B5EF4-FFF2-40B4-BE49-F238E27FC236}">
                <a16:creationId xmlns:a16="http://schemas.microsoft.com/office/drawing/2014/main" id="{21C3ADA7-7F35-3AF7-830B-BBB8C78050E1}"/>
              </a:ext>
            </a:extLst>
          </p:cNvPr>
          <p:cNvSpPr txBox="1"/>
          <p:nvPr/>
        </p:nvSpPr>
        <p:spPr>
          <a:xfrm>
            <a:off x="228370" y="92675"/>
            <a:ext cx="11480801" cy="5940063"/>
          </a:xfrm>
          <a:prstGeom prst="rect">
            <a:avLst/>
          </a:prstGeom>
          <a:noFill/>
          <a:ln>
            <a:noFill/>
          </a:ln>
        </p:spPr>
        <p:txBody>
          <a:bodyPr wrap="square" lIns="121895" tIns="60948" rIns="121895" bIns="60948" rtlCol="0">
            <a:spAutoFit/>
          </a:bodyPr>
          <a:lstStyle/>
          <a:p>
            <a:r>
              <a:rPr lang="en-US" sz="5400" b="1" baseline="30000" dirty="0"/>
              <a:t>13 </a:t>
            </a:r>
            <a:r>
              <a:rPr lang="en-US" sz="5400" dirty="0"/>
              <a:t>But when you give a banquet, invite the poor, the crippled, the lame, the blind, </a:t>
            </a:r>
            <a:r>
              <a:rPr lang="en-US" sz="5400" b="1" baseline="30000" dirty="0"/>
              <a:t>14 </a:t>
            </a:r>
            <a:r>
              <a:rPr lang="en-US" sz="5400" dirty="0"/>
              <a:t>and you will be blessed. Although they cannot repay you, you will be repaid at the resurrection of the righteous.”</a:t>
            </a:r>
          </a:p>
          <a:p>
            <a:endParaRPr lang="en-US" sz="5400" dirty="0"/>
          </a:p>
        </p:txBody>
      </p:sp>
    </p:spTree>
    <p:extLst>
      <p:ext uri="{BB962C8B-B14F-4D97-AF65-F5344CB8AC3E}">
        <p14:creationId xmlns:p14="http://schemas.microsoft.com/office/powerpoint/2010/main" val="74756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1733" y="228603"/>
            <a:ext cx="11599335" cy="3403596"/>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p:cNvSpPr txBox="1"/>
          <p:nvPr/>
        </p:nvSpPr>
        <p:spPr>
          <a:xfrm>
            <a:off x="304800" y="219446"/>
            <a:ext cx="11480801" cy="2010847"/>
          </a:xfrm>
          <a:prstGeom prst="rect">
            <a:avLst/>
          </a:prstGeom>
          <a:noFill/>
          <a:ln>
            <a:noFill/>
          </a:ln>
        </p:spPr>
        <p:txBody>
          <a:bodyPr wrap="square" lIns="121895" tIns="60948" rIns="121895" bIns="60948" rtlCol="0">
            <a:spAutoFit/>
          </a:bodyPr>
          <a:lstStyle/>
          <a:p>
            <a:r>
              <a:rPr lang="en-US" sz="4267" b="1" dirty="0">
                <a:solidFill>
                  <a:schemeClr val="tx1">
                    <a:lumMod val="95000"/>
                    <a:lumOff val="5000"/>
                  </a:schemeClr>
                </a:solidFill>
              </a:rPr>
              <a:t>This is the Word of God for the people of God.</a:t>
            </a:r>
          </a:p>
          <a:p>
            <a:r>
              <a:rPr lang="en-US" sz="8000" b="1" dirty="0">
                <a:solidFill>
                  <a:schemeClr val="tx1">
                    <a:lumMod val="95000"/>
                    <a:lumOff val="5000"/>
                  </a:schemeClr>
                </a:solidFill>
              </a:rPr>
              <a:t>   Thanks Be to God.</a:t>
            </a:r>
          </a:p>
        </p:txBody>
      </p:sp>
    </p:spTree>
    <p:extLst>
      <p:ext uri="{BB962C8B-B14F-4D97-AF65-F5344CB8AC3E}">
        <p14:creationId xmlns:p14="http://schemas.microsoft.com/office/powerpoint/2010/main" val="200521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83C79-FC72-B07B-3DA3-B0C507859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42913" y="5275833"/>
            <a:ext cx="11623911" cy="1323439"/>
          </a:xfrm>
          <a:prstGeom prst="rect">
            <a:avLst/>
          </a:prstGeom>
          <a:noFill/>
        </p:spPr>
        <p:txBody>
          <a:bodyPr wrap="square" rtlCol="0">
            <a:spAutoFit/>
          </a:bodyPr>
          <a:lstStyle/>
          <a:p>
            <a:r>
              <a:rPr lang="en-US" sz="8000" b="1" dirty="0">
                <a:solidFill>
                  <a:srgbClr val="0D0E08"/>
                </a:solidFill>
                <a:latin typeface="Copperplate Gothic Bold" panose="020E0705020206020404" pitchFamily="34" charset="0"/>
              </a:rPr>
              <a:t>Call To  Worship</a:t>
            </a:r>
          </a:p>
        </p:txBody>
      </p:sp>
    </p:spTree>
    <p:extLst>
      <p:ext uri="{BB962C8B-B14F-4D97-AF65-F5344CB8AC3E}">
        <p14:creationId xmlns:p14="http://schemas.microsoft.com/office/powerpoint/2010/main" val="107012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918AA-D576-B5C5-E287-5471C7B9745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5B6DC3F-1D26-EF40-7DF0-8DBE720D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5BF8E30-F344-8652-9E11-62FB890C296E}"/>
              </a:ext>
            </a:extLst>
          </p:cNvPr>
          <p:cNvSpPr/>
          <p:nvPr/>
        </p:nvSpPr>
        <p:spPr>
          <a:xfrm>
            <a:off x="269632" y="304800"/>
            <a:ext cx="11652736" cy="631873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extLst>
              <a:ext uri="{FF2B5EF4-FFF2-40B4-BE49-F238E27FC236}">
                <a16:creationId xmlns:a16="http://schemas.microsoft.com/office/drawing/2014/main" id="{D0ED3995-36FC-9817-72D7-BB863E3E21CF}"/>
              </a:ext>
            </a:extLst>
          </p:cNvPr>
          <p:cNvSpPr txBox="1"/>
          <p:nvPr/>
        </p:nvSpPr>
        <p:spPr>
          <a:xfrm>
            <a:off x="373920" y="333444"/>
            <a:ext cx="11548448" cy="6555641"/>
          </a:xfrm>
          <a:prstGeom prst="rect">
            <a:avLst/>
          </a:prstGeom>
          <a:noFill/>
        </p:spPr>
        <p:txBody>
          <a:bodyPr wrap="square" rtlCol="0">
            <a:spAutoFit/>
          </a:bodyPr>
          <a:lstStyle/>
          <a:p>
            <a:pPr fontAlgn="base"/>
            <a:r>
              <a:rPr lang="en-US" sz="6000" dirty="0"/>
              <a:t>Children of God, when we witness the needs of strangers and listen to the struggles of our friends, remember:</a:t>
            </a:r>
          </a:p>
          <a:p>
            <a:pPr fontAlgn="base"/>
            <a:endParaRPr lang="en-US" sz="6000" dirty="0"/>
          </a:p>
          <a:p>
            <a:pPr fontAlgn="base"/>
            <a:r>
              <a:rPr lang="en-US" sz="6000" b="1" dirty="0"/>
              <a:t>Let mutual love continue.</a:t>
            </a:r>
            <a:endParaRPr lang="en-US" sz="6000" dirty="0"/>
          </a:p>
          <a:p>
            <a:pPr fontAlgn="base"/>
            <a:endParaRPr lang="en-US" sz="6000" dirty="0"/>
          </a:p>
        </p:txBody>
      </p:sp>
    </p:spTree>
    <p:extLst>
      <p:ext uri="{BB962C8B-B14F-4D97-AF65-F5344CB8AC3E}">
        <p14:creationId xmlns:p14="http://schemas.microsoft.com/office/powerpoint/2010/main" val="5571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44E0-B58E-0BED-FE34-13FFA4D62C2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A83BFE9-2BB4-7CFF-EDB9-76D499FF4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70B114D-A307-4568-5949-4AD5CC96292F}"/>
              </a:ext>
            </a:extLst>
          </p:cNvPr>
          <p:cNvSpPr/>
          <p:nvPr/>
        </p:nvSpPr>
        <p:spPr>
          <a:xfrm>
            <a:off x="269632" y="304800"/>
            <a:ext cx="11652736" cy="631873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extLst>
              <a:ext uri="{FF2B5EF4-FFF2-40B4-BE49-F238E27FC236}">
                <a16:creationId xmlns:a16="http://schemas.microsoft.com/office/drawing/2014/main" id="{5FE26AC5-F367-AE84-44A6-0142FD7D9D5E}"/>
              </a:ext>
            </a:extLst>
          </p:cNvPr>
          <p:cNvSpPr txBox="1"/>
          <p:nvPr/>
        </p:nvSpPr>
        <p:spPr>
          <a:xfrm>
            <a:off x="373920" y="333444"/>
            <a:ext cx="11548448" cy="5632311"/>
          </a:xfrm>
          <a:prstGeom prst="rect">
            <a:avLst/>
          </a:prstGeom>
          <a:noFill/>
        </p:spPr>
        <p:txBody>
          <a:bodyPr wrap="square" rtlCol="0">
            <a:spAutoFit/>
          </a:bodyPr>
          <a:lstStyle/>
          <a:p>
            <a:pPr fontAlgn="base"/>
            <a:r>
              <a:rPr lang="en-US" sz="6000" dirty="0"/>
              <a:t>When we hear the struggles of those in prison and recognize the suffering of people near and far, remember:</a:t>
            </a:r>
          </a:p>
          <a:p>
            <a:pPr fontAlgn="base"/>
            <a:endParaRPr lang="en-US" sz="6000" dirty="0"/>
          </a:p>
          <a:p>
            <a:pPr fontAlgn="base"/>
            <a:r>
              <a:rPr lang="en-US" sz="6000" b="1" dirty="0"/>
              <a:t>Let mutual love continue.</a:t>
            </a:r>
            <a:endParaRPr lang="en-US" sz="6000" dirty="0"/>
          </a:p>
        </p:txBody>
      </p:sp>
    </p:spTree>
    <p:extLst>
      <p:ext uri="{BB962C8B-B14F-4D97-AF65-F5344CB8AC3E}">
        <p14:creationId xmlns:p14="http://schemas.microsoft.com/office/powerpoint/2010/main" val="360258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FC6EB-9131-3474-989E-7EAA0C83C64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42A1487-166F-C1D2-B0B8-2EBC27C8A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3B12A90-B99D-C904-26CE-6C1A3A1D2EAD}"/>
              </a:ext>
            </a:extLst>
          </p:cNvPr>
          <p:cNvSpPr/>
          <p:nvPr/>
        </p:nvSpPr>
        <p:spPr>
          <a:xfrm>
            <a:off x="269632" y="304800"/>
            <a:ext cx="11652736" cy="631873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extLst>
              <a:ext uri="{FF2B5EF4-FFF2-40B4-BE49-F238E27FC236}">
                <a16:creationId xmlns:a16="http://schemas.microsoft.com/office/drawing/2014/main" id="{C75C15BE-615A-C024-E62E-A4C03D68BAF2}"/>
              </a:ext>
            </a:extLst>
          </p:cNvPr>
          <p:cNvSpPr txBox="1"/>
          <p:nvPr/>
        </p:nvSpPr>
        <p:spPr>
          <a:xfrm>
            <a:off x="373920" y="333444"/>
            <a:ext cx="11548448" cy="5632311"/>
          </a:xfrm>
          <a:prstGeom prst="rect">
            <a:avLst/>
          </a:prstGeom>
          <a:noFill/>
        </p:spPr>
        <p:txBody>
          <a:bodyPr wrap="square" rtlCol="0">
            <a:spAutoFit/>
          </a:bodyPr>
          <a:lstStyle/>
          <a:p>
            <a:pPr fontAlgn="base"/>
            <a:r>
              <a:rPr lang="en-US" sz="6000" dirty="0"/>
              <a:t>When temptations to hoard more money, more power, and more influence surround us on every side, remember:</a:t>
            </a:r>
          </a:p>
          <a:p>
            <a:pPr fontAlgn="base"/>
            <a:endParaRPr lang="en-US" sz="6000" dirty="0"/>
          </a:p>
          <a:p>
            <a:pPr fontAlgn="base"/>
            <a:r>
              <a:rPr lang="en-US" sz="6000" b="1" dirty="0"/>
              <a:t>Let mutual love continue.</a:t>
            </a:r>
            <a:endParaRPr lang="en-US" sz="6000" dirty="0"/>
          </a:p>
        </p:txBody>
      </p:sp>
    </p:spTree>
    <p:extLst>
      <p:ext uri="{BB962C8B-B14F-4D97-AF65-F5344CB8AC3E}">
        <p14:creationId xmlns:p14="http://schemas.microsoft.com/office/powerpoint/2010/main" val="344419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051B5-B157-2DD0-136B-9B698CCFAC1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1387D0-DF22-EA47-82D3-3DFC1085D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EE1B15B-BBB7-7E53-D885-9FFAEA062615}"/>
              </a:ext>
            </a:extLst>
          </p:cNvPr>
          <p:cNvSpPr/>
          <p:nvPr/>
        </p:nvSpPr>
        <p:spPr>
          <a:xfrm>
            <a:off x="269632" y="304800"/>
            <a:ext cx="11652736" cy="631873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extLst>
              <a:ext uri="{FF2B5EF4-FFF2-40B4-BE49-F238E27FC236}">
                <a16:creationId xmlns:a16="http://schemas.microsoft.com/office/drawing/2014/main" id="{80679532-35E3-ABED-0067-B54B6D3E9CFE}"/>
              </a:ext>
            </a:extLst>
          </p:cNvPr>
          <p:cNvSpPr txBox="1"/>
          <p:nvPr/>
        </p:nvSpPr>
        <p:spPr>
          <a:xfrm>
            <a:off x="373920" y="304800"/>
            <a:ext cx="11548448" cy="4708981"/>
          </a:xfrm>
          <a:prstGeom prst="rect">
            <a:avLst/>
          </a:prstGeom>
          <a:noFill/>
        </p:spPr>
        <p:txBody>
          <a:bodyPr wrap="square" rtlCol="0">
            <a:spAutoFit/>
          </a:bodyPr>
          <a:lstStyle/>
          <a:p>
            <a:pPr fontAlgn="base"/>
            <a:r>
              <a:rPr lang="en-US" sz="6000" dirty="0"/>
              <a:t>As we gather for worship, remember: God is here among us, surrounding us with love and forming us to live in love everywhere we go.</a:t>
            </a:r>
          </a:p>
        </p:txBody>
      </p:sp>
    </p:spTree>
    <p:extLst>
      <p:ext uri="{BB962C8B-B14F-4D97-AF65-F5344CB8AC3E}">
        <p14:creationId xmlns:p14="http://schemas.microsoft.com/office/powerpoint/2010/main" val="347429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6DA4F-B5CC-99CD-0324-526D3C3DA0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BCEDF8A-7B91-4827-3706-651595967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2F06657-A3F2-1C02-5E89-5A1FA33EEBD9}"/>
              </a:ext>
            </a:extLst>
          </p:cNvPr>
          <p:cNvSpPr/>
          <p:nvPr/>
        </p:nvSpPr>
        <p:spPr>
          <a:xfrm>
            <a:off x="269632" y="304800"/>
            <a:ext cx="11652736" cy="631873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extLst>
              <a:ext uri="{FF2B5EF4-FFF2-40B4-BE49-F238E27FC236}">
                <a16:creationId xmlns:a16="http://schemas.microsoft.com/office/drawing/2014/main" id="{D6C29B2D-2700-5611-87AC-4B36A3C4CBD7}"/>
              </a:ext>
            </a:extLst>
          </p:cNvPr>
          <p:cNvSpPr txBox="1"/>
          <p:nvPr/>
        </p:nvSpPr>
        <p:spPr>
          <a:xfrm>
            <a:off x="373920" y="333444"/>
            <a:ext cx="11548448" cy="3785652"/>
          </a:xfrm>
          <a:prstGeom prst="rect">
            <a:avLst/>
          </a:prstGeom>
          <a:noFill/>
        </p:spPr>
        <p:txBody>
          <a:bodyPr wrap="square" rtlCol="0">
            <a:spAutoFit/>
          </a:bodyPr>
          <a:lstStyle/>
          <a:p>
            <a:pPr fontAlgn="base"/>
            <a:r>
              <a:rPr lang="en-US" sz="6000" b="1" dirty="0"/>
              <a:t>We choose to cooperate with God’s love today and every day so that mutual love will continue wherever we go and whatever we do. Amen.</a:t>
            </a:r>
            <a:endParaRPr lang="en-US" sz="6000" dirty="0"/>
          </a:p>
        </p:txBody>
      </p:sp>
    </p:spTree>
    <p:extLst>
      <p:ext uri="{BB962C8B-B14F-4D97-AF65-F5344CB8AC3E}">
        <p14:creationId xmlns:p14="http://schemas.microsoft.com/office/powerpoint/2010/main" val="146447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2CB842-665F-7F0C-659F-5F27497A4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61999" y="256401"/>
            <a:ext cx="14325600" cy="6345197"/>
          </a:xfrm>
          <a:prstGeom prst="rect">
            <a:avLst/>
          </a:prstGeom>
          <a:solidFill>
            <a:schemeClr val="bg1">
              <a:alpha val="64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2946400" y="1803401"/>
            <a:ext cx="9448800" cy="2554545"/>
          </a:xfrm>
          <a:prstGeom prst="rect">
            <a:avLst/>
          </a:prstGeom>
          <a:noFill/>
          <a:effectLst/>
        </p:spPr>
        <p:txBody>
          <a:bodyPr wrap="square" rtlCol="0">
            <a:spAutoFit/>
          </a:bodyPr>
          <a:lstStyle/>
          <a:p>
            <a:pPr algn="ctr"/>
            <a:r>
              <a:rPr lang="en-US" sz="8000" b="1" dirty="0">
                <a:ln>
                  <a:solidFill>
                    <a:schemeClr val="bg1"/>
                  </a:solidFill>
                </a:ln>
              </a:rPr>
              <a:t>For The Beauty Of The Earth</a:t>
            </a:r>
          </a:p>
        </p:txBody>
      </p:sp>
      <p:sp>
        <p:nvSpPr>
          <p:cNvPr id="4" name="TextBox 3"/>
          <p:cNvSpPr txBox="1"/>
          <p:nvPr/>
        </p:nvSpPr>
        <p:spPr>
          <a:xfrm>
            <a:off x="7265971" y="4275893"/>
            <a:ext cx="4283087" cy="1077218"/>
          </a:xfrm>
          <a:prstGeom prst="rect">
            <a:avLst/>
          </a:prstGeom>
          <a:noFill/>
        </p:spPr>
        <p:txBody>
          <a:bodyPr wrap="square" rtlCol="0">
            <a:spAutoFit/>
          </a:bodyPr>
          <a:lstStyle/>
          <a:p>
            <a:pPr algn="ctr"/>
            <a:r>
              <a:rPr lang="en-US" sz="6400" b="1" dirty="0">
                <a:ln>
                  <a:solidFill>
                    <a:schemeClr val="bg1"/>
                  </a:solidFill>
                </a:ln>
              </a:rPr>
              <a:t>UMH #92</a:t>
            </a:r>
          </a:p>
        </p:txBody>
      </p:sp>
      <p:sp>
        <p:nvSpPr>
          <p:cNvPr id="7" name="TextBox 6"/>
          <p:cNvSpPr txBox="1"/>
          <p:nvPr/>
        </p:nvSpPr>
        <p:spPr>
          <a:xfrm>
            <a:off x="6400801" y="5896849"/>
            <a:ext cx="5649367" cy="913007"/>
          </a:xfrm>
          <a:prstGeom prst="rect">
            <a:avLst/>
          </a:prstGeom>
          <a:noFill/>
        </p:spPr>
        <p:txBody>
          <a:bodyPr wrap="none" rtlCol="0">
            <a:spAutoFit/>
          </a:bodyPr>
          <a:lstStyle/>
          <a:p>
            <a:r>
              <a:rPr lang="en-US" sz="5333" b="1" dirty="0"/>
              <a:t>Please stand if able</a:t>
            </a:r>
          </a:p>
        </p:txBody>
      </p:sp>
    </p:spTree>
    <p:extLst>
      <p:ext uri="{BB962C8B-B14F-4D97-AF65-F5344CB8AC3E}">
        <p14:creationId xmlns:p14="http://schemas.microsoft.com/office/powerpoint/2010/main" val="387688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AB60F-8EDE-2411-A5BF-5D1A559B68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41A458D-916F-2756-C180-7BDA89F4E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8B20AED-32D6-BFE6-2B12-8EB7634D1EC0}"/>
              </a:ext>
            </a:extLst>
          </p:cNvPr>
          <p:cNvSpPr/>
          <p:nvPr/>
        </p:nvSpPr>
        <p:spPr>
          <a:xfrm>
            <a:off x="-297683" y="3693641"/>
            <a:ext cx="14427200" cy="5892800"/>
          </a:xfrm>
          <a:prstGeom prst="rect">
            <a:avLst/>
          </a:prstGeom>
          <a:solidFill>
            <a:schemeClr val="bg1">
              <a:alpha val="3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73E7E2FC-77CB-F738-799F-0226D226E01C}"/>
              </a:ext>
            </a:extLst>
          </p:cNvPr>
          <p:cNvSpPr txBox="1"/>
          <p:nvPr/>
        </p:nvSpPr>
        <p:spPr>
          <a:xfrm>
            <a:off x="-521543" y="260327"/>
            <a:ext cx="13235085" cy="2400657"/>
          </a:xfrm>
          <a:prstGeom prst="rect">
            <a:avLst/>
          </a:prstGeom>
          <a:noFill/>
        </p:spPr>
        <p:txBody>
          <a:bodyPr wrap="square" rtlCol="0">
            <a:spAutoFit/>
          </a:bodyPr>
          <a:lstStyle/>
          <a:p>
            <a:pPr algn="ctr"/>
            <a:r>
              <a:rPr lang="en-US" sz="7000" b="1" dirty="0">
                <a:ln>
                  <a:solidFill>
                    <a:schemeClr val="bg1">
                      <a:lumMod val="95000"/>
                    </a:schemeClr>
                  </a:solidFill>
                </a:ln>
              </a:rPr>
              <a:t>Welcome and Announcements</a:t>
            </a:r>
          </a:p>
          <a:p>
            <a:pPr algn="r"/>
            <a:r>
              <a:rPr lang="en-US" sz="8000" b="1" dirty="0">
                <a:ln>
                  <a:solidFill>
                    <a:schemeClr val="bg1">
                      <a:lumMod val="95000"/>
                    </a:schemeClr>
                  </a:solidFill>
                </a:ln>
                <a:solidFill>
                  <a:schemeClr val="tx2">
                    <a:lumMod val="50000"/>
                  </a:schemeClr>
                </a:solidFill>
              </a:rPr>
              <a:t>                       </a:t>
            </a:r>
            <a:r>
              <a:rPr lang="en-US" sz="5333" b="1" dirty="0">
                <a:ln>
                  <a:solidFill>
                    <a:schemeClr val="bg1">
                      <a:lumMod val="95000"/>
                    </a:schemeClr>
                  </a:solidFill>
                </a:ln>
                <a:solidFill>
                  <a:schemeClr val="tx2">
                    <a:lumMod val="50000"/>
                  </a:schemeClr>
                </a:solidFill>
              </a:rPr>
              <a:t>     </a:t>
            </a:r>
          </a:p>
        </p:txBody>
      </p:sp>
      <p:sp>
        <p:nvSpPr>
          <p:cNvPr id="8" name="TextBox 7">
            <a:extLst>
              <a:ext uri="{FF2B5EF4-FFF2-40B4-BE49-F238E27FC236}">
                <a16:creationId xmlns:a16="http://schemas.microsoft.com/office/drawing/2014/main" id="{DD5D0F5B-148C-63D8-61F8-65117075E269}"/>
              </a:ext>
            </a:extLst>
          </p:cNvPr>
          <p:cNvSpPr txBox="1"/>
          <p:nvPr/>
        </p:nvSpPr>
        <p:spPr>
          <a:xfrm>
            <a:off x="361418" y="5028012"/>
            <a:ext cx="7219950" cy="369332"/>
          </a:xfrm>
          <a:prstGeom prst="rect">
            <a:avLst/>
          </a:prstGeom>
          <a:noFill/>
        </p:spPr>
        <p:txBody>
          <a:bodyPr wrap="square">
            <a:spAutoFit/>
          </a:bodyPr>
          <a:lstStyle/>
          <a:p>
            <a:r>
              <a:rPr lang="en-US" dirty="0">
                <a:hlinkClick r:id="rId3" action="ppaction://hlinkfile"/>
              </a:rPr>
              <a:t> https://www.farwellumc.com/</a:t>
            </a:r>
            <a:endParaRPr lang="en-US" dirty="0"/>
          </a:p>
        </p:txBody>
      </p:sp>
    </p:spTree>
    <p:extLst>
      <p:ext uri="{BB962C8B-B14F-4D97-AF65-F5344CB8AC3E}">
        <p14:creationId xmlns:p14="http://schemas.microsoft.com/office/powerpoint/2010/main" val="1534835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844CB6-CE88-FA9B-4283-F73C13AF2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6" y="-712894"/>
            <a:ext cx="13481051" cy="775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3200" y="889000"/>
            <a:ext cx="11988800" cy="5632311"/>
          </a:xfrm>
          <a:prstGeom prst="rect">
            <a:avLst/>
          </a:prstGeom>
          <a:noFill/>
        </p:spPr>
        <p:txBody>
          <a:bodyPr wrap="square" rtlCol="0">
            <a:spAutoFit/>
          </a:bodyPr>
          <a:lstStyle/>
          <a:p>
            <a:r>
              <a:rPr lang="en-US" sz="7200" b="1" dirty="0">
                <a:ln>
                  <a:solidFill>
                    <a:schemeClr val="bg1"/>
                  </a:solidFill>
                </a:ln>
                <a:solidFill>
                  <a:schemeClr val="tx2">
                    <a:lumMod val="50000"/>
                  </a:schemeClr>
                </a:solidFill>
              </a:rPr>
              <a:t>For the beauty of the Earth, </a:t>
            </a:r>
          </a:p>
          <a:p>
            <a:r>
              <a:rPr lang="en-US" sz="7200" b="1" dirty="0">
                <a:ln>
                  <a:solidFill>
                    <a:schemeClr val="bg1"/>
                  </a:solidFill>
                </a:ln>
                <a:solidFill>
                  <a:schemeClr val="tx2">
                    <a:lumMod val="50000"/>
                  </a:schemeClr>
                </a:solidFill>
              </a:rPr>
              <a:t>For the glory of the skies, </a:t>
            </a:r>
          </a:p>
          <a:p>
            <a:r>
              <a:rPr lang="en-US" sz="7200" b="1" dirty="0">
                <a:ln>
                  <a:solidFill>
                    <a:schemeClr val="bg1"/>
                  </a:solidFill>
                </a:ln>
                <a:solidFill>
                  <a:schemeClr val="tx2">
                    <a:lumMod val="50000"/>
                  </a:schemeClr>
                </a:solidFill>
              </a:rPr>
              <a:t>For the love which from our birth</a:t>
            </a:r>
          </a:p>
          <a:p>
            <a:r>
              <a:rPr lang="en-US" sz="7200" b="1" dirty="0">
                <a:ln>
                  <a:solidFill>
                    <a:schemeClr val="bg1"/>
                  </a:solidFill>
                </a:ln>
                <a:solidFill>
                  <a:schemeClr val="tx2">
                    <a:lumMod val="50000"/>
                  </a:schemeClr>
                </a:solidFill>
              </a:rPr>
              <a:t>Over and around us lies;  </a:t>
            </a:r>
          </a:p>
        </p:txBody>
      </p:sp>
    </p:spTree>
    <p:extLst>
      <p:ext uri="{BB962C8B-B14F-4D97-AF65-F5344CB8AC3E}">
        <p14:creationId xmlns:p14="http://schemas.microsoft.com/office/powerpoint/2010/main" val="413007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47F375-BCEE-DC1D-A535-A6A409AE2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448734"/>
            <a:ext cx="13481051" cy="804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85920" y="1166842"/>
            <a:ext cx="11988800" cy="4524315"/>
          </a:xfrm>
          <a:prstGeom prst="rect">
            <a:avLst/>
          </a:prstGeom>
          <a:noFill/>
        </p:spPr>
        <p:txBody>
          <a:bodyPr wrap="square" rtlCol="0">
            <a:spAutoFit/>
          </a:bodyPr>
          <a:lstStyle/>
          <a:p>
            <a:r>
              <a:rPr lang="en-US" sz="7200" b="1" dirty="0">
                <a:ln>
                  <a:solidFill>
                    <a:schemeClr val="bg1"/>
                  </a:solidFill>
                </a:ln>
                <a:solidFill>
                  <a:schemeClr val="tx2">
                    <a:lumMod val="50000"/>
                  </a:schemeClr>
                </a:solidFill>
              </a:rPr>
              <a:t>Lord of all, </a:t>
            </a:r>
          </a:p>
          <a:p>
            <a:r>
              <a:rPr lang="en-US" sz="7200" b="1" dirty="0">
                <a:ln>
                  <a:solidFill>
                    <a:schemeClr val="bg1"/>
                  </a:solidFill>
                </a:ln>
                <a:solidFill>
                  <a:schemeClr val="tx2">
                    <a:lumMod val="50000"/>
                  </a:schemeClr>
                </a:solidFill>
              </a:rPr>
              <a:t>To thee we raise</a:t>
            </a:r>
          </a:p>
          <a:p>
            <a:r>
              <a:rPr lang="en-US" sz="7200" b="1" dirty="0">
                <a:ln>
                  <a:solidFill>
                    <a:schemeClr val="bg1"/>
                  </a:solidFill>
                </a:ln>
                <a:solidFill>
                  <a:schemeClr val="tx2">
                    <a:lumMod val="50000"/>
                  </a:schemeClr>
                </a:solidFill>
              </a:rPr>
              <a:t>This our hymn</a:t>
            </a:r>
          </a:p>
          <a:p>
            <a:r>
              <a:rPr lang="en-US" sz="7200" b="1" dirty="0">
                <a:ln>
                  <a:solidFill>
                    <a:schemeClr val="bg1"/>
                  </a:solidFill>
                </a:ln>
                <a:solidFill>
                  <a:schemeClr val="tx2">
                    <a:lumMod val="50000"/>
                  </a:schemeClr>
                </a:solidFill>
              </a:rPr>
              <a:t>Of grateful praise. </a:t>
            </a:r>
          </a:p>
        </p:txBody>
      </p:sp>
    </p:spTree>
    <p:extLst>
      <p:ext uri="{BB962C8B-B14F-4D97-AF65-F5344CB8AC3E}">
        <p14:creationId xmlns:p14="http://schemas.microsoft.com/office/powerpoint/2010/main" val="415029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BA2DBD-DF1D-64F4-26AC-6A4D4F7D0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6" y="-672254"/>
            <a:ext cx="13481051" cy="775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4160" y="0"/>
            <a:ext cx="13481051" cy="6740307"/>
          </a:xfrm>
          <a:prstGeom prst="rect">
            <a:avLst/>
          </a:prstGeom>
          <a:noFill/>
        </p:spPr>
        <p:txBody>
          <a:bodyPr wrap="square" rtlCol="0">
            <a:spAutoFit/>
          </a:bodyPr>
          <a:lstStyle/>
          <a:p>
            <a:r>
              <a:rPr lang="en-US" sz="7200" b="1" dirty="0">
                <a:ln>
                  <a:solidFill>
                    <a:schemeClr val="bg1"/>
                  </a:solidFill>
                </a:ln>
                <a:solidFill>
                  <a:schemeClr val="tx2">
                    <a:lumMod val="50000"/>
                  </a:schemeClr>
                </a:solidFill>
              </a:rPr>
              <a:t>For the beauty of each hour</a:t>
            </a:r>
          </a:p>
          <a:p>
            <a:r>
              <a:rPr lang="en-US" sz="7200" b="1" dirty="0">
                <a:ln>
                  <a:solidFill>
                    <a:schemeClr val="bg1"/>
                  </a:solidFill>
                </a:ln>
                <a:solidFill>
                  <a:schemeClr val="tx2">
                    <a:lumMod val="50000"/>
                  </a:schemeClr>
                </a:solidFill>
              </a:rPr>
              <a:t>Of the day and of the night, </a:t>
            </a:r>
          </a:p>
          <a:p>
            <a:r>
              <a:rPr lang="en-US" sz="7200" b="1" dirty="0">
                <a:ln>
                  <a:solidFill>
                    <a:schemeClr val="bg1"/>
                  </a:solidFill>
                </a:ln>
                <a:solidFill>
                  <a:schemeClr val="tx2">
                    <a:lumMod val="50000"/>
                  </a:schemeClr>
                </a:solidFill>
              </a:rPr>
              <a:t>Hill and vale, </a:t>
            </a:r>
          </a:p>
          <a:p>
            <a:r>
              <a:rPr lang="en-US" sz="7200" b="1" dirty="0">
                <a:ln>
                  <a:solidFill>
                    <a:schemeClr val="bg1"/>
                  </a:solidFill>
                </a:ln>
                <a:solidFill>
                  <a:schemeClr val="tx2">
                    <a:lumMod val="50000"/>
                  </a:schemeClr>
                </a:solidFill>
              </a:rPr>
              <a:t>and tree and flower, </a:t>
            </a:r>
          </a:p>
          <a:p>
            <a:r>
              <a:rPr lang="en-US" sz="7200" b="1" dirty="0">
                <a:ln>
                  <a:solidFill>
                    <a:schemeClr val="bg1"/>
                  </a:solidFill>
                </a:ln>
                <a:solidFill>
                  <a:schemeClr val="tx2">
                    <a:lumMod val="50000"/>
                  </a:schemeClr>
                </a:solidFill>
              </a:rPr>
              <a:t>Sun and moon, </a:t>
            </a:r>
          </a:p>
          <a:p>
            <a:r>
              <a:rPr lang="en-US" sz="7200" b="1" dirty="0">
                <a:ln>
                  <a:solidFill>
                    <a:schemeClr val="bg1"/>
                  </a:solidFill>
                </a:ln>
                <a:solidFill>
                  <a:schemeClr val="tx2">
                    <a:lumMod val="50000"/>
                  </a:schemeClr>
                </a:solidFill>
              </a:rPr>
              <a:t>and stars of light; </a:t>
            </a:r>
          </a:p>
        </p:txBody>
      </p:sp>
    </p:spTree>
    <p:extLst>
      <p:ext uri="{BB962C8B-B14F-4D97-AF65-F5344CB8AC3E}">
        <p14:creationId xmlns:p14="http://schemas.microsoft.com/office/powerpoint/2010/main" val="27627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1E0B-4303-9B64-76B3-4542EB06F3C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2B21B0-6B72-C368-7B3B-D3622AACF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218" name="Picture 2">
            <a:extLst>
              <a:ext uri="{FF2B5EF4-FFF2-40B4-BE49-F238E27FC236}">
                <a16:creationId xmlns:a16="http://schemas.microsoft.com/office/drawing/2014/main" id="{139E85CE-8ED6-BCFB-C1E1-06F7734DC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448734"/>
            <a:ext cx="13481051" cy="804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35EB74B-198C-AFB1-AED8-6B3E4AF339C6}"/>
              </a:ext>
            </a:extLst>
          </p:cNvPr>
          <p:cNvSpPr txBox="1"/>
          <p:nvPr/>
        </p:nvSpPr>
        <p:spPr>
          <a:xfrm>
            <a:off x="4185920" y="1166842"/>
            <a:ext cx="11988800" cy="4524315"/>
          </a:xfrm>
          <a:prstGeom prst="rect">
            <a:avLst/>
          </a:prstGeom>
          <a:noFill/>
        </p:spPr>
        <p:txBody>
          <a:bodyPr wrap="square" rtlCol="0">
            <a:spAutoFit/>
          </a:bodyPr>
          <a:lstStyle/>
          <a:p>
            <a:r>
              <a:rPr lang="en-US" sz="7200" b="1" dirty="0">
                <a:ln>
                  <a:solidFill>
                    <a:schemeClr val="bg1"/>
                  </a:solidFill>
                </a:ln>
                <a:solidFill>
                  <a:schemeClr val="tx2">
                    <a:lumMod val="50000"/>
                  </a:schemeClr>
                </a:solidFill>
              </a:rPr>
              <a:t>Lord of all, </a:t>
            </a:r>
          </a:p>
          <a:p>
            <a:r>
              <a:rPr lang="en-US" sz="7200" b="1" dirty="0">
                <a:ln>
                  <a:solidFill>
                    <a:schemeClr val="bg1"/>
                  </a:solidFill>
                </a:ln>
                <a:solidFill>
                  <a:schemeClr val="tx2">
                    <a:lumMod val="50000"/>
                  </a:schemeClr>
                </a:solidFill>
              </a:rPr>
              <a:t>To thee we raise</a:t>
            </a:r>
          </a:p>
          <a:p>
            <a:r>
              <a:rPr lang="en-US" sz="7200" b="1" dirty="0">
                <a:ln>
                  <a:solidFill>
                    <a:schemeClr val="bg1"/>
                  </a:solidFill>
                </a:ln>
                <a:solidFill>
                  <a:schemeClr val="tx2">
                    <a:lumMod val="50000"/>
                  </a:schemeClr>
                </a:solidFill>
              </a:rPr>
              <a:t>This our hymn</a:t>
            </a:r>
          </a:p>
          <a:p>
            <a:r>
              <a:rPr lang="en-US" sz="7200" b="1" dirty="0">
                <a:ln>
                  <a:solidFill>
                    <a:schemeClr val="bg1"/>
                  </a:solidFill>
                </a:ln>
                <a:solidFill>
                  <a:schemeClr val="tx2">
                    <a:lumMod val="50000"/>
                  </a:schemeClr>
                </a:solidFill>
              </a:rPr>
              <a:t>Of grateful praise. </a:t>
            </a:r>
          </a:p>
        </p:txBody>
      </p:sp>
    </p:spTree>
    <p:extLst>
      <p:ext uri="{BB962C8B-B14F-4D97-AF65-F5344CB8AC3E}">
        <p14:creationId xmlns:p14="http://schemas.microsoft.com/office/powerpoint/2010/main" val="126466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2DA2F-AA29-DDCE-BF5C-0475882B3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8734"/>
            <a:ext cx="13481051" cy="774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3200" y="43457"/>
            <a:ext cx="11988800" cy="6740307"/>
          </a:xfrm>
          <a:prstGeom prst="rect">
            <a:avLst/>
          </a:prstGeom>
          <a:noFill/>
        </p:spPr>
        <p:txBody>
          <a:bodyPr wrap="square" rtlCol="0">
            <a:spAutoFit/>
          </a:bodyPr>
          <a:lstStyle/>
          <a:p>
            <a:r>
              <a:rPr lang="en-US" sz="7200" b="1" dirty="0">
                <a:ln>
                  <a:solidFill>
                    <a:schemeClr val="bg1"/>
                  </a:solidFill>
                </a:ln>
                <a:solidFill>
                  <a:schemeClr val="tx2">
                    <a:lumMod val="50000"/>
                  </a:schemeClr>
                </a:solidFill>
              </a:rPr>
              <a:t>For thyself, best Gift Divine,</a:t>
            </a:r>
          </a:p>
          <a:p>
            <a:r>
              <a:rPr lang="en-US" sz="7200" b="1" dirty="0">
                <a:ln>
                  <a:solidFill>
                    <a:schemeClr val="bg1"/>
                  </a:solidFill>
                </a:ln>
                <a:solidFill>
                  <a:schemeClr val="tx2">
                    <a:lumMod val="50000"/>
                  </a:schemeClr>
                </a:solidFill>
              </a:rPr>
              <a:t>To the world so freely given,</a:t>
            </a:r>
          </a:p>
          <a:p>
            <a:r>
              <a:rPr lang="en-US" sz="7200" b="1" dirty="0">
                <a:ln>
                  <a:solidFill>
                    <a:schemeClr val="bg1"/>
                  </a:solidFill>
                </a:ln>
                <a:solidFill>
                  <a:schemeClr val="tx2">
                    <a:lumMod val="50000"/>
                  </a:schemeClr>
                </a:solidFill>
              </a:rPr>
              <a:t>For that great, great </a:t>
            </a:r>
          </a:p>
          <a:p>
            <a:r>
              <a:rPr lang="en-US" sz="7200" b="1" dirty="0">
                <a:ln>
                  <a:solidFill>
                    <a:schemeClr val="bg1"/>
                  </a:solidFill>
                </a:ln>
                <a:solidFill>
                  <a:schemeClr val="tx2">
                    <a:lumMod val="50000"/>
                  </a:schemeClr>
                </a:solidFill>
              </a:rPr>
              <a:t>love of thine,</a:t>
            </a:r>
          </a:p>
          <a:p>
            <a:r>
              <a:rPr lang="en-US" sz="7200" b="1" dirty="0">
                <a:ln>
                  <a:solidFill>
                    <a:schemeClr val="bg1"/>
                  </a:solidFill>
                </a:ln>
                <a:solidFill>
                  <a:schemeClr val="tx2">
                    <a:lumMod val="50000"/>
                  </a:schemeClr>
                </a:solidFill>
              </a:rPr>
              <a:t>Peace on earth, </a:t>
            </a:r>
          </a:p>
          <a:p>
            <a:r>
              <a:rPr lang="en-US" sz="7200" b="1" dirty="0">
                <a:ln>
                  <a:solidFill>
                    <a:schemeClr val="bg1"/>
                  </a:solidFill>
                </a:ln>
                <a:solidFill>
                  <a:schemeClr val="tx2">
                    <a:lumMod val="50000"/>
                  </a:schemeClr>
                </a:solidFill>
              </a:rPr>
              <a:t>and joy in heaven:</a:t>
            </a:r>
          </a:p>
        </p:txBody>
      </p:sp>
    </p:spTree>
    <p:extLst>
      <p:ext uri="{BB962C8B-B14F-4D97-AF65-F5344CB8AC3E}">
        <p14:creationId xmlns:p14="http://schemas.microsoft.com/office/powerpoint/2010/main" val="14252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78F24-2BB1-0AD8-E4B6-D2905A4901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497595-D65D-2F29-B5E8-3E9C7836C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218" name="Picture 2">
            <a:extLst>
              <a:ext uri="{FF2B5EF4-FFF2-40B4-BE49-F238E27FC236}">
                <a16:creationId xmlns:a16="http://schemas.microsoft.com/office/drawing/2014/main" id="{6DEAFED4-3E5D-EDB5-C4AC-D4E11B47B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448734"/>
            <a:ext cx="13481051" cy="804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E76D66B-B904-0AA3-4689-8F09E2747D59}"/>
              </a:ext>
            </a:extLst>
          </p:cNvPr>
          <p:cNvSpPr txBox="1"/>
          <p:nvPr/>
        </p:nvSpPr>
        <p:spPr>
          <a:xfrm>
            <a:off x="4185920" y="1166842"/>
            <a:ext cx="11988800" cy="4524315"/>
          </a:xfrm>
          <a:prstGeom prst="rect">
            <a:avLst/>
          </a:prstGeom>
          <a:noFill/>
        </p:spPr>
        <p:txBody>
          <a:bodyPr wrap="square" rtlCol="0">
            <a:spAutoFit/>
          </a:bodyPr>
          <a:lstStyle/>
          <a:p>
            <a:r>
              <a:rPr lang="en-US" sz="7200" b="1" dirty="0">
                <a:ln>
                  <a:solidFill>
                    <a:schemeClr val="bg1"/>
                  </a:solidFill>
                </a:ln>
                <a:solidFill>
                  <a:schemeClr val="tx2">
                    <a:lumMod val="50000"/>
                  </a:schemeClr>
                </a:solidFill>
              </a:rPr>
              <a:t>Lord of all, </a:t>
            </a:r>
          </a:p>
          <a:p>
            <a:r>
              <a:rPr lang="en-US" sz="7200" b="1" dirty="0">
                <a:ln>
                  <a:solidFill>
                    <a:schemeClr val="bg1"/>
                  </a:solidFill>
                </a:ln>
                <a:solidFill>
                  <a:schemeClr val="tx2">
                    <a:lumMod val="50000"/>
                  </a:schemeClr>
                </a:solidFill>
              </a:rPr>
              <a:t>To thee we raise</a:t>
            </a:r>
          </a:p>
          <a:p>
            <a:r>
              <a:rPr lang="en-US" sz="7200" b="1" dirty="0">
                <a:ln>
                  <a:solidFill>
                    <a:schemeClr val="bg1"/>
                  </a:solidFill>
                </a:ln>
                <a:solidFill>
                  <a:schemeClr val="tx2">
                    <a:lumMod val="50000"/>
                  </a:schemeClr>
                </a:solidFill>
              </a:rPr>
              <a:t>This our hymn</a:t>
            </a:r>
          </a:p>
          <a:p>
            <a:r>
              <a:rPr lang="en-US" sz="7200" b="1" dirty="0">
                <a:ln>
                  <a:solidFill>
                    <a:schemeClr val="bg1"/>
                  </a:solidFill>
                </a:ln>
                <a:solidFill>
                  <a:schemeClr val="tx2">
                    <a:lumMod val="50000"/>
                  </a:schemeClr>
                </a:solidFill>
              </a:rPr>
              <a:t>Of grateful praise. </a:t>
            </a:r>
          </a:p>
        </p:txBody>
      </p:sp>
    </p:spTree>
    <p:extLst>
      <p:ext uri="{BB962C8B-B14F-4D97-AF65-F5344CB8AC3E}">
        <p14:creationId xmlns:p14="http://schemas.microsoft.com/office/powerpoint/2010/main" val="353490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183E60-0919-73DE-2769-A6DFD7587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68787" y="3911600"/>
            <a:ext cx="14427200" cy="5892800"/>
          </a:xfrm>
          <a:prstGeom prst="rect">
            <a:avLst/>
          </a:prstGeom>
          <a:solidFill>
            <a:schemeClr val="bg1">
              <a:alpha val="3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355600" y="4303455"/>
            <a:ext cx="11480800" cy="2554545"/>
          </a:xfrm>
          <a:prstGeom prst="rect">
            <a:avLst/>
          </a:prstGeom>
          <a:noFill/>
        </p:spPr>
        <p:txBody>
          <a:bodyPr wrap="square" rtlCol="0">
            <a:spAutoFit/>
          </a:bodyPr>
          <a:lstStyle/>
          <a:p>
            <a:pPr algn="ctr"/>
            <a:r>
              <a:rPr lang="en-US" sz="8000" b="1" dirty="0">
                <a:ln>
                  <a:solidFill>
                    <a:schemeClr val="bg1">
                      <a:lumMod val="95000"/>
                    </a:schemeClr>
                  </a:solidFill>
                </a:ln>
                <a:solidFill>
                  <a:schemeClr val="bg1"/>
                </a:solidFill>
              </a:rPr>
              <a:t>Joys and Prayer Requests</a:t>
            </a:r>
          </a:p>
          <a:p>
            <a:pPr algn="r"/>
            <a:r>
              <a:rPr lang="en-US" sz="8000" b="1" dirty="0">
                <a:ln>
                  <a:solidFill>
                    <a:schemeClr val="bg1">
                      <a:lumMod val="95000"/>
                    </a:schemeClr>
                  </a:solidFill>
                </a:ln>
                <a:solidFill>
                  <a:schemeClr val="tx2">
                    <a:lumMod val="50000"/>
                  </a:schemeClr>
                </a:solidFill>
              </a:rPr>
              <a:t>                       </a:t>
            </a:r>
            <a:r>
              <a:rPr lang="en-US" sz="5333" b="1" dirty="0">
                <a:ln>
                  <a:solidFill>
                    <a:schemeClr val="bg1">
                      <a:lumMod val="95000"/>
                    </a:schemeClr>
                  </a:solidFill>
                </a:ln>
                <a:solidFill>
                  <a:schemeClr val="tx2">
                    <a:lumMod val="50000"/>
                  </a:schemeClr>
                </a:solidFill>
              </a:rPr>
              <a:t>     </a:t>
            </a:r>
          </a:p>
        </p:txBody>
      </p:sp>
    </p:spTree>
    <p:extLst>
      <p:ext uri="{BB962C8B-B14F-4D97-AF65-F5344CB8AC3E}">
        <p14:creationId xmlns:p14="http://schemas.microsoft.com/office/powerpoint/2010/main" val="32227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21895" tIns="60948" rIns="121895" bIns="60948" rtlCol="0" anchor="ctr"/>
          <a:lstStyle/>
          <a:p>
            <a:pPr algn="ctr"/>
            <a:endParaRPr lang="en-US" sz="2400" dirty="0"/>
          </a:p>
        </p:txBody>
      </p:sp>
      <p:sp>
        <p:nvSpPr>
          <p:cNvPr id="3" name="TextBox 2"/>
          <p:cNvSpPr txBox="1"/>
          <p:nvPr/>
        </p:nvSpPr>
        <p:spPr>
          <a:xfrm>
            <a:off x="1371600" y="141515"/>
            <a:ext cx="10820400" cy="861750"/>
          </a:xfrm>
          <a:prstGeom prst="rect">
            <a:avLst/>
          </a:prstGeom>
          <a:noFill/>
        </p:spPr>
        <p:txBody>
          <a:bodyPr wrap="square" lIns="121895" tIns="60948" rIns="121895" bIns="60948" rtlCol="0">
            <a:spAutoFit/>
          </a:bodyPr>
          <a:lstStyle/>
          <a:p>
            <a:r>
              <a:rPr lang="en-US" sz="4800" b="1" dirty="0">
                <a:ln>
                  <a:solidFill>
                    <a:schemeClr val="bg1"/>
                  </a:solidFill>
                </a:ln>
                <a:solidFill>
                  <a:schemeClr val="bg1"/>
                </a:solidFill>
                <a:latin typeface="Papyrus" panose="03070502060502030205" pitchFamily="66" charset="0"/>
              </a:rPr>
              <a:t>The Lord’s Prayer  </a:t>
            </a:r>
          </a:p>
        </p:txBody>
      </p:sp>
      <p:sp>
        <p:nvSpPr>
          <p:cNvPr id="5" name="TextBox 4"/>
          <p:cNvSpPr txBox="1"/>
          <p:nvPr/>
        </p:nvSpPr>
        <p:spPr>
          <a:xfrm>
            <a:off x="5486400" y="6319182"/>
            <a:ext cx="6705600" cy="779741"/>
          </a:xfrm>
          <a:prstGeom prst="rect">
            <a:avLst/>
          </a:prstGeom>
          <a:noFill/>
        </p:spPr>
        <p:txBody>
          <a:bodyPr wrap="square" lIns="121895" tIns="60948" rIns="121895" bIns="60948" rtlCol="0">
            <a:spAutoFit/>
          </a:bodyPr>
          <a:lstStyle/>
          <a:p>
            <a:r>
              <a:rPr lang="en-US" sz="4267" b="1" dirty="0">
                <a:ln>
                  <a:solidFill>
                    <a:schemeClr val="bg1"/>
                  </a:solidFill>
                </a:ln>
                <a:solidFill>
                  <a:schemeClr val="bg1"/>
                </a:solidFill>
                <a:latin typeface="Lucida Handwriting" pitchFamily="66" charset="0"/>
              </a:rPr>
              <a:t> </a:t>
            </a:r>
          </a:p>
        </p:txBody>
      </p:sp>
      <p:sp>
        <p:nvSpPr>
          <p:cNvPr id="2" name="TextBox 1"/>
          <p:cNvSpPr txBox="1"/>
          <p:nvPr/>
        </p:nvSpPr>
        <p:spPr>
          <a:xfrm>
            <a:off x="6705600" y="6096003"/>
            <a:ext cx="4978400" cy="861750"/>
          </a:xfrm>
          <a:prstGeom prst="rect">
            <a:avLst/>
          </a:prstGeom>
          <a:noFill/>
        </p:spPr>
        <p:txBody>
          <a:bodyPr wrap="square" lIns="121895" tIns="60948" rIns="121895" bIns="60948" rtlCol="0">
            <a:spAutoFit/>
          </a:bodyPr>
          <a:lstStyle/>
          <a:p>
            <a:pPr algn="ctr"/>
            <a:r>
              <a:rPr lang="en-US" sz="4800" b="1" dirty="0">
                <a:ln>
                  <a:solidFill>
                    <a:schemeClr val="bg1"/>
                  </a:solidFill>
                </a:ln>
                <a:solidFill>
                  <a:schemeClr val="bg1"/>
                </a:solidFill>
                <a:latin typeface="Papyrus" panose="03070502060502030205" pitchFamily="66" charset="0"/>
              </a:rPr>
              <a:t> </a:t>
            </a:r>
          </a:p>
        </p:txBody>
      </p:sp>
      <p:sp>
        <p:nvSpPr>
          <p:cNvPr id="4" name="TextBox 3"/>
          <p:cNvSpPr txBox="1"/>
          <p:nvPr/>
        </p:nvSpPr>
        <p:spPr>
          <a:xfrm>
            <a:off x="6688667" y="6150114"/>
            <a:ext cx="4879504" cy="943760"/>
          </a:xfrm>
          <a:prstGeom prst="rect">
            <a:avLst/>
          </a:prstGeom>
          <a:noFill/>
        </p:spPr>
        <p:txBody>
          <a:bodyPr wrap="square" lIns="121895" tIns="60948" rIns="121895" bIns="60948" rtlCol="0">
            <a:spAutoFit/>
          </a:bodyPr>
          <a:lstStyle/>
          <a:p>
            <a:r>
              <a:rPr lang="en-US" sz="5333" dirty="0">
                <a:solidFill>
                  <a:schemeClr val="bg1"/>
                </a:solidFill>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 y="283097"/>
            <a:ext cx="4978400" cy="6553199"/>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49600" y="1023897"/>
            <a:ext cx="9434285" cy="5478399"/>
          </a:xfrm>
          <a:prstGeom prst="rect">
            <a:avLst/>
          </a:prstGeom>
          <a:noFill/>
        </p:spPr>
        <p:txBody>
          <a:bodyPr wrap="square" lIns="121895" tIns="60948" rIns="121895" bIns="60948" rtlCol="0">
            <a:spAutoFit/>
          </a:bodyPr>
          <a:lstStyle/>
          <a:p>
            <a:pPr algn="ctr"/>
            <a:r>
              <a:rPr lang="en-US" sz="6000" b="1" dirty="0">
                <a:ln>
                  <a:solidFill>
                    <a:schemeClr val="bg1">
                      <a:lumMod val="95000"/>
                    </a:schemeClr>
                  </a:solidFill>
                </a:ln>
                <a:solidFill>
                  <a:schemeClr val="bg1"/>
                </a:solidFill>
              </a:rPr>
              <a:t>Our father, </a:t>
            </a:r>
          </a:p>
          <a:p>
            <a:pPr algn="ctr"/>
            <a:r>
              <a:rPr lang="en-US" sz="6000" b="1" dirty="0">
                <a:ln>
                  <a:solidFill>
                    <a:schemeClr val="bg1">
                      <a:lumMod val="95000"/>
                    </a:schemeClr>
                  </a:solidFill>
                </a:ln>
                <a:solidFill>
                  <a:schemeClr val="bg1"/>
                </a:solidFill>
              </a:rPr>
              <a:t>Who art in heaven</a:t>
            </a:r>
          </a:p>
          <a:p>
            <a:pPr algn="ctr"/>
            <a:r>
              <a:rPr lang="en-US" sz="6000" b="1" dirty="0">
                <a:ln>
                  <a:solidFill>
                    <a:schemeClr val="bg1">
                      <a:lumMod val="95000"/>
                    </a:schemeClr>
                  </a:solidFill>
                </a:ln>
                <a:solidFill>
                  <a:schemeClr val="bg1"/>
                </a:solidFill>
              </a:rPr>
              <a:t>Hallowed be thy name. </a:t>
            </a:r>
          </a:p>
          <a:p>
            <a:pPr algn="ctr"/>
            <a:r>
              <a:rPr lang="en-US" sz="6000" b="1" dirty="0">
                <a:ln>
                  <a:solidFill>
                    <a:schemeClr val="bg1">
                      <a:lumMod val="95000"/>
                    </a:schemeClr>
                  </a:solidFill>
                </a:ln>
                <a:solidFill>
                  <a:schemeClr val="bg1"/>
                </a:solidFill>
              </a:rPr>
              <a:t>Thy kingdom come, </a:t>
            </a:r>
          </a:p>
          <a:p>
            <a:pPr algn="ctr"/>
            <a:r>
              <a:rPr lang="en-US" sz="6000" b="1" dirty="0">
                <a:ln>
                  <a:solidFill>
                    <a:schemeClr val="bg1">
                      <a:lumMod val="95000"/>
                    </a:schemeClr>
                  </a:solidFill>
                </a:ln>
                <a:solidFill>
                  <a:schemeClr val="bg1"/>
                </a:solidFill>
              </a:rPr>
              <a:t>Thy will be done</a:t>
            </a:r>
          </a:p>
          <a:p>
            <a:pPr algn="ctr"/>
            <a:endParaRPr lang="en-US" sz="4800" dirty="0">
              <a:solidFill>
                <a:schemeClr val="bg1"/>
              </a:solidFill>
            </a:endParaRPr>
          </a:p>
        </p:txBody>
      </p:sp>
    </p:spTree>
    <p:extLst>
      <p:ext uri="{BB962C8B-B14F-4D97-AF65-F5344CB8AC3E}">
        <p14:creationId xmlns:p14="http://schemas.microsoft.com/office/powerpoint/2010/main" val="1311208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21895" tIns="60948" rIns="121895" bIns="60948" rtlCol="0" anchor="ctr"/>
          <a:lstStyle/>
          <a:p>
            <a:pPr algn="ctr"/>
            <a:endParaRPr lang="en-US" sz="2400" dirty="0"/>
          </a:p>
        </p:txBody>
      </p:sp>
      <p:sp>
        <p:nvSpPr>
          <p:cNvPr id="3" name="TextBox 2"/>
          <p:cNvSpPr txBox="1"/>
          <p:nvPr/>
        </p:nvSpPr>
        <p:spPr>
          <a:xfrm>
            <a:off x="1371600" y="141515"/>
            <a:ext cx="10820400" cy="861750"/>
          </a:xfrm>
          <a:prstGeom prst="rect">
            <a:avLst/>
          </a:prstGeom>
          <a:noFill/>
        </p:spPr>
        <p:txBody>
          <a:bodyPr wrap="square" lIns="121895" tIns="60948" rIns="121895" bIns="60948" rtlCol="0">
            <a:spAutoFit/>
          </a:bodyPr>
          <a:lstStyle/>
          <a:p>
            <a:r>
              <a:rPr lang="en-US" sz="4800" b="1" dirty="0">
                <a:ln>
                  <a:solidFill>
                    <a:schemeClr val="bg1"/>
                  </a:solidFill>
                </a:ln>
                <a:solidFill>
                  <a:schemeClr val="bg1"/>
                </a:solidFill>
                <a:latin typeface="Papyrus" panose="03070502060502030205" pitchFamily="66" charset="0"/>
              </a:rPr>
              <a:t>The Lord’s Prayer  </a:t>
            </a:r>
          </a:p>
        </p:txBody>
      </p:sp>
      <p:sp>
        <p:nvSpPr>
          <p:cNvPr id="5" name="TextBox 4"/>
          <p:cNvSpPr txBox="1"/>
          <p:nvPr/>
        </p:nvSpPr>
        <p:spPr>
          <a:xfrm>
            <a:off x="5486400" y="6319182"/>
            <a:ext cx="6705600" cy="779741"/>
          </a:xfrm>
          <a:prstGeom prst="rect">
            <a:avLst/>
          </a:prstGeom>
          <a:noFill/>
        </p:spPr>
        <p:txBody>
          <a:bodyPr wrap="square" lIns="121895" tIns="60948" rIns="121895" bIns="60948" rtlCol="0">
            <a:spAutoFit/>
          </a:bodyPr>
          <a:lstStyle/>
          <a:p>
            <a:r>
              <a:rPr lang="en-US" sz="4267" b="1" dirty="0">
                <a:ln>
                  <a:solidFill>
                    <a:schemeClr val="bg1"/>
                  </a:solidFill>
                </a:ln>
                <a:solidFill>
                  <a:schemeClr val="bg1"/>
                </a:solidFill>
                <a:latin typeface="Lucida Handwriting" pitchFamily="66" charset="0"/>
              </a:rPr>
              <a:t> </a:t>
            </a:r>
          </a:p>
        </p:txBody>
      </p:sp>
      <p:sp>
        <p:nvSpPr>
          <p:cNvPr id="2" name="TextBox 1"/>
          <p:cNvSpPr txBox="1"/>
          <p:nvPr/>
        </p:nvSpPr>
        <p:spPr>
          <a:xfrm>
            <a:off x="6705600" y="6096003"/>
            <a:ext cx="4978400" cy="861750"/>
          </a:xfrm>
          <a:prstGeom prst="rect">
            <a:avLst/>
          </a:prstGeom>
          <a:noFill/>
        </p:spPr>
        <p:txBody>
          <a:bodyPr wrap="square" lIns="121895" tIns="60948" rIns="121895" bIns="60948" rtlCol="0">
            <a:spAutoFit/>
          </a:bodyPr>
          <a:lstStyle/>
          <a:p>
            <a:pPr algn="ctr"/>
            <a:r>
              <a:rPr lang="en-US" sz="4800" b="1" dirty="0">
                <a:ln>
                  <a:solidFill>
                    <a:schemeClr val="bg1"/>
                  </a:solidFill>
                </a:ln>
                <a:solidFill>
                  <a:schemeClr val="bg1"/>
                </a:solidFill>
                <a:latin typeface="Papyrus" panose="03070502060502030205" pitchFamily="66" charset="0"/>
              </a:rPr>
              <a:t> </a:t>
            </a:r>
          </a:p>
        </p:txBody>
      </p:sp>
      <p:sp>
        <p:nvSpPr>
          <p:cNvPr id="4" name="TextBox 3"/>
          <p:cNvSpPr txBox="1"/>
          <p:nvPr/>
        </p:nvSpPr>
        <p:spPr>
          <a:xfrm>
            <a:off x="6688667" y="6150114"/>
            <a:ext cx="4879504" cy="943760"/>
          </a:xfrm>
          <a:prstGeom prst="rect">
            <a:avLst/>
          </a:prstGeom>
          <a:noFill/>
        </p:spPr>
        <p:txBody>
          <a:bodyPr wrap="square" lIns="121895" tIns="60948" rIns="121895" bIns="60948" rtlCol="0">
            <a:spAutoFit/>
          </a:bodyPr>
          <a:lstStyle/>
          <a:p>
            <a:r>
              <a:rPr lang="en-US" sz="5333" dirty="0">
                <a:solidFill>
                  <a:schemeClr val="bg1"/>
                </a:solidFill>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 y="283097"/>
            <a:ext cx="4978400" cy="6553199"/>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49600" y="1023897"/>
            <a:ext cx="9434285" cy="6401728"/>
          </a:xfrm>
          <a:prstGeom prst="rect">
            <a:avLst/>
          </a:prstGeom>
          <a:noFill/>
        </p:spPr>
        <p:txBody>
          <a:bodyPr wrap="square" lIns="121895" tIns="60948" rIns="121895" bIns="60948" rtlCol="0">
            <a:spAutoFit/>
          </a:bodyPr>
          <a:lstStyle/>
          <a:p>
            <a:pPr algn="ctr"/>
            <a:r>
              <a:rPr lang="en-US" sz="6000" b="1" dirty="0">
                <a:ln>
                  <a:solidFill>
                    <a:schemeClr val="bg1">
                      <a:lumMod val="95000"/>
                    </a:schemeClr>
                  </a:solidFill>
                </a:ln>
                <a:solidFill>
                  <a:schemeClr val="bg1"/>
                </a:solidFill>
              </a:rPr>
              <a:t>On earth</a:t>
            </a:r>
          </a:p>
          <a:p>
            <a:pPr algn="ctr"/>
            <a:r>
              <a:rPr lang="en-US" sz="6000" b="1" dirty="0">
                <a:ln>
                  <a:solidFill>
                    <a:schemeClr val="bg1">
                      <a:lumMod val="95000"/>
                    </a:schemeClr>
                  </a:solidFill>
                </a:ln>
                <a:solidFill>
                  <a:schemeClr val="bg1"/>
                </a:solidFill>
              </a:rPr>
              <a:t>As it is in heaven. </a:t>
            </a:r>
          </a:p>
          <a:p>
            <a:pPr algn="ctr"/>
            <a:r>
              <a:rPr lang="en-US" sz="6000" b="1" dirty="0">
                <a:ln>
                  <a:solidFill>
                    <a:schemeClr val="bg1">
                      <a:lumMod val="95000"/>
                    </a:schemeClr>
                  </a:solidFill>
                </a:ln>
                <a:solidFill>
                  <a:schemeClr val="bg1"/>
                </a:solidFill>
              </a:rPr>
              <a:t>Give us this day</a:t>
            </a:r>
          </a:p>
          <a:p>
            <a:pPr algn="ctr"/>
            <a:r>
              <a:rPr lang="en-US" sz="6000" b="1" dirty="0">
                <a:ln>
                  <a:solidFill>
                    <a:schemeClr val="bg1">
                      <a:lumMod val="95000"/>
                    </a:schemeClr>
                  </a:solidFill>
                </a:ln>
                <a:solidFill>
                  <a:schemeClr val="bg1"/>
                </a:solidFill>
              </a:rPr>
              <a:t>Our daily bread</a:t>
            </a:r>
          </a:p>
          <a:p>
            <a:pPr algn="ctr"/>
            <a:r>
              <a:rPr lang="en-US" sz="6000" b="1" dirty="0">
                <a:ln>
                  <a:solidFill>
                    <a:schemeClr val="bg1">
                      <a:lumMod val="95000"/>
                    </a:schemeClr>
                  </a:solidFill>
                </a:ln>
                <a:solidFill>
                  <a:schemeClr val="bg1"/>
                </a:solidFill>
              </a:rPr>
              <a:t>And forgive us</a:t>
            </a:r>
          </a:p>
          <a:p>
            <a:pPr algn="ctr"/>
            <a:r>
              <a:rPr lang="en-US" sz="6000" b="1" dirty="0">
                <a:ln>
                  <a:solidFill>
                    <a:schemeClr val="bg1">
                      <a:lumMod val="95000"/>
                    </a:schemeClr>
                  </a:solidFill>
                </a:ln>
                <a:solidFill>
                  <a:schemeClr val="bg1"/>
                </a:solidFill>
              </a:rPr>
              <a:t>Our trespasses</a:t>
            </a:r>
          </a:p>
          <a:p>
            <a:pPr algn="ctr"/>
            <a:endParaRPr lang="en-US" sz="4800" dirty="0">
              <a:solidFill>
                <a:schemeClr val="bg1"/>
              </a:solidFill>
            </a:endParaRPr>
          </a:p>
        </p:txBody>
      </p:sp>
    </p:spTree>
    <p:extLst>
      <p:ext uri="{BB962C8B-B14F-4D97-AF65-F5344CB8AC3E}">
        <p14:creationId xmlns:p14="http://schemas.microsoft.com/office/powerpoint/2010/main" val="3019085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21895" tIns="60948" rIns="121895" bIns="60948" rtlCol="0" anchor="ctr"/>
          <a:lstStyle/>
          <a:p>
            <a:pPr algn="ctr"/>
            <a:endParaRPr lang="en-US" sz="2400" dirty="0"/>
          </a:p>
        </p:txBody>
      </p:sp>
      <p:sp>
        <p:nvSpPr>
          <p:cNvPr id="3" name="TextBox 2"/>
          <p:cNvSpPr txBox="1"/>
          <p:nvPr/>
        </p:nvSpPr>
        <p:spPr>
          <a:xfrm>
            <a:off x="1371600" y="141515"/>
            <a:ext cx="10820400" cy="861750"/>
          </a:xfrm>
          <a:prstGeom prst="rect">
            <a:avLst/>
          </a:prstGeom>
          <a:noFill/>
        </p:spPr>
        <p:txBody>
          <a:bodyPr wrap="square" lIns="121895" tIns="60948" rIns="121895" bIns="60948" rtlCol="0">
            <a:spAutoFit/>
          </a:bodyPr>
          <a:lstStyle/>
          <a:p>
            <a:r>
              <a:rPr lang="en-US" sz="4800" b="1" dirty="0">
                <a:ln>
                  <a:solidFill>
                    <a:schemeClr val="bg1"/>
                  </a:solidFill>
                </a:ln>
                <a:solidFill>
                  <a:schemeClr val="bg1"/>
                </a:solidFill>
                <a:latin typeface="Papyrus" panose="03070502060502030205" pitchFamily="66" charset="0"/>
              </a:rPr>
              <a:t>The Lord’s Prayer  </a:t>
            </a:r>
          </a:p>
        </p:txBody>
      </p:sp>
      <p:sp>
        <p:nvSpPr>
          <p:cNvPr id="5" name="TextBox 4"/>
          <p:cNvSpPr txBox="1"/>
          <p:nvPr/>
        </p:nvSpPr>
        <p:spPr>
          <a:xfrm>
            <a:off x="5486400" y="6319182"/>
            <a:ext cx="6705600" cy="779741"/>
          </a:xfrm>
          <a:prstGeom prst="rect">
            <a:avLst/>
          </a:prstGeom>
          <a:noFill/>
        </p:spPr>
        <p:txBody>
          <a:bodyPr wrap="square" lIns="121895" tIns="60948" rIns="121895" bIns="60948" rtlCol="0">
            <a:spAutoFit/>
          </a:bodyPr>
          <a:lstStyle/>
          <a:p>
            <a:r>
              <a:rPr lang="en-US" sz="4267" b="1" dirty="0">
                <a:ln>
                  <a:solidFill>
                    <a:schemeClr val="bg1"/>
                  </a:solidFill>
                </a:ln>
                <a:solidFill>
                  <a:schemeClr val="bg1"/>
                </a:solidFill>
                <a:latin typeface="Lucida Handwriting" pitchFamily="66" charset="0"/>
              </a:rPr>
              <a:t> </a:t>
            </a:r>
          </a:p>
        </p:txBody>
      </p:sp>
      <p:sp>
        <p:nvSpPr>
          <p:cNvPr id="2" name="TextBox 1"/>
          <p:cNvSpPr txBox="1"/>
          <p:nvPr/>
        </p:nvSpPr>
        <p:spPr>
          <a:xfrm>
            <a:off x="6705600" y="6096003"/>
            <a:ext cx="4978400" cy="861750"/>
          </a:xfrm>
          <a:prstGeom prst="rect">
            <a:avLst/>
          </a:prstGeom>
          <a:noFill/>
        </p:spPr>
        <p:txBody>
          <a:bodyPr wrap="square" lIns="121895" tIns="60948" rIns="121895" bIns="60948" rtlCol="0">
            <a:spAutoFit/>
          </a:bodyPr>
          <a:lstStyle/>
          <a:p>
            <a:pPr algn="ctr"/>
            <a:r>
              <a:rPr lang="en-US" sz="4800" b="1" dirty="0">
                <a:ln>
                  <a:solidFill>
                    <a:schemeClr val="bg1"/>
                  </a:solidFill>
                </a:ln>
                <a:solidFill>
                  <a:schemeClr val="bg1"/>
                </a:solidFill>
                <a:latin typeface="Papyrus" panose="03070502060502030205" pitchFamily="66" charset="0"/>
              </a:rPr>
              <a:t> </a:t>
            </a:r>
          </a:p>
        </p:txBody>
      </p:sp>
      <p:sp>
        <p:nvSpPr>
          <p:cNvPr id="4" name="TextBox 3"/>
          <p:cNvSpPr txBox="1"/>
          <p:nvPr/>
        </p:nvSpPr>
        <p:spPr>
          <a:xfrm>
            <a:off x="6688667" y="6150114"/>
            <a:ext cx="4879504" cy="943760"/>
          </a:xfrm>
          <a:prstGeom prst="rect">
            <a:avLst/>
          </a:prstGeom>
          <a:noFill/>
        </p:spPr>
        <p:txBody>
          <a:bodyPr wrap="square" lIns="121895" tIns="60948" rIns="121895" bIns="60948" rtlCol="0">
            <a:spAutoFit/>
          </a:bodyPr>
          <a:lstStyle/>
          <a:p>
            <a:r>
              <a:rPr lang="en-US" sz="5333" dirty="0">
                <a:solidFill>
                  <a:schemeClr val="bg1"/>
                </a:solidFill>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 y="283097"/>
            <a:ext cx="4978400" cy="6553199"/>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49600" y="1026715"/>
            <a:ext cx="9434285" cy="5478399"/>
          </a:xfrm>
          <a:prstGeom prst="rect">
            <a:avLst/>
          </a:prstGeom>
          <a:noFill/>
        </p:spPr>
        <p:txBody>
          <a:bodyPr wrap="square" lIns="121895" tIns="60948" rIns="121895" bIns="60948" rtlCol="0">
            <a:spAutoFit/>
          </a:bodyPr>
          <a:lstStyle/>
          <a:p>
            <a:pPr algn="ctr"/>
            <a:r>
              <a:rPr lang="en-US" sz="6000" b="1" dirty="0">
                <a:ln>
                  <a:solidFill>
                    <a:schemeClr val="bg1">
                      <a:lumMod val="95000"/>
                    </a:schemeClr>
                  </a:solidFill>
                </a:ln>
                <a:solidFill>
                  <a:schemeClr val="bg1"/>
                </a:solidFill>
              </a:rPr>
              <a:t>As we forgive those</a:t>
            </a:r>
          </a:p>
          <a:p>
            <a:pPr algn="ctr"/>
            <a:r>
              <a:rPr lang="en-US" sz="6000" b="1" dirty="0">
                <a:ln>
                  <a:solidFill>
                    <a:schemeClr val="bg1">
                      <a:lumMod val="95000"/>
                    </a:schemeClr>
                  </a:solidFill>
                </a:ln>
                <a:solidFill>
                  <a:schemeClr val="bg1"/>
                </a:solidFill>
              </a:rPr>
              <a:t>Who trespass against us. </a:t>
            </a:r>
          </a:p>
          <a:p>
            <a:pPr algn="ctr"/>
            <a:r>
              <a:rPr lang="en-US" sz="6000" b="1" dirty="0">
                <a:ln>
                  <a:solidFill>
                    <a:schemeClr val="bg1">
                      <a:lumMod val="95000"/>
                    </a:schemeClr>
                  </a:solidFill>
                </a:ln>
                <a:solidFill>
                  <a:schemeClr val="bg1"/>
                </a:solidFill>
              </a:rPr>
              <a:t>And lead us not into</a:t>
            </a:r>
          </a:p>
          <a:p>
            <a:pPr algn="ctr"/>
            <a:r>
              <a:rPr lang="en-US" sz="6000" b="1" dirty="0">
                <a:ln>
                  <a:solidFill>
                    <a:schemeClr val="bg1">
                      <a:lumMod val="95000"/>
                    </a:schemeClr>
                  </a:solidFill>
                </a:ln>
                <a:solidFill>
                  <a:schemeClr val="bg1"/>
                </a:solidFill>
              </a:rPr>
              <a:t>Temptation</a:t>
            </a:r>
          </a:p>
          <a:p>
            <a:pPr algn="ctr"/>
            <a:r>
              <a:rPr lang="en-US" sz="6000" b="1" dirty="0">
                <a:ln>
                  <a:solidFill>
                    <a:schemeClr val="bg1">
                      <a:lumMod val="95000"/>
                    </a:schemeClr>
                  </a:solidFill>
                </a:ln>
                <a:solidFill>
                  <a:schemeClr val="bg1"/>
                </a:solidFill>
              </a:rPr>
              <a:t>But deliver us from evil</a:t>
            </a:r>
          </a:p>
          <a:p>
            <a:pPr algn="ctr"/>
            <a:endParaRPr lang="en-US" sz="4800" dirty="0">
              <a:solidFill>
                <a:schemeClr val="bg1"/>
              </a:solidFill>
            </a:endParaRPr>
          </a:p>
        </p:txBody>
      </p:sp>
    </p:spTree>
    <p:extLst>
      <p:ext uri="{BB962C8B-B14F-4D97-AF65-F5344CB8AC3E}">
        <p14:creationId xmlns:p14="http://schemas.microsoft.com/office/powerpoint/2010/main" val="153171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3FB7D-C5B3-D7F4-677E-7B6CA7B05E2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76AC92E-9370-9F63-D0BF-375A1BBE4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CA6C685-F45B-328C-CF14-D5A09224D39A}"/>
              </a:ext>
            </a:extLst>
          </p:cNvPr>
          <p:cNvSpPr/>
          <p:nvPr/>
        </p:nvSpPr>
        <p:spPr>
          <a:xfrm>
            <a:off x="-435390" y="3429000"/>
            <a:ext cx="14427200" cy="5892800"/>
          </a:xfrm>
          <a:prstGeom prst="rect">
            <a:avLst/>
          </a:prstGeom>
          <a:solidFill>
            <a:schemeClr val="bg1">
              <a:alpha val="3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F2B6ECE5-DCDD-7257-5B24-4537FE0158C2}"/>
              </a:ext>
            </a:extLst>
          </p:cNvPr>
          <p:cNvSpPr txBox="1"/>
          <p:nvPr/>
        </p:nvSpPr>
        <p:spPr>
          <a:xfrm>
            <a:off x="3507343" y="5533344"/>
            <a:ext cx="5177314" cy="1323439"/>
          </a:xfrm>
          <a:prstGeom prst="rect">
            <a:avLst/>
          </a:prstGeom>
          <a:noFill/>
        </p:spPr>
        <p:txBody>
          <a:bodyPr wrap="square" rtlCol="0">
            <a:spAutoFit/>
          </a:bodyPr>
          <a:lstStyle/>
          <a:p>
            <a:pPr algn="ctr"/>
            <a:r>
              <a:rPr lang="en-US" sz="8000" b="1" dirty="0">
                <a:ln>
                  <a:solidFill>
                    <a:schemeClr val="bg1">
                      <a:lumMod val="95000"/>
                    </a:schemeClr>
                  </a:solidFill>
                </a:ln>
              </a:rPr>
              <a:t>Prelude</a:t>
            </a:r>
            <a:r>
              <a:rPr lang="en-US" sz="8000" b="1" dirty="0">
                <a:ln>
                  <a:solidFill>
                    <a:schemeClr val="bg1">
                      <a:lumMod val="95000"/>
                    </a:schemeClr>
                  </a:solidFill>
                </a:ln>
                <a:solidFill>
                  <a:schemeClr val="tx2">
                    <a:lumMod val="50000"/>
                  </a:schemeClr>
                </a:solidFill>
              </a:rPr>
              <a:t>                       </a:t>
            </a:r>
            <a:r>
              <a:rPr lang="en-US" sz="5333" b="1" dirty="0">
                <a:ln>
                  <a:solidFill>
                    <a:schemeClr val="bg1">
                      <a:lumMod val="95000"/>
                    </a:schemeClr>
                  </a:solidFill>
                </a:ln>
                <a:solidFill>
                  <a:schemeClr val="tx2">
                    <a:lumMod val="50000"/>
                  </a:schemeClr>
                </a:solidFill>
              </a:rPr>
              <a:t>     </a:t>
            </a:r>
          </a:p>
        </p:txBody>
      </p:sp>
      <p:sp>
        <p:nvSpPr>
          <p:cNvPr id="3" name="TextBox 2">
            <a:extLst>
              <a:ext uri="{FF2B5EF4-FFF2-40B4-BE49-F238E27FC236}">
                <a16:creationId xmlns:a16="http://schemas.microsoft.com/office/drawing/2014/main" id="{14E16C01-44EE-7314-3A2C-6949A72B9C72}"/>
              </a:ext>
            </a:extLst>
          </p:cNvPr>
          <p:cNvSpPr txBox="1"/>
          <p:nvPr/>
        </p:nvSpPr>
        <p:spPr>
          <a:xfrm>
            <a:off x="3507343" y="1529834"/>
            <a:ext cx="7226300" cy="369332"/>
          </a:xfrm>
          <a:prstGeom prst="rect">
            <a:avLst/>
          </a:prstGeom>
          <a:noFill/>
        </p:spPr>
        <p:txBody>
          <a:bodyPr wrap="square">
            <a:spAutoFit/>
          </a:bodyPr>
          <a:lstStyle/>
          <a:p>
            <a:r>
              <a:rPr lang="en-US" u="sng">
                <a:hlinkClick r:id="rId3"/>
              </a:rPr>
              <a:t>https://music.youtube.com/watch?v=iFk2iYq4Zjk&amp;list=RDATge</a:t>
            </a:r>
            <a:endParaRPr lang="en-US" dirty="0"/>
          </a:p>
        </p:txBody>
      </p:sp>
    </p:spTree>
    <p:extLst>
      <p:ext uri="{BB962C8B-B14F-4D97-AF65-F5344CB8AC3E}">
        <p14:creationId xmlns:p14="http://schemas.microsoft.com/office/powerpoint/2010/main" val="3927416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21895" tIns="60948" rIns="121895" bIns="60948" rtlCol="0" anchor="ctr"/>
          <a:lstStyle/>
          <a:p>
            <a:pPr algn="ctr"/>
            <a:endParaRPr lang="en-US" sz="2400" dirty="0"/>
          </a:p>
        </p:txBody>
      </p:sp>
      <p:sp>
        <p:nvSpPr>
          <p:cNvPr id="3" name="TextBox 2"/>
          <p:cNvSpPr txBox="1"/>
          <p:nvPr/>
        </p:nvSpPr>
        <p:spPr>
          <a:xfrm>
            <a:off x="1371600" y="141515"/>
            <a:ext cx="10820400" cy="861750"/>
          </a:xfrm>
          <a:prstGeom prst="rect">
            <a:avLst/>
          </a:prstGeom>
          <a:noFill/>
        </p:spPr>
        <p:txBody>
          <a:bodyPr wrap="square" lIns="121895" tIns="60948" rIns="121895" bIns="60948" rtlCol="0">
            <a:spAutoFit/>
          </a:bodyPr>
          <a:lstStyle/>
          <a:p>
            <a:r>
              <a:rPr lang="en-US" sz="4800" b="1" dirty="0">
                <a:ln>
                  <a:solidFill>
                    <a:schemeClr val="bg1"/>
                  </a:solidFill>
                </a:ln>
                <a:solidFill>
                  <a:schemeClr val="bg1"/>
                </a:solidFill>
                <a:latin typeface="Papyrus" panose="03070502060502030205" pitchFamily="66" charset="0"/>
              </a:rPr>
              <a:t>The Lord’s Prayer  </a:t>
            </a:r>
          </a:p>
        </p:txBody>
      </p:sp>
      <p:sp>
        <p:nvSpPr>
          <p:cNvPr id="5" name="TextBox 4"/>
          <p:cNvSpPr txBox="1"/>
          <p:nvPr/>
        </p:nvSpPr>
        <p:spPr>
          <a:xfrm>
            <a:off x="5486400" y="6319182"/>
            <a:ext cx="6705600" cy="779741"/>
          </a:xfrm>
          <a:prstGeom prst="rect">
            <a:avLst/>
          </a:prstGeom>
          <a:noFill/>
        </p:spPr>
        <p:txBody>
          <a:bodyPr wrap="square" lIns="121895" tIns="60948" rIns="121895" bIns="60948" rtlCol="0">
            <a:spAutoFit/>
          </a:bodyPr>
          <a:lstStyle/>
          <a:p>
            <a:r>
              <a:rPr lang="en-US" sz="4267" b="1" dirty="0">
                <a:ln>
                  <a:solidFill>
                    <a:schemeClr val="bg1"/>
                  </a:solidFill>
                </a:ln>
                <a:solidFill>
                  <a:schemeClr val="bg1"/>
                </a:solidFill>
                <a:latin typeface="Lucida Handwriting" pitchFamily="66" charset="0"/>
              </a:rPr>
              <a:t> </a:t>
            </a:r>
          </a:p>
        </p:txBody>
      </p:sp>
      <p:sp>
        <p:nvSpPr>
          <p:cNvPr id="2" name="TextBox 1"/>
          <p:cNvSpPr txBox="1"/>
          <p:nvPr/>
        </p:nvSpPr>
        <p:spPr>
          <a:xfrm>
            <a:off x="6705600" y="6096003"/>
            <a:ext cx="4978400" cy="861750"/>
          </a:xfrm>
          <a:prstGeom prst="rect">
            <a:avLst/>
          </a:prstGeom>
          <a:noFill/>
        </p:spPr>
        <p:txBody>
          <a:bodyPr wrap="square" lIns="121895" tIns="60948" rIns="121895" bIns="60948" rtlCol="0">
            <a:spAutoFit/>
          </a:bodyPr>
          <a:lstStyle/>
          <a:p>
            <a:pPr algn="ctr"/>
            <a:r>
              <a:rPr lang="en-US" sz="4800" b="1" dirty="0">
                <a:ln>
                  <a:solidFill>
                    <a:schemeClr val="bg1"/>
                  </a:solidFill>
                </a:ln>
                <a:solidFill>
                  <a:schemeClr val="bg1"/>
                </a:solidFill>
                <a:latin typeface="Papyrus" panose="03070502060502030205" pitchFamily="66" charset="0"/>
              </a:rPr>
              <a:t> </a:t>
            </a:r>
          </a:p>
        </p:txBody>
      </p:sp>
      <p:sp>
        <p:nvSpPr>
          <p:cNvPr id="4" name="TextBox 3"/>
          <p:cNvSpPr txBox="1"/>
          <p:nvPr/>
        </p:nvSpPr>
        <p:spPr>
          <a:xfrm>
            <a:off x="6688667" y="6150114"/>
            <a:ext cx="4879504" cy="943760"/>
          </a:xfrm>
          <a:prstGeom prst="rect">
            <a:avLst/>
          </a:prstGeom>
          <a:noFill/>
        </p:spPr>
        <p:txBody>
          <a:bodyPr wrap="square" lIns="121895" tIns="60948" rIns="121895" bIns="60948" rtlCol="0">
            <a:spAutoFit/>
          </a:bodyPr>
          <a:lstStyle/>
          <a:p>
            <a:r>
              <a:rPr lang="en-US" sz="5333" dirty="0">
                <a:solidFill>
                  <a:schemeClr val="bg1"/>
                </a:solidFill>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 y="283097"/>
            <a:ext cx="4978400" cy="6553199"/>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49600" y="1026715"/>
            <a:ext cx="9434285" cy="4555069"/>
          </a:xfrm>
          <a:prstGeom prst="rect">
            <a:avLst/>
          </a:prstGeom>
          <a:noFill/>
        </p:spPr>
        <p:txBody>
          <a:bodyPr wrap="square" lIns="121895" tIns="60948" rIns="121895" bIns="60948" rtlCol="0">
            <a:spAutoFit/>
          </a:bodyPr>
          <a:lstStyle/>
          <a:p>
            <a:pPr algn="ctr"/>
            <a:r>
              <a:rPr lang="en-US" sz="6000" b="1" dirty="0">
                <a:ln>
                  <a:solidFill>
                    <a:schemeClr val="bg1">
                      <a:lumMod val="95000"/>
                    </a:schemeClr>
                  </a:solidFill>
                </a:ln>
                <a:solidFill>
                  <a:schemeClr val="bg1"/>
                </a:solidFill>
              </a:rPr>
              <a:t>For thine is the kingdom</a:t>
            </a:r>
          </a:p>
          <a:p>
            <a:pPr algn="ctr"/>
            <a:r>
              <a:rPr lang="en-US" sz="6000" b="1" dirty="0">
                <a:ln>
                  <a:solidFill>
                    <a:schemeClr val="bg1">
                      <a:lumMod val="95000"/>
                    </a:schemeClr>
                  </a:solidFill>
                </a:ln>
                <a:solidFill>
                  <a:schemeClr val="bg1"/>
                </a:solidFill>
              </a:rPr>
              <a:t>And the power, </a:t>
            </a:r>
          </a:p>
          <a:p>
            <a:pPr algn="ctr"/>
            <a:r>
              <a:rPr lang="en-US" sz="6000" b="1" dirty="0">
                <a:ln>
                  <a:solidFill>
                    <a:schemeClr val="bg1">
                      <a:lumMod val="95000"/>
                    </a:schemeClr>
                  </a:solidFill>
                </a:ln>
                <a:solidFill>
                  <a:schemeClr val="bg1"/>
                </a:solidFill>
              </a:rPr>
              <a:t>And the glory forever. </a:t>
            </a:r>
          </a:p>
          <a:p>
            <a:pPr algn="ctr"/>
            <a:r>
              <a:rPr lang="en-US" sz="6000" b="1" dirty="0">
                <a:ln>
                  <a:solidFill>
                    <a:schemeClr val="bg1">
                      <a:lumMod val="95000"/>
                    </a:schemeClr>
                  </a:solidFill>
                </a:ln>
                <a:solidFill>
                  <a:schemeClr val="bg1"/>
                </a:solidFill>
              </a:rPr>
              <a:t>Amen</a:t>
            </a:r>
          </a:p>
          <a:p>
            <a:pPr algn="ctr"/>
            <a:endParaRPr lang="en-US" sz="4800" dirty="0">
              <a:solidFill>
                <a:schemeClr val="bg1"/>
              </a:solidFill>
            </a:endParaRPr>
          </a:p>
        </p:txBody>
      </p:sp>
    </p:spTree>
    <p:extLst>
      <p:ext uri="{BB962C8B-B14F-4D97-AF65-F5344CB8AC3E}">
        <p14:creationId xmlns:p14="http://schemas.microsoft.com/office/powerpoint/2010/main" val="974279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0"/>
            <a:ext cx="9753600" cy="502920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dirty="0"/>
          </a:p>
        </p:txBody>
      </p:sp>
      <p:sp>
        <p:nvSpPr>
          <p:cNvPr id="6" name="Rectangle 5"/>
          <p:cNvSpPr/>
          <p:nvPr/>
        </p:nvSpPr>
        <p:spPr>
          <a:xfrm>
            <a:off x="0" y="0"/>
            <a:ext cx="123952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121895" tIns="60948" rIns="121895" bIns="60948" rtlCol="0" anchor="ctr"/>
          <a:lstStyle/>
          <a:p>
            <a:pPr algn="ctr"/>
            <a:endParaRPr lang="en-US" sz="240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1"/>
            <a:ext cx="11074400" cy="622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73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church\ShareFaith\Pentecost God's Power Church Worship 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2401" y="6168936"/>
            <a:ext cx="2336800" cy="533520"/>
          </a:xfrm>
          <a:prstGeom prst="rect">
            <a:avLst/>
          </a:prstGeom>
          <a:noFill/>
        </p:spPr>
        <p:txBody>
          <a:bodyPr lIns="121895" tIns="60948" rIns="121895" bIns="60948">
            <a:spAutoFit/>
          </a:bodyPr>
          <a:lstStyle/>
          <a:p>
            <a:pPr>
              <a:defRPr/>
            </a:pPr>
            <a:r>
              <a:rPr lang="en-US" sz="2667" b="1" dirty="0">
                <a:ln>
                  <a:solidFill>
                    <a:schemeClr val="tx1"/>
                  </a:solidFill>
                </a:ln>
                <a:solidFill>
                  <a:schemeClr val="bg1"/>
                </a:solidFill>
              </a:rPr>
              <a:t> </a:t>
            </a:r>
          </a:p>
        </p:txBody>
      </p:sp>
      <p:sp>
        <p:nvSpPr>
          <p:cNvPr id="8" name="TextBox 7"/>
          <p:cNvSpPr txBox="1"/>
          <p:nvPr/>
        </p:nvSpPr>
        <p:spPr>
          <a:xfrm>
            <a:off x="203201" y="3206234"/>
            <a:ext cx="11480800" cy="943760"/>
          </a:xfrm>
          <a:prstGeom prst="rect">
            <a:avLst/>
          </a:prstGeom>
          <a:noFill/>
        </p:spPr>
        <p:txBody>
          <a:bodyPr wrap="square" lIns="121895" tIns="60948" rIns="121895" bIns="60948">
            <a:spAutoFit/>
          </a:bodyPr>
          <a:lstStyle/>
          <a:p>
            <a:pPr algn="ctr">
              <a:defRPr/>
            </a:pPr>
            <a:r>
              <a:rPr lang="en-US" sz="5333" b="1" dirty="0">
                <a:ln>
                  <a:solidFill>
                    <a:schemeClr val="tx1"/>
                  </a:solidFill>
                </a:ln>
              </a:rPr>
              <a:t> </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858" y="2968626"/>
            <a:ext cx="10274300" cy="92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3200" y="3200400"/>
            <a:ext cx="11988800" cy="1764433"/>
          </a:xfrm>
          <a:prstGeom prst="rect">
            <a:avLst/>
          </a:prstGeom>
        </p:spPr>
        <p:txBody>
          <a:bodyPr wrap="square" lIns="121895" tIns="60948" rIns="121895" bIns="60948">
            <a:spAutoFit/>
          </a:bodyPr>
          <a:lstStyle/>
          <a:p>
            <a:pPr algn="ctr"/>
            <a:r>
              <a:rPr lang="en-US" sz="5333" b="1" dirty="0">
                <a:ln>
                  <a:solidFill>
                    <a:schemeClr val="tx1"/>
                  </a:solidFill>
                </a:ln>
              </a:rPr>
              <a:t> </a:t>
            </a:r>
          </a:p>
          <a:p>
            <a:pPr algn="ctr"/>
            <a:r>
              <a:rPr lang="en-US" sz="5333" b="1" dirty="0">
                <a:ln>
                  <a:solidFill>
                    <a:schemeClr val="tx1"/>
                  </a:solidFill>
                </a:ln>
              </a:rPr>
              <a:t> </a:t>
            </a:r>
          </a:p>
        </p:txBody>
      </p:sp>
      <p:sp>
        <p:nvSpPr>
          <p:cNvPr id="11" name="Rectangle 10"/>
          <p:cNvSpPr/>
          <p:nvPr/>
        </p:nvSpPr>
        <p:spPr>
          <a:xfrm>
            <a:off x="-33867" y="16934"/>
            <a:ext cx="7416800" cy="6950365"/>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dirty="0">
                <a:solidFill>
                  <a:schemeClr val="bg1"/>
                </a:solidFill>
              </a:rPr>
              <a:t>Praise the Lord who reigns above and</a:t>
            </a:r>
          </a:p>
          <a:p>
            <a:pPr algn="ctr"/>
            <a:r>
              <a:rPr lang="en-US" sz="5867" b="1" dirty="0">
                <a:solidFill>
                  <a:schemeClr val="bg1"/>
                </a:solidFill>
              </a:rPr>
              <a:t>Keeps his court below;</a:t>
            </a:r>
          </a:p>
          <a:p>
            <a:pPr algn="ctr"/>
            <a:r>
              <a:rPr lang="en-US" sz="5867" b="1" dirty="0">
                <a:solidFill>
                  <a:schemeClr val="bg1"/>
                </a:solidFill>
              </a:rPr>
              <a:t>Praise the holy God of love and</a:t>
            </a:r>
          </a:p>
          <a:p>
            <a:pPr algn="ctr"/>
            <a:r>
              <a:rPr lang="en-US" sz="5867" b="1" dirty="0">
                <a:solidFill>
                  <a:schemeClr val="bg1"/>
                </a:solidFill>
              </a:rPr>
              <a:t>All his greatness show;</a:t>
            </a:r>
            <a:br>
              <a:rPr lang="en-US" sz="5867" b="1" dirty="0">
                <a:solidFill>
                  <a:schemeClr val="bg1"/>
                </a:solidFill>
              </a:rPr>
            </a:br>
            <a:endParaRPr lang="en-US" sz="5867" b="1" dirty="0">
              <a:solidFill>
                <a:schemeClr val="bg1"/>
              </a:solidFill>
            </a:endParaRPr>
          </a:p>
        </p:txBody>
      </p:sp>
      <p:sp>
        <p:nvSpPr>
          <p:cNvPr id="9" name="TextBox 8"/>
          <p:cNvSpPr txBox="1"/>
          <p:nvPr/>
        </p:nvSpPr>
        <p:spPr>
          <a:xfrm>
            <a:off x="8940801" y="177800"/>
            <a:ext cx="3048001" cy="830997"/>
          </a:xfrm>
          <a:prstGeom prst="rect">
            <a:avLst/>
          </a:prstGeom>
          <a:noFill/>
        </p:spPr>
        <p:txBody>
          <a:bodyPr wrap="square" rtlCol="0">
            <a:spAutoFit/>
          </a:bodyPr>
          <a:lstStyle/>
          <a:p>
            <a:r>
              <a:rPr lang="en-US" sz="4800" b="1" dirty="0">
                <a:solidFill>
                  <a:schemeClr val="bg1"/>
                </a:solidFill>
              </a:rPr>
              <a:t>Doxology</a:t>
            </a:r>
          </a:p>
        </p:txBody>
      </p:sp>
    </p:spTree>
    <p:extLst>
      <p:ext uri="{BB962C8B-B14F-4D97-AF65-F5344CB8AC3E}">
        <p14:creationId xmlns:p14="http://schemas.microsoft.com/office/powerpoint/2010/main" val="365525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church\ShareFaith\Pentecost God's Power Church Worship 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 y="-16933"/>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2401" y="6168936"/>
            <a:ext cx="2336800" cy="533520"/>
          </a:xfrm>
          <a:prstGeom prst="rect">
            <a:avLst/>
          </a:prstGeom>
          <a:noFill/>
        </p:spPr>
        <p:txBody>
          <a:bodyPr lIns="121895" tIns="60948" rIns="121895" bIns="60948">
            <a:spAutoFit/>
          </a:bodyPr>
          <a:lstStyle/>
          <a:p>
            <a:pPr>
              <a:defRPr/>
            </a:pPr>
            <a:r>
              <a:rPr lang="en-US" sz="2667" b="1" dirty="0">
                <a:ln>
                  <a:solidFill>
                    <a:schemeClr val="tx1"/>
                  </a:solidFill>
                </a:ln>
                <a:solidFill>
                  <a:schemeClr val="bg1"/>
                </a:solidFill>
              </a:rPr>
              <a:t> </a:t>
            </a:r>
          </a:p>
        </p:txBody>
      </p:sp>
      <p:sp>
        <p:nvSpPr>
          <p:cNvPr id="8" name="TextBox 7"/>
          <p:cNvSpPr txBox="1"/>
          <p:nvPr/>
        </p:nvSpPr>
        <p:spPr>
          <a:xfrm>
            <a:off x="203201" y="3206234"/>
            <a:ext cx="11480800" cy="943760"/>
          </a:xfrm>
          <a:prstGeom prst="rect">
            <a:avLst/>
          </a:prstGeom>
          <a:noFill/>
        </p:spPr>
        <p:txBody>
          <a:bodyPr wrap="square" lIns="121895" tIns="60948" rIns="121895" bIns="60948">
            <a:spAutoFit/>
          </a:bodyPr>
          <a:lstStyle/>
          <a:p>
            <a:pPr algn="ctr">
              <a:defRPr/>
            </a:pPr>
            <a:r>
              <a:rPr lang="en-US" sz="5333" b="1" dirty="0">
                <a:ln>
                  <a:solidFill>
                    <a:schemeClr val="tx1"/>
                  </a:solidFill>
                </a:ln>
              </a:rPr>
              <a:t> </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858" y="2968626"/>
            <a:ext cx="10274300" cy="92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3200" y="3200400"/>
            <a:ext cx="11988800" cy="1764433"/>
          </a:xfrm>
          <a:prstGeom prst="rect">
            <a:avLst/>
          </a:prstGeom>
        </p:spPr>
        <p:txBody>
          <a:bodyPr wrap="square" lIns="121895" tIns="60948" rIns="121895" bIns="60948">
            <a:spAutoFit/>
          </a:bodyPr>
          <a:lstStyle/>
          <a:p>
            <a:pPr algn="ctr"/>
            <a:r>
              <a:rPr lang="en-US" sz="5333" b="1" dirty="0">
                <a:ln>
                  <a:solidFill>
                    <a:schemeClr val="tx1"/>
                  </a:solidFill>
                </a:ln>
              </a:rPr>
              <a:t> </a:t>
            </a:r>
          </a:p>
          <a:p>
            <a:pPr algn="ctr"/>
            <a:r>
              <a:rPr lang="en-US" sz="5333" b="1" dirty="0">
                <a:ln>
                  <a:solidFill>
                    <a:schemeClr val="tx1"/>
                  </a:solidFill>
                </a:ln>
              </a:rPr>
              <a:t> </a:t>
            </a:r>
          </a:p>
        </p:txBody>
      </p:sp>
      <p:sp>
        <p:nvSpPr>
          <p:cNvPr id="11" name="Rectangle 10"/>
          <p:cNvSpPr/>
          <p:nvPr/>
        </p:nvSpPr>
        <p:spPr>
          <a:xfrm>
            <a:off x="633878" y="-506557"/>
            <a:ext cx="8107056" cy="6950365"/>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5867" b="1" dirty="0">
                <a:solidFill>
                  <a:schemeClr val="bg1"/>
                </a:solidFill>
              </a:rPr>
            </a:br>
            <a:r>
              <a:rPr lang="en-US" sz="5867" b="1" dirty="0">
                <a:solidFill>
                  <a:schemeClr val="bg1"/>
                </a:solidFill>
              </a:rPr>
              <a:t>praise him for his noble deeds, </a:t>
            </a:r>
          </a:p>
          <a:p>
            <a:pPr algn="ctr"/>
            <a:r>
              <a:rPr lang="en-US" sz="5867" b="1" dirty="0">
                <a:solidFill>
                  <a:schemeClr val="bg1"/>
                </a:solidFill>
              </a:rPr>
              <a:t>Praise him for his matchless power;</a:t>
            </a:r>
          </a:p>
          <a:p>
            <a:pPr algn="ctr"/>
            <a:r>
              <a:rPr lang="en-US" sz="5867" b="1" dirty="0">
                <a:solidFill>
                  <a:schemeClr val="bg1"/>
                </a:solidFill>
              </a:rPr>
              <a:t>Him from whom all good proceeds let</a:t>
            </a:r>
          </a:p>
          <a:p>
            <a:pPr algn="ctr"/>
            <a:r>
              <a:rPr lang="en-US" sz="5867" b="1" dirty="0">
                <a:solidFill>
                  <a:schemeClr val="bg1"/>
                </a:solidFill>
              </a:rPr>
              <a:t>Earth and heaven adore. </a:t>
            </a:r>
          </a:p>
        </p:txBody>
      </p:sp>
      <p:sp>
        <p:nvSpPr>
          <p:cNvPr id="9" name="TextBox 8"/>
          <p:cNvSpPr txBox="1"/>
          <p:nvPr/>
        </p:nvSpPr>
        <p:spPr>
          <a:xfrm>
            <a:off x="8940801" y="177800"/>
            <a:ext cx="3048001" cy="830997"/>
          </a:xfrm>
          <a:prstGeom prst="rect">
            <a:avLst/>
          </a:prstGeom>
          <a:noFill/>
        </p:spPr>
        <p:txBody>
          <a:bodyPr wrap="square" rtlCol="0">
            <a:spAutoFit/>
          </a:bodyPr>
          <a:lstStyle/>
          <a:p>
            <a:r>
              <a:rPr lang="en-US" sz="4800" b="1" dirty="0">
                <a:solidFill>
                  <a:schemeClr val="bg1"/>
                </a:solidFill>
              </a:rPr>
              <a:t>Doxology</a:t>
            </a:r>
          </a:p>
        </p:txBody>
      </p:sp>
    </p:spTree>
    <p:extLst>
      <p:ext uri="{BB962C8B-B14F-4D97-AF65-F5344CB8AC3E}">
        <p14:creationId xmlns:p14="http://schemas.microsoft.com/office/powerpoint/2010/main" val="148958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25A6B-DCB7-8EC5-ED8A-C43FC42CA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5E297E9-4849-9D25-98F3-914DCFCD68D1}"/>
              </a:ext>
            </a:extLst>
          </p:cNvPr>
          <p:cNvSpPr txBox="1"/>
          <p:nvPr/>
        </p:nvSpPr>
        <p:spPr>
          <a:xfrm>
            <a:off x="0" y="101600"/>
            <a:ext cx="12192000" cy="6740307"/>
          </a:xfrm>
          <a:prstGeom prst="rect">
            <a:avLst/>
          </a:prstGeom>
          <a:noFill/>
        </p:spPr>
        <p:txBody>
          <a:bodyPr wrap="square">
            <a:spAutoFit/>
          </a:bodyPr>
          <a:lstStyle/>
          <a:p>
            <a:r>
              <a:rPr lang="en-US" sz="5400" b="1" dirty="0"/>
              <a:t>Faithful and Unchanging God, in a world that shifts and sways, you remain our firm foundation. You have called us into a life of mutual love, teaching us to serve, to welcome, and to give with generous hearts. Bless these gifts we offer today, that they may extend your love to those who hunger, who seek justice, and who</a:t>
            </a:r>
            <a:endParaRPr lang="en-US" sz="5400" b="1" dirty="0">
              <a:solidFill>
                <a:schemeClr val="bg1"/>
              </a:solidFill>
            </a:endParaRPr>
          </a:p>
        </p:txBody>
      </p:sp>
    </p:spTree>
    <p:extLst>
      <p:ext uri="{BB962C8B-B14F-4D97-AF65-F5344CB8AC3E}">
        <p14:creationId xmlns:p14="http://schemas.microsoft.com/office/powerpoint/2010/main" val="606704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EEF9E-73C0-F19A-3025-BFC8DABCEF7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17CA796-C577-CE27-3843-FD47CB7D0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EC3B3DC-B9AD-F76C-1A7C-008779397393}"/>
              </a:ext>
            </a:extLst>
          </p:cNvPr>
          <p:cNvSpPr txBox="1"/>
          <p:nvPr/>
        </p:nvSpPr>
        <p:spPr>
          <a:xfrm>
            <a:off x="0" y="101600"/>
            <a:ext cx="12192000" cy="5078313"/>
          </a:xfrm>
          <a:prstGeom prst="rect">
            <a:avLst/>
          </a:prstGeom>
          <a:noFill/>
        </p:spPr>
        <p:txBody>
          <a:bodyPr wrap="square">
            <a:spAutoFit/>
          </a:bodyPr>
          <a:lstStyle/>
          <a:p>
            <a:r>
              <a:rPr lang="en-US" sz="5400" b="1" dirty="0"/>
              <a:t>long for hope. Shape us into a people whose generosity reflects your own, that through our giving, we may proclaim your unshakable kingdom. In the name of Jesus Christ, our constant and faithful guide. Amen.</a:t>
            </a:r>
            <a:endParaRPr lang="en-US" sz="5400" b="1" dirty="0">
              <a:solidFill>
                <a:schemeClr val="bg1"/>
              </a:solidFill>
            </a:endParaRPr>
          </a:p>
        </p:txBody>
      </p:sp>
    </p:spTree>
    <p:extLst>
      <p:ext uri="{BB962C8B-B14F-4D97-AF65-F5344CB8AC3E}">
        <p14:creationId xmlns:p14="http://schemas.microsoft.com/office/powerpoint/2010/main" val="2370555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7817A-FEB4-E85A-0BB6-AED78084D93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F11873-1A15-89EC-6FD2-FD8E4263F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4" y="0"/>
            <a:ext cx="12215564" cy="6858000"/>
          </a:xfrm>
          <a:prstGeom prst="rect">
            <a:avLst/>
          </a:prstGeom>
        </p:spPr>
      </p:pic>
      <p:sp>
        <p:nvSpPr>
          <p:cNvPr id="5" name="Rectangle 4">
            <a:extLst>
              <a:ext uri="{FF2B5EF4-FFF2-40B4-BE49-F238E27FC236}">
                <a16:creationId xmlns:a16="http://schemas.microsoft.com/office/drawing/2014/main" id="{31F0DF21-6DDD-E8AA-B9FE-F10230AF1038}"/>
              </a:ext>
            </a:extLst>
          </p:cNvPr>
          <p:cNvSpPr/>
          <p:nvPr/>
        </p:nvSpPr>
        <p:spPr>
          <a:xfrm>
            <a:off x="644434" y="375667"/>
            <a:ext cx="11547566" cy="6482333"/>
          </a:xfrm>
          <a:prstGeom prst="rect">
            <a:avLst/>
          </a:prstGeom>
          <a:solidFill>
            <a:schemeClr val="bg1">
              <a:alpha val="3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a:hlinkClick r:id="rId3"/>
              </a:rPr>
              <a:t>https://music.youtube.com/watch?v=T1LRsp8qBY0</a:t>
            </a:r>
            <a:endParaRPr lang="en-US" sz="2400" dirty="0"/>
          </a:p>
        </p:txBody>
      </p:sp>
    </p:spTree>
    <p:extLst>
      <p:ext uri="{BB962C8B-B14F-4D97-AF65-F5344CB8AC3E}">
        <p14:creationId xmlns:p14="http://schemas.microsoft.com/office/powerpoint/2010/main" val="391950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5214-43F1-7631-293C-66D3BDF33E5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87014B3-FC8C-0A07-69C1-E0A28A67C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D42F4FC-EE5A-DB93-E71A-B227C8A88C60}"/>
              </a:ext>
            </a:extLst>
          </p:cNvPr>
          <p:cNvSpPr/>
          <p:nvPr/>
        </p:nvSpPr>
        <p:spPr>
          <a:xfrm>
            <a:off x="644434" y="375667"/>
            <a:ext cx="11547566" cy="6482333"/>
          </a:xfrm>
          <a:prstGeom prst="rect">
            <a:avLst/>
          </a:prstGeom>
          <a:solidFill>
            <a:schemeClr val="bg1">
              <a:alpha val="3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Box 2">
            <a:extLst>
              <a:ext uri="{FF2B5EF4-FFF2-40B4-BE49-F238E27FC236}">
                <a16:creationId xmlns:a16="http://schemas.microsoft.com/office/drawing/2014/main" id="{6B99F94B-E135-146A-71AB-83274620B456}"/>
              </a:ext>
            </a:extLst>
          </p:cNvPr>
          <p:cNvSpPr txBox="1"/>
          <p:nvPr/>
        </p:nvSpPr>
        <p:spPr>
          <a:xfrm>
            <a:off x="2826770" y="4534287"/>
            <a:ext cx="11254356" cy="2323713"/>
          </a:xfrm>
          <a:prstGeom prst="rect">
            <a:avLst/>
          </a:prstGeom>
          <a:noFill/>
        </p:spPr>
        <p:txBody>
          <a:bodyPr wrap="square" rtlCol="0">
            <a:spAutoFit/>
          </a:bodyPr>
          <a:lstStyle/>
          <a:p>
            <a:pPr algn="ctr"/>
            <a:endParaRPr lang="en-US" sz="8000" b="1" i="1" dirty="0">
              <a:ln>
                <a:solidFill>
                  <a:schemeClr val="bg1">
                    <a:lumMod val="95000"/>
                  </a:schemeClr>
                </a:solidFill>
              </a:ln>
              <a:solidFill>
                <a:srgbClr val="886663"/>
              </a:solidFill>
            </a:endParaRPr>
          </a:p>
          <a:p>
            <a:pPr algn="ctr"/>
            <a:r>
              <a:rPr lang="en-US" sz="6500" b="1" i="0" u="none" strike="noStrike" dirty="0">
                <a:effectLst/>
              </a:rPr>
              <a:t>Dr Ray Francis</a:t>
            </a:r>
          </a:p>
        </p:txBody>
      </p:sp>
    </p:spTree>
    <p:extLst>
      <p:ext uri="{BB962C8B-B14F-4D97-AF65-F5344CB8AC3E}">
        <p14:creationId xmlns:p14="http://schemas.microsoft.com/office/powerpoint/2010/main" val="150529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ADD2D-3F4B-5671-F725-87F077F3B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42" name="Text Box 2"/>
          <p:cNvSpPr txBox="1">
            <a:spLocks noChangeArrowheads="1"/>
          </p:cNvSpPr>
          <p:nvPr/>
        </p:nvSpPr>
        <p:spPr bwMode="auto">
          <a:xfrm>
            <a:off x="508000" y="1961619"/>
            <a:ext cx="10718800" cy="307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5" tIns="60948" rIns="121895" bIns="60948">
            <a:spAutoFit/>
          </a:bodyPr>
          <a:lstStyle/>
          <a:p>
            <a:pPr algn="ctr">
              <a:spcBef>
                <a:spcPct val="50000"/>
              </a:spcBef>
            </a:pPr>
            <a:r>
              <a:rPr lang="en-US" altLang="en-US" sz="9600" b="1" dirty="0">
                <a:solidFill>
                  <a:schemeClr val="bg1">
                    <a:lumMod val="95000"/>
                  </a:schemeClr>
                </a:solidFill>
              </a:rPr>
              <a:t>Shout To The Lord</a:t>
            </a:r>
          </a:p>
          <a:p>
            <a:pPr algn="ctr">
              <a:spcBef>
                <a:spcPct val="50000"/>
              </a:spcBef>
            </a:pPr>
            <a:r>
              <a:rPr lang="en-US" altLang="en-US" sz="6400" b="1" dirty="0">
                <a:solidFill>
                  <a:schemeClr val="bg1">
                    <a:lumMod val="95000"/>
                  </a:schemeClr>
                </a:solidFill>
              </a:rPr>
              <a:t>TFWS #2074</a:t>
            </a:r>
          </a:p>
        </p:txBody>
      </p:sp>
    </p:spTree>
    <p:extLst>
      <p:ext uri="{BB962C8B-B14F-4D97-AF65-F5344CB8AC3E}">
        <p14:creationId xmlns:p14="http://schemas.microsoft.com/office/powerpoint/2010/main" val="125662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E4CE1-1034-8E3C-25E4-C8D05CE3B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42" name="Text Box 2"/>
          <p:cNvSpPr txBox="1">
            <a:spLocks noChangeArrowheads="1"/>
          </p:cNvSpPr>
          <p:nvPr/>
        </p:nvSpPr>
        <p:spPr bwMode="auto">
          <a:xfrm>
            <a:off x="-304799" y="889001"/>
            <a:ext cx="12510345" cy="510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5" tIns="60948" rIns="121895" bIns="60948">
            <a:spAutoFit/>
          </a:bodyPr>
          <a:lstStyle/>
          <a:p>
            <a:pPr algn="ctr">
              <a:spcBef>
                <a:spcPct val="50000"/>
              </a:spcBef>
            </a:pPr>
            <a:r>
              <a:rPr lang="en-US" sz="7200" b="1" dirty="0">
                <a:solidFill>
                  <a:schemeClr val="bg1">
                    <a:lumMod val="95000"/>
                  </a:schemeClr>
                </a:solidFill>
                <a:cs typeface="Arial" charset="0"/>
              </a:rPr>
              <a:t>Shout to the Lord, all the earth, let us sing</a:t>
            </a:r>
          </a:p>
          <a:p>
            <a:pPr algn="ctr">
              <a:spcBef>
                <a:spcPct val="50000"/>
              </a:spcBef>
            </a:pPr>
            <a:r>
              <a:rPr lang="en-US" sz="7200" b="1" dirty="0">
                <a:solidFill>
                  <a:schemeClr val="bg1">
                    <a:lumMod val="95000"/>
                  </a:schemeClr>
                </a:solidFill>
                <a:cs typeface="Arial" charset="0"/>
              </a:rPr>
              <a:t>Power and majesty, praise to the King. </a:t>
            </a:r>
          </a:p>
        </p:txBody>
      </p:sp>
    </p:spTree>
    <p:extLst>
      <p:ext uri="{BB962C8B-B14F-4D97-AF65-F5344CB8AC3E}">
        <p14:creationId xmlns:p14="http://schemas.microsoft.com/office/powerpoint/2010/main" val="13725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D39E-B19D-B9CF-D551-8B46ECE075C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42FB7F4-8C65-7B19-0423-C8042B6AE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4030FE3-634D-2B9C-EEE0-98610D2D633E}"/>
              </a:ext>
            </a:extLst>
          </p:cNvPr>
          <p:cNvSpPr/>
          <p:nvPr/>
        </p:nvSpPr>
        <p:spPr>
          <a:xfrm>
            <a:off x="-1660652" y="2733040"/>
            <a:ext cx="15875000" cy="5892800"/>
          </a:xfrm>
          <a:prstGeom prst="rect">
            <a:avLst/>
          </a:prstGeom>
          <a:solidFill>
            <a:schemeClr val="bg1">
              <a:alpha val="3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white">
                      <a:lumMod val="95000"/>
                    </a:prstClr>
                  </a:solidFill>
                </a:ln>
                <a:solidFill>
                  <a:schemeClr val="tx1"/>
                </a:solidFill>
                <a:effectLst/>
                <a:uLnTx/>
                <a:uFillTx/>
                <a:latin typeface="Calibri" panose="020F0502020204030204"/>
                <a:ea typeface="+mn-ea"/>
                <a:cs typeface="+mn-cs"/>
              </a:rPr>
              <a:t>Opening Prayer</a:t>
            </a:r>
          </a:p>
        </p:txBody>
      </p:sp>
    </p:spTree>
    <p:extLst>
      <p:ext uri="{BB962C8B-B14F-4D97-AF65-F5344CB8AC3E}">
        <p14:creationId xmlns:p14="http://schemas.microsoft.com/office/powerpoint/2010/main" val="1859290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DEADBC-AFED-A5EA-84CF-02833B4F9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42" name="Text Box 2"/>
          <p:cNvSpPr txBox="1">
            <a:spLocks noChangeArrowheads="1"/>
          </p:cNvSpPr>
          <p:nvPr/>
        </p:nvSpPr>
        <p:spPr bwMode="auto">
          <a:xfrm>
            <a:off x="203201" y="523240"/>
            <a:ext cx="12002345" cy="621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5" tIns="60948" rIns="121895" bIns="60948">
            <a:spAutoFit/>
          </a:bodyPr>
          <a:lstStyle/>
          <a:p>
            <a:pPr algn="ctr">
              <a:spcBef>
                <a:spcPct val="50000"/>
              </a:spcBef>
            </a:pPr>
            <a:r>
              <a:rPr lang="en-US" sz="7200" b="1" dirty="0">
                <a:solidFill>
                  <a:schemeClr val="bg1">
                    <a:lumMod val="95000"/>
                  </a:schemeClr>
                </a:solidFill>
                <a:cs typeface="Arial" charset="0"/>
              </a:rPr>
              <a:t>Mountains bow down and the seas will roar at the sound of your name. </a:t>
            </a:r>
          </a:p>
          <a:p>
            <a:pPr algn="ctr">
              <a:spcBef>
                <a:spcPct val="50000"/>
              </a:spcBef>
            </a:pPr>
            <a:r>
              <a:rPr lang="en-US" sz="7200" b="1" dirty="0">
                <a:solidFill>
                  <a:schemeClr val="bg1">
                    <a:lumMod val="95000"/>
                  </a:schemeClr>
                </a:solidFill>
                <a:cs typeface="Arial" charset="0"/>
              </a:rPr>
              <a:t>I sing for joy at the work of your hands, </a:t>
            </a:r>
          </a:p>
        </p:txBody>
      </p:sp>
    </p:spTree>
    <p:extLst>
      <p:ext uri="{BB962C8B-B14F-4D97-AF65-F5344CB8AC3E}">
        <p14:creationId xmlns:p14="http://schemas.microsoft.com/office/powerpoint/2010/main" val="32769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47279B-4A77-E601-EFC3-DAB6D9E7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42" name="Text Box 2"/>
          <p:cNvSpPr txBox="1">
            <a:spLocks noChangeArrowheads="1"/>
          </p:cNvSpPr>
          <p:nvPr/>
        </p:nvSpPr>
        <p:spPr bwMode="auto">
          <a:xfrm>
            <a:off x="203201" y="889001"/>
            <a:ext cx="12002345" cy="510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5" tIns="60948" rIns="121895" bIns="60948">
            <a:spAutoFit/>
          </a:bodyPr>
          <a:lstStyle/>
          <a:p>
            <a:pPr algn="ctr">
              <a:spcBef>
                <a:spcPct val="50000"/>
              </a:spcBef>
            </a:pPr>
            <a:r>
              <a:rPr lang="en-US" sz="7200" b="1" dirty="0">
                <a:solidFill>
                  <a:schemeClr val="bg1">
                    <a:lumMod val="95000"/>
                  </a:schemeClr>
                </a:solidFill>
                <a:cs typeface="Arial" charset="0"/>
              </a:rPr>
              <a:t>Forever I’ll love you, forever I’ll stand. </a:t>
            </a:r>
          </a:p>
          <a:p>
            <a:pPr algn="ctr">
              <a:spcBef>
                <a:spcPct val="50000"/>
              </a:spcBef>
            </a:pPr>
            <a:r>
              <a:rPr lang="en-US" sz="7200" b="1" dirty="0">
                <a:solidFill>
                  <a:schemeClr val="bg1">
                    <a:lumMod val="95000"/>
                  </a:schemeClr>
                </a:solidFill>
                <a:cs typeface="Arial" charset="0"/>
              </a:rPr>
              <a:t>Nothing compares to the promise I have in you.  </a:t>
            </a:r>
          </a:p>
        </p:txBody>
      </p:sp>
    </p:spTree>
    <p:extLst>
      <p:ext uri="{BB962C8B-B14F-4D97-AF65-F5344CB8AC3E}">
        <p14:creationId xmlns:p14="http://schemas.microsoft.com/office/powerpoint/2010/main" val="179310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4AF1-984B-CDFD-2582-17E5714321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7F5821B-9F30-1C37-CCE0-FE2DF7BEB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394E392-2B8A-99DC-0C32-C1B557CD372F}"/>
              </a:ext>
            </a:extLst>
          </p:cNvPr>
          <p:cNvSpPr txBox="1"/>
          <p:nvPr/>
        </p:nvSpPr>
        <p:spPr>
          <a:xfrm>
            <a:off x="0" y="201086"/>
            <a:ext cx="12192000" cy="6555641"/>
          </a:xfrm>
          <a:prstGeom prst="rect">
            <a:avLst/>
          </a:prstGeom>
          <a:noFill/>
        </p:spPr>
        <p:txBody>
          <a:bodyPr wrap="square">
            <a:spAutoFit/>
          </a:bodyPr>
          <a:lstStyle/>
          <a:p>
            <a:r>
              <a:rPr lang="en-US" sz="6000" b="1" dirty="0"/>
              <a:t>Children of God, go from this place in the blessing of the Triune God, our Helper and our Friend, offering your sacrifice of praise and sharing what you have as you spread the love of God in mutuality and care to the ends of the earth and back again. Amen.</a:t>
            </a:r>
          </a:p>
        </p:txBody>
      </p:sp>
    </p:spTree>
    <p:extLst>
      <p:ext uri="{BB962C8B-B14F-4D97-AF65-F5344CB8AC3E}">
        <p14:creationId xmlns:p14="http://schemas.microsoft.com/office/powerpoint/2010/main" val="736616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1DC9A-C4B6-504F-D5F8-A3C7543FB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110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sp>
        <p:nvSpPr>
          <p:cNvPr id="15" name="TextBox 14"/>
          <p:cNvSpPr txBox="1"/>
          <p:nvPr/>
        </p:nvSpPr>
        <p:spPr>
          <a:xfrm>
            <a:off x="1337733" y="-83510"/>
            <a:ext cx="10651068" cy="2503290"/>
          </a:xfrm>
          <a:prstGeom prst="rect">
            <a:avLst/>
          </a:prstGeom>
          <a:noFill/>
        </p:spPr>
        <p:txBody>
          <a:bodyPr wrap="square" lIns="121895" tIns="60948" rIns="121895" bIns="60948" rtlCol="0">
            <a:spAutoFit/>
          </a:bodyPr>
          <a:lstStyle/>
          <a:p>
            <a:pPr algn="ctr"/>
            <a:r>
              <a:rPr lang="en-US" sz="9600" b="1" dirty="0">
                <a:ln>
                  <a:solidFill>
                    <a:sysClr val="windowText" lastClr="000000"/>
                  </a:solidFill>
                </a:ln>
                <a:solidFill>
                  <a:schemeClr val="bg1"/>
                </a:solidFill>
              </a:rPr>
              <a:t>Hebrews 13:1,5-13</a:t>
            </a:r>
            <a:endParaRPr lang="en-US" sz="4400" b="1" dirty="0">
              <a:ln>
                <a:solidFill>
                  <a:sysClr val="windowText" lastClr="000000"/>
                </a:solidFill>
              </a:ln>
              <a:solidFill>
                <a:schemeClr val="bg1"/>
              </a:solidFill>
            </a:endParaRPr>
          </a:p>
          <a:p>
            <a:endParaRPr lang="en-US" sz="5867" b="1" dirty="0">
              <a:ln>
                <a:solidFill>
                  <a:schemeClr val="bg1"/>
                </a:solidFill>
              </a:ln>
              <a:solidFill>
                <a:schemeClr val="bg1"/>
              </a:solidFill>
            </a:endParaRPr>
          </a:p>
        </p:txBody>
      </p:sp>
    </p:spTree>
    <p:extLst>
      <p:ext uri="{BB962C8B-B14F-4D97-AF65-F5344CB8AC3E}">
        <p14:creationId xmlns:p14="http://schemas.microsoft.com/office/powerpoint/2010/main" val="404934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1733" y="228603"/>
            <a:ext cx="12192000" cy="6493594"/>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p:cNvSpPr txBox="1"/>
          <p:nvPr/>
        </p:nvSpPr>
        <p:spPr>
          <a:xfrm>
            <a:off x="508000" y="135803"/>
            <a:ext cx="11480801" cy="5940063"/>
          </a:xfrm>
          <a:prstGeom prst="rect">
            <a:avLst/>
          </a:prstGeom>
          <a:noFill/>
          <a:ln>
            <a:noFill/>
          </a:ln>
        </p:spPr>
        <p:txBody>
          <a:bodyPr wrap="square" lIns="121895" tIns="60948" rIns="121895" bIns="60948" rtlCol="0">
            <a:spAutoFit/>
          </a:bodyPr>
          <a:lstStyle/>
          <a:p>
            <a:r>
              <a:rPr lang="en-US" sz="5400" dirty="0"/>
              <a:t>Keep on loving one another as brothers and sisters. Keep your lives free from the love of money and be content with what you have, because God has said,</a:t>
            </a:r>
          </a:p>
          <a:p>
            <a:r>
              <a:rPr lang="en-US" sz="5400" dirty="0"/>
              <a:t>“Never will I leave you;</a:t>
            </a:r>
            <a:br>
              <a:rPr lang="en-US" sz="5400" dirty="0"/>
            </a:br>
            <a:r>
              <a:rPr lang="en-US" sz="5400" dirty="0"/>
              <a:t>    never will I forsake you.”</a:t>
            </a:r>
            <a:r>
              <a:rPr lang="en-US" sz="5400" baseline="30000" dirty="0"/>
              <a:t>[</a:t>
            </a:r>
            <a:r>
              <a:rPr lang="en-US" sz="5400" baseline="30000" dirty="0">
                <a:hlinkClick r:id="rId4" tooltip="See footnote a"/>
              </a:rPr>
              <a:t>a</a:t>
            </a:r>
            <a:r>
              <a:rPr lang="en-US" sz="5400" baseline="30000" dirty="0"/>
              <a:t>]</a:t>
            </a:r>
            <a:endParaRPr lang="en-US" sz="5400" dirty="0"/>
          </a:p>
          <a:p>
            <a:r>
              <a:rPr lang="en-US" sz="5400" b="1" baseline="30000" dirty="0"/>
              <a:t>6 </a:t>
            </a:r>
            <a:r>
              <a:rPr lang="en-US" sz="5400" dirty="0"/>
              <a:t>So we say with confidence,</a:t>
            </a:r>
          </a:p>
        </p:txBody>
      </p:sp>
    </p:spTree>
    <p:extLst>
      <p:ext uri="{BB962C8B-B14F-4D97-AF65-F5344CB8AC3E}">
        <p14:creationId xmlns:p14="http://schemas.microsoft.com/office/powerpoint/2010/main" val="352347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CF228-331E-02FA-F488-40021222D03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BEF998-CCE4-0D90-8BF0-F7C29AF08A5C}"/>
              </a:ext>
            </a:extLst>
          </p:cNvPr>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a:extLst>
              <a:ext uri="{FF2B5EF4-FFF2-40B4-BE49-F238E27FC236}">
                <a16:creationId xmlns:a16="http://schemas.microsoft.com/office/drawing/2014/main" id="{25A76779-8E0E-9BCE-F359-D8B258DFCB4F}"/>
              </a:ext>
            </a:extLst>
          </p:cNvPr>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7E716351-6DA0-299D-7CCC-C22F8D10581B}"/>
              </a:ext>
            </a:extLst>
          </p:cNvPr>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a:extLst>
              <a:ext uri="{FF2B5EF4-FFF2-40B4-BE49-F238E27FC236}">
                <a16:creationId xmlns:a16="http://schemas.microsoft.com/office/drawing/2014/main" id="{0DB2613F-FB3F-AF31-ECE3-EEC54C7D7CE7}"/>
              </a:ext>
            </a:extLst>
          </p:cNvPr>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a:extLst>
              <a:ext uri="{FF2B5EF4-FFF2-40B4-BE49-F238E27FC236}">
                <a16:creationId xmlns:a16="http://schemas.microsoft.com/office/drawing/2014/main" id="{EF80577E-05A3-965F-1943-30FAFA7B3B07}"/>
              </a:ext>
            </a:extLst>
          </p:cNvPr>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a:extLst>
              <a:ext uri="{FF2B5EF4-FFF2-40B4-BE49-F238E27FC236}">
                <a16:creationId xmlns:a16="http://schemas.microsoft.com/office/drawing/2014/main" id="{F5816179-CEAE-205E-EA22-8BD35E9DFE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6106661E-A0D0-3CF6-27E3-580AE0D5AE3B}"/>
              </a:ext>
            </a:extLst>
          </p:cNvPr>
          <p:cNvSpPr/>
          <p:nvPr/>
        </p:nvSpPr>
        <p:spPr>
          <a:xfrm>
            <a:off x="321733" y="228603"/>
            <a:ext cx="12192000" cy="6493594"/>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a:extLst>
              <a:ext uri="{FF2B5EF4-FFF2-40B4-BE49-F238E27FC236}">
                <a16:creationId xmlns:a16="http://schemas.microsoft.com/office/drawing/2014/main" id="{E3B4C157-F326-B17F-9229-9612BEAA6DDE}"/>
              </a:ext>
            </a:extLst>
          </p:cNvPr>
          <p:cNvSpPr txBox="1"/>
          <p:nvPr/>
        </p:nvSpPr>
        <p:spPr>
          <a:xfrm>
            <a:off x="508000" y="135803"/>
            <a:ext cx="11480801" cy="6771060"/>
          </a:xfrm>
          <a:prstGeom prst="rect">
            <a:avLst/>
          </a:prstGeom>
          <a:noFill/>
          <a:ln>
            <a:noFill/>
          </a:ln>
        </p:spPr>
        <p:txBody>
          <a:bodyPr wrap="square" lIns="121895" tIns="60948" rIns="121895" bIns="60948" rtlCol="0">
            <a:spAutoFit/>
          </a:bodyPr>
          <a:lstStyle/>
          <a:p>
            <a:r>
              <a:rPr lang="en-US" sz="5400" dirty="0"/>
              <a:t>“The Lord is my helper; I will not be afraid.</a:t>
            </a:r>
            <a:br>
              <a:rPr lang="en-US" sz="5400" dirty="0"/>
            </a:br>
            <a:r>
              <a:rPr lang="en-US" sz="5400" dirty="0"/>
              <a:t>    What can mere mortals do to me?”</a:t>
            </a:r>
            <a:r>
              <a:rPr lang="en-US" sz="5400" baseline="30000" dirty="0"/>
              <a:t>[</a:t>
            </a:r>
            <a:r>
              <a:rPr lang="en-US" sz="5400" baseline="30000" dirty="0">
                <a:hlinkClick r:id="rId4" tooltip="See footnote b"/>
              </a:rPr>
              <a:t>b</a:t>
            </a:r>
            <a:r>
              <a:rPr lang="en-US" sz="5400" baseline="30000" dirty="0"/>
              <a:t>]</a:t>
            </a:r>
            <a:endParaRPr lang="en-US" sz="5400" dirty="0"/>
          </a:p>
          <a:p>
            <a:r>
              <a:rPr lang="en-US" sz="5400" b="1" baseline="30000" dirty="0"/>
              <a:t>7 </a:t>
            </a:r>
            <a:r>
              <a:rPr lang="en-US" sz="5400" dirty="0"/>
              <a:t>Remember your leaders, who spoke the word of God to you. Consider the outcome of their way of life and imitate their faith. </a:t>
            </a:r>
            <a:r>
              <a:rPr lang="en-US" sz="5400" b="1" baseline="30000" dirty="0"/>
              <a:t>8 </a:t>
            </a:r>
            <a:r>
              <a:rPr lang="en-US" sz="5400" dirty="0"/>
              <a:t>Jesus Christ is the same yesterday and today and forever.</a:t>
            </a:r>
          </a:p>
        </p:txBody>
      </p:sp>
    </p:spTree>
    <p:extLst>
      <p:ext uri="{BB962C8B-B14F-4D97-AF65-F5344CB8AC3E}">
        <p14:creationId xmlns:p14="http://schemas.microsoft.com/office/powerpoint/2010/main" val="166517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D92A2-D3B7-CD61-4793-750AC30F34A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99085BA-9FFF-CBEA-8A1A-200E315DBE23}"/>
              </a:ext>
            </a:extLst>
          </p:cNvPr>
          <p:cNvSpPr txBox="1"/>
          <p:nvPr/>
        </p:nvSpPr>
        <p:spPr>
          <a:xfrm>
            <a:off x="3962400" y="2743202"/>
            <a:ext cx="4165600" cy="1025962"/>
          </a:xfrm>
          <a:prstGeom prst="rect">
            <a:avLst/>
          </a:prstGeom>
          <a:noFill/>
        </p:spPr>
        <p:txBody>
          <a:bodyPr lIns="121895" tIns="60948" rIns="121895" bIns="60948">
            <a:spAutoFit/>
          </a:bodyPr>
          <a:lstStyle/>
          <a:p>
            <a:pPr algn="ctr">
              <a:defRPr/>
            </a:pPr>
            <a:r>
              <a:rPr lang="en-US" sz="5867" b="1" i="1" dirty="0">
                <a:ln>
                  <a:solidFill>
                    <a:schemeClr val="tx1"/>
                  </a:solidFill>
                </a:ln>
                <a:solidFill>
                  <a:schemeClr val="bg2">
                    <a:lumMod val="10000"/>
                  </a:schemeClr>
                </a:solidFill>
                <a:latin typeface="Lucida Handwriting" pitchFamily="66" charset="0"/>
              </a:rPr>
              <a:t> </a:t>
            </a:r>
          </a:p>
        </p:txBody>
      </p:sp>
      <p:sp>
        <p:nvSpPr>
          <p:cNvPr id="10" name="Rectangle 9">
            <a:extLst>
              <a:ext uri="{FF2B5EF4-FFF2-40B4-BE49-F238E27FC236}">
                <a16:creationId xmlns:a16="http://schemas.microsoft.com/office/drawing/2014/main" id="{B2DB5D65-F9A9-BF7E-2493-E26F9EEFA579}"/>
              </a:ext>
            </a:extLst>
          </p:cNvPr>
          <p:cNvSpPr/>
          <p:nvPr/>
        </p:nvSpPr>
        <p:spPr>
          <a:xfrm>
            <a:off x="8829599" y="5638802"/>
            <a:ext cx="408651" cy="943760"/>
          </a:xfrm>
          <a:prstGeom prst="rect">
            <a:avLst/>
          </a:prstGeom>
          <a:noFill/>
        </p:spPr>
        <p:txBody>
          <a:bodyPr wrap="none" lIns="121895" tIns="60948" rIns="121895" bIns="6094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333" b="1" spc="67" dirty="0">
                <a:ln w="11430"/>
                <a:solidFill>
                  <a:srgbClr val="C00000"/>
                </a:solidFill>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97FA4A2A-2C66-B603-13CB-1E3998D78A02}"/>
              </a:ext>
            </a:extLst>
          </p:cNvPr>
          <p:cNvSpPr txBox="1"/>
          <p:nvPr/>
        </p:nvSpPr>
        <p:spPr>
          <a:xfrm>
            <a:off x="2421468" y="2151730"/>
            <a:ext cx="5080000" cy="1764433"/>
          </a:xfrm>
          <a:prstGeom prst="rect">
            <a:avLst/>
          </a:prstGeom>
          <a:noFill/>
        </p:spPr>
        <p:txBody>
          <a:bodyPr lIns="121895" tIns="60948" rIns="121895" bIns="60948">
            <a:spAutoFit/>
          </a:bodyPr>
          <a:lstStyle/>
          <a:p>
            <a:pPr algn="ctr">
              <a:defRPr/>
            </a:pPr>
            <a:r>
              <a:rPr lang="en-US" sz="10666" b="1" dirty="0">
                <a:ln>
                  <a:solidFill>
                    <a:schemeClr val="bg1"/>
                  </a:solidFill>
                </a:ln>
                <a:solidFill>
                  <a:srgbClr val="C00000"/>
                </a:solidFill>
                <a:latin typeface="Papyrus" pitchFamily="66" charset="0"/>
              </a:rPr>
              <a:t> </a:t>
            </a:r>
          </a:p>
        </p:txBody>
      </p:sp>
      <p:sp>
        <p:nvSpPr>
          <p:cNvPr id="4" name="TextBox 3">
            <a:extLst>
              <a:ext uri="{FF2B5EF4-FFF2-40B4-BE49-F238E27FC236}">
                <a16:creationId xmlns:a16="http://schemas.microsoft.com/office/drawing/2014/main" id="{86C13311-DAF4-B09F-EC51-FFC8977D88B8}"/>
              </a:ext>
            </a:extLst>
          </p:cNvPr>
          <p:cNvSpPr txBox="1"/>
          <p:nvPr/>
        </p:nvSpPr>
        <p:spPr>
          <a:xfrm>
            <a:off x="1422400" y="762002"/>
            <a:ext cx="2438400" cy="779741"/>
          </a:xfrm>
          <a:prstGeom prst="rect">
            <a:avLst/>
          </a:prstGeom>
          <a:noFill/>
        </p:spPr>
        <p:txBody>
          <a:bodyPr lIns="121895" tIns="60948" rIns="121895" bIns="60948">
            <a:spAutoFit/>
          </a:bodyPr>
          <a:lstStyle/>
          <a:p>
            <a:pPr>
              <a:defRPr/>
            </a:pPr>
            <a:r>
              <a:rPr lang="en-US" sz="4267" b="1" dirty="0">
                <a:ln>
                  <a:solidFill>
                    <a:schemeClr val="tx1"/>
                  </a:solidFill>
                </a:ln>
                <a:solidFill>
                  <a:schemeClr val="bg2">
                    <a:lumMod val="10000"/>
                  </a:schemeClr>
                </a:solidFill>
                <a:cs typeface="Leelawadee" pitchFamily="34" charset="-34"/>
              </a:rPr>
              <a:t> </a:t>
            </a:r>
          </a:p>
        </p:txBody>
      </p:sp>
      <p:sp>
        <p:nvSpPr>
          <p:cNvPr id="2" name="TextBox 1">
            <a:extLst>
              <a:ext uri="{FF2B5EF4-FFF2-40B4-BE49-F238E27FC236}">
                <a16:creationId xmlns:a16="http://schemas.microsoft.com/office/drawing/2014/main" id="{2A72E3FA-3B73-4476-D85F-28FEAD60D348}"/>
              </a:ext>
            </a:extLst>
          </p:cNvPr>
          <p:cNvSpPr txBox="1"/>
          <p:nvPr/>
        </p:nvSpPr>
        <p:spPr>
          <a:xfrm>
            <a:off x="1117601" y="3733801"/>
            <a:ext cx="10871200" cy="1025962"/>
          </a:xfrm>
          <a:prstGeom prst="rect">
            <a:avLst/>
          </a:prstGeom>
          <a:noFill/>
        </p:spPr>
        <p:txBody>
          <a:bodyPr lIns="121895" tIns="60948" rIns="121895" bIns="60948">
            <a:spAutoFit/>
          </a:bodyPr>
          <a:lstStyle/>
          <a:p>
            <a:pPr>
              <a:defRPr/>
            </a:pPr>
            <a:r>
              <a:rPr lang="en-US" sz="5867" b="1" i="1" dirty="0">
                <a:ln>
                  <a:solidFill>
                    <a:schemeClr val="tx1"/>
                  </a:solidFill>
                </a:ln>
                <a:solidFill>
                  <a:schemeClr val="bg2">
                    <a:lumMod val="10000"/>
                  </a:schemeClr>
                </a:solidFill>
                <a:latin typeface="Lucida Handwriting" pitchFamily="66" charset="0"/>
              </a:rPr>
              <a:t>  </a:t>
            </a:r>
          </a:p>
        </p:txBody>
      </p:sp>
      <p:pic>
        <p:nvPicPr>
          <p:cNvPr id="3074" name="Picture 2">
            <a:extLst>
              <a:ext uri="{FF2B5EF4-FFF2-40B4-BE49-F238E27FC236}">
                <a16:creationId xmlns:a16="http://schemas.microsoft.com/office/drawing/2014/main" id="{9BF1E44B-175D-EE1E-E561-7B724D25F7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6457F2B0-3801-81D8-7FFF-C8F4FC0811D4}"/>
              </a:ext>
            </a:extLst>
          </p:cNvPr>
          <p:cNvSpPr/>
          <p:nvPr/>
        </p:nvSpPr>
        <p:spPr>
          <a:xfrm>
            <a:off x="321733" y="228603"/>
            <a:ext cx="12192000" cy="6493594"/>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8" rIns="121895" bIns="60948" rtlCol="0" anchor="ctr"/>
          <a:lstStyle/>
          <a:p>
            <a:pPr algn="ctr"/>
            <a:endParaRPr lang="en-US" sz="2400"/>
          </a:p>
        </p:txBody>
      </p:sp>
      <p:sp>
        <p:nvSpPr>
          <p:cNvPr id="15" name="TextBox 14">
            <a:extLst>
              <a:ext uri="{FF2B5EF4-FFF2-40B4-BE49-F238E27FC236}">
                <a16:creationId xmlns:a16="http://schemas.microsoft.com/office/drawing/2014/main" id="{1F43EFF5-9D73-4D45-0E61-2CC03EDF5405}"/>
              </a:ext>
            </a:extLst>
          </p:cNvPr>
          <p:cNvSpPr txBox="1"/>
          <p:nvPr/>
        </p:nvSpPr>
        <p:spPr>
          <a:xfrm>
            <a:off x="508000" y="135803"/>
            <a:ext cx="11480801" cy="6771060"/>
          </a:xfrm>
          <a:prstGeom prst="rect">
            <a:avLst/>
          </a:prstGeom>
          <a:noFill/>
          <a:ln>
            <a:noFill/>
          </a:ln>
        </p:spPr>
        <p:txBody>
          <a:bodyPr wrap="square" lIns="121895" tIns="60948" rIns="121895" bIns="60948" rtlCol="0">
            <a:spAutoFit/>
          </a:bodyPr>
          <a:lstStyle/>
          <a:p>
            <a:r>
              <a:rPr lang="en-US" sz="5400" b="1" baseline="30000" dirty="0"/>
              <a:t>9 </a:t>
            </a:r>
            <a:r>
              <a:rPr lang="en-US" sz="5400" dirty="0"/>
              <a:t>Do not be carried away by all kinds of strange teachings. It is good for our hearts to be strengthened by grace, not by eating ceremonial foods, which is of no benefit to those who do so. </a:t>
            </a:r>
            <a:r>
              <a:rPr lang="en-US" sz="5400" b="1" baseline="30000" dirty="0"/>
              <a:t>10 </a:t>
            </a:r>
            <a:r>
              <a:rPr lang="en-US" sz="5400" dirty="0"/>
              <a:t>We have an altar from which those who minister at the tabernacle have no right to eat.</a:t>
            </a:r>
          </a:p>
        </p:txBody>
      </p:sp>
    </p:spTree>
    <p:extLst>
      <p:ext uri="{BB962C8B-B14F-4D97-AF65-F5344CB8AC3E}">
        <p14:creationId xmlns:p14="http://schemas.microsoft.com/office/powerpoint/2010/main" val="252537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5368</TotalTime>
  <Words>1599</Words>
  <Application>Microsoft Office PowerPoint</Application>
  <PresentationFormat>Widescreen</PresentationFormat>
  <Paragraphs>287</Paragraphs>
  <Slides>53</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Calibri Light</vt:lpstr>
      <vt:lpstr>Copperplate Gothic Bold</vt:lpstr>
      <vt:lpstr>Leelawadee</vt:lpstr>
      <vt:lpstr>Lucida Handwriting</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Farwell UMC</dc:creator>
  <cp:lastModifiedBy>Ray Francis</cp:lastModifiedBy>
  <cp:revision>607</cp:revision>
  <dcterms:created xsi:type="dcterms:W3CDTF">2024-05-16T16:43:07Z</dcterms:created>
  <dcterms:modified xsi:type="dcterms:W3CDTF">2025-08-30T14:21:10Z</dcterms:modified>
</cp:coreProperties>
</file>