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65" r:id="rId6"/>
    <p:sldId id="266" r:id="rId7"/>
    <p:sldId id="267" r:id="rId8"/>
    <p:sldId id="261" r:id="rId9"/>
    <p:sldId id="272" r:id="rId10"/>
    <p:sldId id="280" r:id="rId11"/>
    <p:sldId id="273" r:id="rId12"/>
    <p:sldId id="270" r:id="rId13"/>
    <p:sldId id="276" r:id="rId14"/>
    <p:sldId id="275" r:id="rId15"/>
    <p:sldId id="277" r:id="rId16"/>
    <p:sldId id="271" r:id="rId17"/>
    <p:sldId id="278" r:id="rId18"/>
    <p:sldId id="274" r:id="rId19"/>
    <p:sldId id="279" r:id="rId20"/>
    <p:sldId id="269" r:id="rId21"/>
    <p:sldId id="263" r:id="rId22"/>
    <p:sldId id="26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CC1"/>
    <a:srgbClr val="5D382C"/>
    <a:srgbClr val="225A4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22" d="100"/>
          <a:sy n="122" d="100"/>
        </p:scale>
        <p:origin x="96" y="33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609172" y="3763982"/>
            <a:ext cx="1852641" cy="205123"/>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609172" y="3763982"/>
            <a:ext cx="1852641" cy="205123"/>
          </a:xfrm>
        </p:spPr>
        <p:txBody>
          <a:bodyPr>
            <a:normAutofit/>
          </a:bodyPr>
          <a:lstStyle>
            <a:lvl1pPr>
              <a:defRPr sz="1600"/>
            </a:lvl1pPr>
          </a:lstStyle>
          <a:p>
            <a:pPr lvl="0"/>
            <a:r>
              <a:rPr lang="en-US" dirty="0"/>
              <a:t>Add Your Subtitle</a:t>
            </a:r>
          </a:p>
        </p:txBody>
      </p:sp>
      <p:sp>
        <p:nvSpPr>
          <p:cNvPr id="8" name="Title 1"/>
          <p:cNvSpPr>
            <a:spLocks noGrp="1"/>
          </p:cNvSpPr>
          <p:nvPr>
            <p:ph type="title" hasCustomPrompt="1"/>
          </p:nvPr>
        </p:nvSpPr>
        <p:spPr>
          <a:xfrm>
            <a:off x="2494442" y="1681002"/>
            <a:ext cx="4129990" cy="1593257"/>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65436"/>
            <a:ext cx="6503330" cy="441611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365436"/>
            <a:ext cx="6503330" cy="441611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65436"/>
            <a:ext cx="6503330" cy="441611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7410226" y="3919292"/>
            <a:ext cx="1249763" cy="57749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FFFF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FFFFF"/>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FFFFF"/>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FBABB-7995-E6BA-3150-4731E4E5B893}"/>
              </a:ext>
            </a:extLst>
          </p:cNvPr>
          <p:cNvSpPr>
            <a:spLocks noGrp="1"/>
          </p:cNvSpPr>
          <p:nvPr>
            <p:ph type="body" sz="quarter" idx="13"/>
          </p:nvPr>
        </p:nvSpPr>
        <p:spPr/>
        <p:txBody>
          <a:bodyPr/>
          <a:lstStyle/>
          <a:p>
            <a:endParaRPr lang="en-US"/>
          </a:p>
        </p:txBody>
      </p:sp>
      <p:pic>
        <p:nvPicPr>
          <p:cNvPr id="4" name="Picture 3" descr="A mountain range with a white circle with text overlay&#10;&#10;AI-generated content may be incorrect.">
            <a:extLst>
              <a:ext uri="{FF2B5EF4-FFF2-40B4-BE49-F238E27FC236}">
                <a16:creationId xmlns:a16="http://schemas.microsoft.com/office/drawing/2014/main" id="{44800C6D-2D7D-A2E2-1CFE-EA0AB0F6A1D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77CFF-26CE-2ACE-9780-510DD00C0E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AE7F6FA-B9E0-DC4F-DB51-81AC9964424B}"/>
              </a:ext>
            </a:extLst>
          </p:cNvPr>
          <p:cNvSpPr>
            <a:spLocks noGrp="1"/>
          </p:cNvSpPr>
          <p:nvPr>
            <p:ph type="body" sz="quarter" idx="13"/>
          </p:nvPr>
        </p:nvSpPr>
        <p:spPr/>
        <p:txBody>
          <a:bodyPr/>
          <a:lstStyle/>
          <a:p>
            <a:r>
              <a:rPr lang="en-US" dirty="0"/>
              <a:t>2 In vain you rise early</a:t>
            </a:r>
          </a:p>
          <a:p>
            <a:r>
              <a:rPr lang="en-US" dirty="0"/>
              <a:t>    and stay up late,</a:t>
            </a:r>
          </a:p>
          <a:p>
            <a:r>
              <a:rPr lang="en-US" dirty="0"/>
              <a:t>toiling for food to eat—</a:t>
            </a:r>
          </a:p>
          <a:p>
            <a:r>
              <a:rPr lang="en-US" dirty="0"/>
              <a:t>    </a:t>
            </a:r>
            <a:r>
              <a:rPr lang="en-US" b="1" dirty="0"/>
              <a:t>for he grants sleep to those he loves.</a:t>
            </a:r>
          </a:p>
        </p:txBody>
      </p:sp>
      <p:sp>
        <p:nvSpPr>
          <p:cNvPr id="4" name="Text Placeholder 3">
            <a:extLst>
              <a:ext uri="{FF2B5EF4-FFF2-40B4-BE49-F238E27FC236}">
                <a16:creationId xmlns:a16="http://schemas.microsoft.com/office/drawing/2014/main" id="{6A31C977-749E-1E0C-6970-235D30274467}"/>
              </a:ext>
            </a:extLst>
          </p:cNvPr>
          <p:cNvSpPr>
            <a:spLocks noGrp="1"/>
          </p:cNvSpPr>
          <p:nvPr>
            <p:ph type="body" sz="quarter" idx="14"/>
          </p:nvPr>
        </p:nvSpPr>
        <p:spPr/>
        <p:txBody>
          <a:bodyPr>
            <a:normAutofit/>
          </a:bodyPr>
          <a:lstStyle/>
          <a:p>
            <a:r>
              <a:rPr lang="en-US" sz="3200" dirty="0"/>
              <a:t>Psalm 127:2 NIV </a:t>
            </a:r>
          </a:p>
        </p:txBody>
      </p:sp>
    </p:spTree>
    <p:extLst>
      <p:ext uri="{BB962C8B-B14F-4D97-AF65-F5344CB8AC3E}">
        <p14:creationId xmlns:p14="http://schemas.microsoft.com/office/powerpoint/2010/main" val="131900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A952-1717-DC4D-5F58-7CC6205342D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BDB45FD-476F-1909-E41F-9CF015439697}"/>
              </a:ext>
            </a:extLst>
          </p:cNvPr>
          <p:cNvSpPr>
            <a:spLocks noGrp="1"/>
          </p:cNvSpPr>
          <p:nvPr>
            <p:ph type="body" sz="quarter" idx="13"/>
          </p:nvPr>
        </p:nvSpPr>
        <p:spPr/>
        <p:txBody>
          <a:bodyPr/>
          <a:lstStyle/>
          <a:p>
            <a:r>
              <a:rPr lang="en-US" dirty="0"/>
              <a:t>15 This is what the Sovereign Lord, </a:t>
            </a:r>
          </a:p>
          <a:p>
            <a:r>
              <a:rPr lang="en-US" dirty="0"/>
              <a:t>the Holy One of Israel, says:</a:t>
            </a:r>
          </a:p>
          <a:p>
            <a:endParaRPr lang="en-US" dirty="0"/>
          </a:p>
          <a:p>
            <a:r>
              <a:rPr lang="en-US" dirty="0"/>
              <a:t>“In repentance and rest is your salvation,</a:t>
            </a:r>
          </a:p>
          <a:p>
            <a:r>
              <a:rPr lang="en-US" dirty="0"/>
              <a:t>    in quietness and trust is your strength,</a:t>
            </a:r>
            <a:endParaRPr lang="en-US" b="1" dirty="0"/>
          </a:p>
        </p:txBody>
      </p:sp>
      <p:sp>
        <p:nvSpPr>
          <p:cNvPr id="4" name="Text Placeholder 3">
            <a:extLst>
              <a:ext uri="{FF2B5EF4-FFF2-40B4-BE49-F238E27FC236}">
                <a16:creationId xmlns:a16="http://schemas.microsoft.com/office/drawing/2014/main" id="{E66C42E9-A8BB-3BAD-FEF8-B6BA5F71E37E}"/>
              </a:ext>
            </a:extLst>
          </p:cNvPr>
          <p:cNvSpPr>
            <a:spLocks noGrp="1"/>
          </p:cNvSpPr>
          <p:nvPr>
            <p:ph type="body" sz="quarter" idx="14"/>
          </p:nvPr>
        </p:nvSpPr>
        <p:spPr/>
        <p:txBody>
          <a:bodyPr>
            <a:normAutofit/>
          </a:bodyPr>
          <a:lstStyle/>
          <a:p>
            <a:r>
              <a:rPr lang="en-US" sz="3200" dirty="0"/>
              <a:t>Isaiah 30:15 NIV </a:t>
            </a:r>
          </a:p>
        </p:txBody>
      </p:sp>
    </p:spTree>
    <p:extLst>
      <p:ext uri="{BB962C8B-B14F-4D97-AF65-F5344CB8AC3E}">
        <p14:creationId xmlns:p14="http://schemas.microsoft.com/office/powerpoint/2010/main" val="402114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DAB7D-4C5B-3D28-35BF-E110FAC8B32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6EB611A-EA90-6246-1EE3-9652698E6AAA}"/>
              </a:ext>
            </a:extLst>
          </p:cNvPr>
          <p:cNvSpPr>
            <a:spLocks noGrp="1"/>
          </p:cNvSpPr>
          <p:nvPr>
            <p:ph type="body" sz="quarter" idx="10"/>
          </p:nvPr>
        </p:nvSpPr>
        <p:spPr/>
        <p:txBody>
          <a:bodyPr>
            <a:normAutofit/>
          </a:bodyPr>
          <a:lstStyle/>
          <a:p>
            <a:r>
              <a:rPr lang="en-US" sz="4400" b="1" dirty="0">
                <a:solidFill>
                  <a:srgbClr val="5D382C"/>
                </a:solidFill>
              </a:rPr>
              <a:t>Stillness </a:t>
            </a:r>
          </a:p>
          <a:p>
            <a:r>
              <a:rPr lang="en-US" sz="4400" b="1" dirty="0">
                <a:solidFill>
                  <a:srgbClr val="5D382C"/>
                </a:solidFill>
              </a:rPr>
              <a:t>Promotes Hearing</a:t>
            </a:r>
          </a:p>
          <a:p>
            <a:r>
              <a:rPr lang="en-US" sz="3200" dirty="0">
                <a:solidFill>
                  <a:srgbClr val="5D382C"/>
                </a:solidFill>
              </a:rPr>
              <a:t>(and Right Perspective)</a:t>
            </a:r>
          </a:p>
        </p:txBody>
      </p:sp>
      <p:sp>
        <p:nvSpPr>
          <p:cNvPr id="4" name="Title 3">
            <a:extLst>
              <a:ext uri="{FF2B5EF4-FFF2-40B4-BE49-F238E27FC236}">
                <a16:creationId xmlns:a16="http://schemas.microsoft.com/office/drawing/2014/main" id="{59294376-1C76-C497-1080-EFE206A3475A}"/>
              </a:ext>
            </a:extLst>
          </p:cNvPr>
          <p:cNvSpPr>
            <a:spLocks noGrp="1"/>
          </p:cNvSpPr>
          <p:nvPr>
            <p:ph type="title"/>
          </p:nvPr>
        </p:nvSpPr>
        <p:spPr/>
        <p:txBody>
          <a:bodyPr/>
          <a:lstStyle/>
          <a:p>
            <a:r>
              <a:rPr lang="en-US" dirty="0">
                <a:gradFill>
                  <a:gsLst>
                    <a:gs pos="26000">
                      <a:srgbClr val="EDDCC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Rockwell Extra Bold" panose="02060903040505020403" pitchFamily="18" charset="0"/>
              </a:rPr>
              <a:t>GRACE</a:t>
            </a:r>
          </a:p>
        </p:txBody>
      </p:sp>
    </p:spTree>
    <p:extLst>
      <p:ext uri="{BB962C8B-B14F-4D97-AF65-F5344CB8AC3E}">
        <p14:creationId xmlns:p14="http://schemas.microsoft.com/office/powerpoint/2010/main" val="146663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D648-8366-B8B0-6393-3261C00DA4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0A5AD6D-49F2-056E-D033-4ACC773FCAFB}"/>
              </a:ext>
            </a:extLst>
          </p:cNvPr>
          <p:cNvSpPr>
            <a:spLocks noGrp="1"/>
          </p:cNvSpPr>
          <p:nvPr>
            <p:ph type="body" sz="quarter" idx="13"/>
          </p:nvPr>
        </p:nvSpPr>
        <p:spPr/>
        <p:txBody>
          <a:bodyPr/>
          <a:lstStyle/>
          <a:p>
            <a:r>
              <a:rPr lang="en-US" dirty="0"/>
              <a:t>10 He replied, “I have been very zealous for the Lord God Almighty. The Israelites have rejected your covenant, torn down your altars, and put your prophets to death with the sword. </a:t>
            </a:r>
            <a:r>
              <a:rPr lang="en-US" b="1" dirty="0"/>
              <a:t>I am the only one left, </a:t>
            </a:r>
          </a:p>
          <a:p>
            <a:r>
              <a:rPr lang="en-US" dirty="0"/>
              <a:t>and now they are trying to kill me too.”</a:t>
            </a:r>
          </a:p>
        </p:txBody>
      </p:sp>
      <p:sp>
        <p:nvSpPr>
          <p:cNvPr id="4" name="Text Placeholder 3">
            <a:extLst>
              <a:ext uri="{FF2B5EF4-FFF2-40B4-BE49-F238E27FC236}">
                <a16:creationId xmlns:a16="http://schemas.microsoft.com/office/drawing/2014/main" id="{4CE8BDBE-358A-72A9-4AE7-F9DE174FF255}"/>
              </a:ext>
            </a:extLst>
          </p:cNvPr>
          <p:cNvSpPr>
            <a:spLocks noGrp="1"/>
          </p:cNvSpPr>
          <p:nvPr>
            <p:ph type="body" sz="quarter" idx="14"/>
          </p:nvPr>
        </p:nvSpPr>
        <p:spPr/>
        <p:txBody>
          <a:bodyPr>
            <a:normAutofit/>
          </a:bodyPr>
          <a:lstStyle/>
          <a:p>
            <a:r>
              <a:rPr lang="en-US" sz="3200" dirty="0"/>
              <a:t>1 Kings 19: 10 NIV </a:t>
            </a:r>
          </a:p>
        </p:txBody>
      </p:sp>
    </p:spTree>
    <p:extLst>
      <p:ext uri="{BB962C8B-B14F-4D97-AF65-F5344CB8AC3E}">
        <p14:creationId xmlns:p14="http://schemas.microsoft.com/office/powerpoint/2010/main" val="24508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C0D0C-5CD5-376F-BD1A-EE9D67AD74A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DB30753-7303-023A-C638-B0B45A228F1C}"/>
              </a:ext>
            </a:extLst>
          </p:cNvPr>
          <p:cNvSpPr>
            <a:spLocks noGrp="1"/>
          </p:cNvSpPr>
          <p:nvPr>
            <p:ph type="body" sz="quarter" idx="13"/>
          </p:nvPr>
        </p:nvSpPr>
        <p:spPr/>
        <p:txBody>
          <a:bodyPr/>
          <a:lstStyle/>
          <a:p>
            <a:r>
              <a:rPr lang="en-US" b="1" dirty="0"/>
              <a:t>And after the fire came a gentle whisper</a:t>
            </a:r>
            <a:r>
              <a:rPr lang="en-US" dirty="0"/>
              <a:t>. </a:t>
            </a:r>
          </a:p>
          <a:p>
            <a:r>
              <a:rPr lang="en-US" dirty="0"/>
              <a:t>13 </a:t>
            </a:r>
            <a:r>
              <a:rPr lang="en-US" b="1" dirty="0"/>
              <a:t>When Elijah heard it,</a:t>
            </a:r>
          </a:p>
          <a:p>
            <a:r>
              <a:rPr lang="en-US" dirty="0"/>
              <a:t> he pulled his cloak over his face and went out and stood at the mouth of the cave.</a:t>
            </a:r>
          </a:p>
        </p:txBody>
      </p:sp>
      <p:sp>
        <p:nvSpPr>
          <p:cNvPr id="4" name="Text Placeholder 3">
            <a:extLst>
              <a:ext uri="{FF2B5EF4-FFF2-40B4-BE49-F238E27FC236}">
                <a16:creationId xmlns:a16="http://schemas.microsoft.com/office/drawing/2014/main" id="{4EE2AEC3-5A8D-5851-D9C4-98F656F328E0}"/>
              </a:ext>
            </a:extLst>
          </p:cNvPr>
          <p:cNvSpPr>
            <a:spLocks noGrp="1"/>
          </p:cNvSpPr>
          <p:nvPr>
            <p:ph type="body" sz="quarter" idx="14"/>
          </p:nvPr>
        </p:nvSpPr>
        <p:spPr/>
        <p:txBody>
          <a:bodyPr>
            <a:normAutofit/>
          </a:bodyPr>
          <a:lstStyle/>
          <a:p>
            <a:r>
              <a:rPr lang="en-US" sz="3200" dirty="0"/>
              <a:t>1 Kings 19: 12-13 NIV </a:t>
            </a:r>
          </a:p>
        </p:txBody>
      </p:sp>
    </p:spTree>
    <p:extLst>
      <p:ext uri="{BB962C8B-B14F-4D97-AF65-F5344CB8AC3E}">
        <p14:creationId xmlns:p14="http://schemas.microsoft.com/office/powerpoint/2010/main" val="374238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A76AE-2E49-4359-C8D4-102D3369E8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005D33F-3BD9-6E40-19D4-53494C35ABBB}"/>
              </a:ext>
            </a:extLst>
          </p:cNvPr>
          <p:cNvSpPr>
            <a:spLocks noGrp="1"/>
          </p:cNvSpPr>
          <p:nvPr>
            <p:ph type="body" sz="quarter" idx="13"/>
          </p:nvPr>
        </p:nvSpPr>
        <p:spPr/>
        <p:txBody>
          <a:bodyPr/>
          <a:lstStyle/>
          <a:p>
            <a:r>
              <a:rPr lang="en-US" b="1" dirty="0"/>
              <a:t>18 Yet I reserve seven thousand in Israel—</a:t>
            </a:r>
            <a:r>
              <a:rPr lang="en-US" dirty="0"/>
              <a:t>all whose knees have not bowed down to Baal and whose mouths have not kissed him.”</a:t>
            </a:r>
          </a:p>
        </p:txBody>
      </p:sp>
      <p:sp>
        <p:nvSpPr>
          <p:cNvPr id="4" name="Text Placeholder 3">
            <a:extLst>
              <a:ext uri="{FF2B5EF4-FFF2-40B4-BE49-F238E27FC236}">
                <a16:creationId xmlns:a16="http://schemas.microsoft.com/office/drawing/2014/main" id="{7383ACBD-98DF-90EB-020C-69C15DE3F0CB}"/>
              </a:ext>
            </a:extLst>
          </p:cNvPr>
          <p:cNvSpPr>
            <a:spLocks noGrp="1"/>
          </p:cNvSpPr>
          <p:nvPr>
            <p:ph type="body" sz="quarter" idx="14"/>
          </p:nvPr>
        </p:nvSpPr>
        <p:spPr/>
        <p:txBody>
          <a:bodyPr>
            <a:normAutofit/>
          </a:bodyPr>
          <a:lstStyle/>
          <a:p>
            <a:r>
              <a:rPr lang="en-US" sz="3200" dirty="0"/>
              <a:t>1 Kings 19: 18 NIV </a:t>
            </a:r>
          </a:p>
        </p:txBody>
      </p:sp>
    </p:spTree>
    <p:extLst>
      <p:ext uri="{BB962C8B-B14F-4D97-AF65-F5344CB8AC3E}">
        <p14:creationId xmlns:p14="http://schemas.microsoft.com/office/powerpoint/2010/main" val="321202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264D2-F30C-2873-72E2-472B91A5C06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CC28056-D534-AD33-F638-039E63B7A3F1}"/>
              </a:ext>
            </a:extLst>
          </p:cNvPr>
          <p:cNvSpPr>
            <a:spLocks noGrp="1"/>
          </p:cNvSpPr>
          <p:nvPr>
            <p:ph type="body" sz="quarter" idx="10"/>
          </p:nvPr>
        </p:nvSpPr>
        <p:spPr/>
        <p:txBody>
          <a:bodyPr>
            <a:normAutofit/>
          </a:bodyPr>
          <a:lstStyle/>
          <a:p>
            <a:r>
              <a:rPr lang="en-US" sz="4400" b="1" dirty="0">
                <a:solidFill>
                  <a:srgbClr val="5D382C"/>
                </a:solidFill>
              </a:rPr>
              <a:t>Persevere in the Discipline of Stillness</a:t>
            </a:r>
          </a:p>
        </p:txBody>
      </p:sp>
      <p:sp>
        <p:nvSpPr>
          <p:cNvPr id="4" name="Title 3">
            <a:extLst>
              <a:ext uri="{FF2B5EF4-FFF2-40B4-BE49-F238E27FC236}">
                <a16:creationId xmlns:a16="http://schemas.microsoft.com/office/drawing/2014/main" id="{D49FF65D-A36B-F5C4-339C-030EF5600283}"/>
              </a:ext>
            </a:extLst>
          </p:cNvPr>
          <p:cNvSpPr>
            <a:spLocks noGrp="1"/>
          </p:cNvSpPr>
          <p:nvPr>
            <p:ph type="title"/>
          </p:nvPr>
        </p:nvSpPr>
        <p:spPr/>
        <p:txBody>
          <a:bodyPr/>
          <a:lstStyle/>
          <a:p>
            <a:r>
              <a:rPr lang="en-US" dirty="0">
                <a:gradFill>
                  <a:gsLst>
                    <a:gs pos="26000">
                      <a:srgbClr val="EDDCC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Rockwell Extra Bold" panose="02060903040505020403" pitchFamily="18" charset="0"/>
              </a:rPr>
              <a:t>GRACE</a:t>
            </a:r>
          </a:p>
        </p:txBody>
      </p:sp>
    </p:spTree>
    <p:extLst>
      <p:ext uri="{BB962C8B-B14F-4D97-AF65-F5344CB8AC3E}">
        <p14:creationId xmlns:p14="http://schemas.microsoft.com/office/powerpoint/2010/main" val="388291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443E-7826-AC95-C8E7-B698B355FBE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BC41E0-4099-3AC7-EA83-1275F0F5A151}"/>
              </a:ext>
            </a:extLst>
          </p:cNvPr>
          <p:cNvSpPr>
            <a:spLocks noGrp="1"/>
          </p:cNvSpPr>
          <p:nvPr>
            <p:ph type="body" sz="quarter" idx="13"/>
          </p:nvPr>
        </p:nvSpPr>
        <p:spPr/>
        <p:txBody>
          <a:bodyPr>
            <a:normAutofit/>
          </a:bodyPr>
          <a:lstStyle/>
          <a:p>
            <a:r>
              <a:rPr lang="en-US" dirty="0"/>
              <a:t>“</a:t>
            </a:r>
            <a:r>
              <a:rPr lang="en-US" b="1" dirty="0"/>
              <a:t>Stop striving </a:t>
            </a:r>
            <a:r>
              <a:rPr lang="en-US" dirty="0"/>
              <a:t>and </a:t>
            </a:r>
            <a:r>
              <a:rPr lang="en-US" b="1" dirty="0"/>
              <a:t>know that I am God</a:t>
            </a:r>
            <a:r>
              <a:rPr lang="en-US" dirty="0"/>
              <a:t>;</a:t>
            </a:r>
          </a:p>
          <a:p>
            <a:r>
              <a:rPr lang="en-US" dirty="0"/>
              <a:t>I will be exalted among the nations, </a:t>
            </a:r>
          </a:p>
          <a:p>
            <a:r>
              <a:rPr lang="en-US" dirty="0"/>
              <a:t>I will be exalted on the earth.”</a:t>
            </a:r>
            <a:endParaRPr lang="en-US" b="1" dirty="0"/>
          </a:p>
        </p:txBody>
      </p:sp>
      <p:sp>
        <p:nvSpPr>
          <p:cNvPr id="4" name="Text Placeholder 3">
            <a:extLst>
              <a:ext uri="{FF2B5EF4-FFF2-40B4-BE49-F238E27FC236}">
                <a16:creationId xmlns:a16="http://schemas.microsoft.com/office/drawing/2014/main" id="{664603B6-09C4-20EC-E006-775C5C04864F}"/>
              </a:ext>
            </a:extLst>
          </p:cNvPr>
          <p:cNvSpPr>
            <a:spLocks noGrp="1"/>
          </p:cNvSpPr>
          <p:nvPr>
            <p:ph type="body" sz="quarter" idx="14"/>
          </p:nvPr>
        </p:nvSpPr>
        <p:spPr/>
        <p:txBody>
          <a:bodyPr>
            <a:normAutofit/>
          </a:bodyPr>
          <a:lstStyle/>
          <a:p>
            <a:r>
              <a:rPr lang="en-US" sz="3200" dirty="0"/>
              <a:t>Psalm 46:10 NASB </a:t>
            </a:r>
          </a:p>
        </p:txBody>
      </p:sp>
    </p:spTree>
    <p:extLst>
      <p:ext uri="{BB962C8B-B14F-4D97-AF65-F5344CB8AC3E}">
        <p14:creationId xmlns:p14="http://schemas.microsoft.com/office/powerpoint/2010/main" val="39058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F4D84-2BE4-5824-1F75-EA61FD42199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65B5F2-DA7C-6C7D-AAB0-8A6A87A7EA6F}"/>
              </a:ext>
            </a:extLst>
          </p:cNvPr>
          <p:cNvSpPr>
            <a:spLocks noGrp="1"/>
          </p:cNvSpPr>
          <p:nvPr>
            <p:ph type="body" sz="quarter" idx="13"/>
          </p:nvPr>
        </p:nvSpPr>
        <p:spPr/>
        <p:txBody>
          <a:bodyPr>
            <a:normAutofit fontScale="92500" lnSpcReduction="10000"/>
          </a:bodyPr>
          <a:lstStyle/>
          <a:p>
            <a:r>
              <a:rPr lang="en-US" dirty="0"/>
              <a:t>1 </a:t>
            </a:r>
            <a:r>
              <a:rPr lang="en-US" b="1" dirty="0"/>
              <a:t>My heart is not proud, Lord,</a:t>
            </a:r>
          </a:p>
          <a:p>
            <a:r>
              <a:rPr lang="en-US" dirty="0"/>
              <a:t>    my eyes are not haughty;</a:t>
            </a:r>
          </a:p>
          <a:p>
            <a:r>
              <a:rPr lang="en-US" dirty="0"/>
              <a:t>I do not concern myself with great matters</a:t>
            </a:r>
          </a:p>
          <a:p>
            <a:r>
              <a:rPr lang="en-US" dirty="0"/>
              <a:t>    or things too wonderful for me.</a:t>
            </a:r>
          </a:p>
          <a:p>
            <a:r>
              <a:rPr lang="en-US" dirty="0"/>
              <a:t>2 </a:t>
            </a:r>
            <a:r>
              <a:rPr lang="en-US" b="1" dirty="0"/>
              <a:t>But I have calmed and quieted myself,</a:t>
            </a:r>
          </a:p>
          <a:p>
            <a:r>
              <a:rPr lang="en-US" dirty="0"/>
              <a:t>    I am like a weaned child with its mother;</a:t>
            </a:r>
          </a:p>
          <a:p>
            <a:r>
              <a:rPr lang="en-US" dirty="0"/>
              <a:t>    </a:t>
            </a:r>
            <a:r>
              <a:rPr lang="en-US" b="1" dirty="0"/>
              <a:t>like a weaned child I am content</a:t>
            </a:r>
            <a:r>
              <a:rPr lang="en-US" dirty="0"/>
              <a:t>.</a:t>
            </a:r>
            <a:endParaRPr lang="en-US" b="1" dirty="0"/>
          </a:p>
        </p:txBody>
      </p:sp>
      <p:sp>
        <p:nvSpPr>
          <p:cNvPr id="4" name="Text Placeholder 3">
            <a:extLst>
              <a:ext uri="{FF2B5EF4-FFF2-40B4-BE49-F238E27FC236}">
                <a16:creationId xmlns:a16="http://schemas.microsoft.com/office/drawing/2014/main" id="{9E4A9FF5-57F9-D061-7174-5DF9892D0F93}"/>
              </a:ext>
            </a:extLst>
          </p:cNvPr>
          <p:cNvSpPr>
            <a:spLocks noGrp="1"/>
          </p:cNvSpPr>
          <p:nvPr>
            <p:ph type="body" sz="quarter" idx="14"/>
          </p:nvPr>
        </p:nvSpPr>
        <p:spPr/>
        <p:txBody>
          <a:bodyPr>
            <a:normAutofit/>
          </a:bodyPr>
          <a:lstStyle/>
          <a:p>
            <a:r>
              <a:rPr lang="en-US" sz="3200" dirty="0"/>
              <a:t>Psalm 131: 1-2 NIV </a:t>
            </a:r>
          </a:p>
        </p:txBody>
      </p:sp>
    </p:spTree>
    <p:extLst>
      <p:ext uri="{BB962C8B-B14F-4D97-AF65-F5344CB8AC3E}">
        <p14:creationId xmlns:p14="http://schemas.microsoft.com/office/powerpoint/2010/main" val="66307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7091-867A-F989-64CA-C3924AB8BAA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31715F7-BE16-F56E-0FC1-B68B716F6058}"/>
              </a:ext>
            </a:extLst>
          </p:cNvPr>
          <p:cNvSpPr>
            <a:spLocks noGrp="1"/>
          </p:cNvSpPr>
          <p:nvPr>
            <p:ph type="body" sz="quarter" idx="13"/>
          </p:nvPr>
        </p:nvSpPr>
        <p:spPr/>
        <p:txBody>
          <a:bodyPr>
            <a:normAutofit/>
          </a:bodyPr>
          <a:lstStyle/>
          <a:p>
            <a:r>
              <a:rPr lang="en-US" dirty="0"/>
              <a:t>31 </a:t>
            </a:r>
            <a:r>
              <a:rPr lang="en-US" b="1" dirty="0"/>
              <a:t>Yet those who wait for the Lord</a:t>
            </a:r>
          </a:p>
          <a:p>
            <a:r>
              <a:rPr lang="en-US" b="1" dirty="0"/>
              <a:t>Will gain new strength;</a:t>
            </a:r>
          </a:p>
          <a:p>
            <a:r>
              <a:rPr lang="en-US" dirty="0"/>
              <a:t>They will mount up with wings like eagles,</a:t>
            </a:r>
          </a:p>
          <a:p>
            <a:r>
              <a:rPr lang="en-US" dirty="0"/>
              <a:t>They will run and not get tired,</a:t>
            </a:r>
          </a:p>
          <a:p>
            <a:r>
              <a:rPr lang="en-US" dirty="0"/>
              <a:t>They will walk and not become weary.</a:t>
            </a:r>
            <a:endParaRPr lang="en-US" b="1" dirty="0"/>
          </a:p>
        </p:txBody>
      </p:sp>
      <p:sp>
        <p:nvSpPr>
          <p:cNvPr id="4" name="Text Placeholder 3">
            <a:extLst>
              <a:ext uri="{FF2B5EF4-FFF2-40B4-BE49-F238E27FC236}">
                <a16:creationId xmlns:a16="http://schemas.microsoft.com/office/drawing/2014/main" id="{F23EF79E-6F52-C88E-A278-E820A75CDA5D}"/>
              </a:ext>
            </a:extLst>
          </p:cNvPr>
          <p:cNvSpPr>
            <a:spLocks noGrp="1"/>
          </p:cNvSpPr>
          <p:nvPr>
            <p:ph type="body" sz="quarter" idx="14"/>
          </p:nvPr>
        </p:nvSpPr>
        <p:spPr/>
        <p:txBody>
          <a:bodyPr>
            <a:normAutofit/>
          </a:bodyPr>
          <a:lstStyle/>
          <a:p>
            <a:r>
              <a:rPr lang="en-US" sz="3200" dirty="0"/>
              <a:t>Isaiah 40:31 NASB </a:t>
            </a:r>
          </a:p>
        </p:txBody>
      </p:sp>
    </p:spTree>
    <p:extLst>
      <p:ext uri="{BB962C8B-B14F-4D97-AF65-F5344CB8AC3E}">
        <p14:creationId xmlns:p14="http://schemas.microsoft.com/office/powerpoint/2010/main" val="179212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461813" y="4248535"/>
            <a:ext cx="3664275" cy="205123"/>
          </a:xfrm>
        </p:spPr>
        <p:txBody>
          <a:bodyPr>
            <a:noAutofit/>
          </a:bodyPr>
          <a:lstStyle/>
          <a:p>
            <a:r>
              <a:rPr lang="en-US" sz="2800" dirty="0"/>
              <a:t>1 Kings 19: 9-13 NIV </a:t>
            </a:r>
          </a:p>
        </p:txBody>
      </p:sp>
      <p:sp>
        <p:nvSpPr>
          <p:cNvPr id="3" name="Title 2"/>
          <p:cNvSpPr>
            <a:spLocks noGrp="1"/>
          </p:cNvSpPr>
          <p:nvPr>
            <p:ph type="title"/>
          </p:nvPr>
        </p:nvSpPr>
        <p:spPr>
          <a:xfrm>
            <a:off x="2470497" y="1587216"/>
            <a:ext cx="4129990" cy="1593257"/>
          </a:xfrm>
        </p:spPr>
        <p:txBody>
          <a:bodyPr/>
          <a:lstStyle/>
          <a:p>
            <a:r>
              <a:rPr lang="en-US" sz="6000" dirty="0">
                <a:gradFill>
                  <a:gsLst>
                    <a:gs pos="26000">
                      <a:srgbClr val="EDDCC1">
                        <a:alpha val="88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Rockwell Extra Bold" panose="02060903040505020403" pitchFamily="18" charset="0"/>
              </a:rPr>
              <a:t>GRACE</a:t>
            </a:r>
            <a:r>
              <a:rPr lang="en-US" sz="5400" dirty="0">
                <a:effectLst>
                  <a:outerShdw blurRad="38100" dist="38100" dir="2700000" algn="tl">
                    <a:srgbClr val="000000">
                      <a:alpha val="43137"/>
                    </a:srgbClr>
                  </a:outerShdw>
                </a:effectLst>
                <a:latin typeface="Rockwell Extra Bold" panose="02060903040505020403" pitchFamily="18" charset="0"/>
              </a:rPr>
              <a:t> </a:t>
            </a:r>
            <a:br>
              <a:rPr lang="en-US" dirty="0">
                <a:effectLst>
                  <a:outerShdw blurRad="38100" dist="38100" dir="2700000" algn="tl">
                    <a:srgbClr val="000000">
                      <a:alpha val="43137"/>
                    </a:srgbClr>
                  </a:outerShdw>
                </a:effectLst>
              </a:rPr>
            </a:br>
            <a:r>
              <a:rPr lang="en-US" sz="3600" b="1" dirty="0"/>
              <a:t>in Stillness</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BDA832-CF82-0177-0267-CA3394CE4937}"/>
              </a:ext>
            </a:extLst>
          </p:cNvPr>
          <p:cNvSpPr>
            <a:spLocks noGrp="1"/>
          </p:cNvSpPr>
          <p:nvPr>
            <p:ph type="body" sz="quarter" idx="13"/>
          </p:nvPr>
        </p:nvSpPr>
        <p:spPr/>
        <p:txBody>
          <a:bodyPr/>
          <a:lstStyle/>
          <a:p>
            <a:r>
              <a:rPr lang="en-US" dirty="0"/>
              <a:t>Conclusion: </a:t>
            </a:r>
          </a:p>
          <a:p>
            <a:r>
              <a:rPr lang="en-US" dirty="0"/>
              <a:t>Diligently practicing stillness surrenders our need to control or plan, and rests in the finished work of Christ. </a:t>
            </a:r>
          </a:p>
          <a:p>
            <a:r>
              <a:rPr lang="en-US" dirty="0"/>
              <a:t>Let us learn to value stillness and discover this more than anything, manifests God’s Kingdom here on earth. </a:t>
            </a:r>
          </a:p>
        </p:txBody>
      </p:sp>
    </p:spTree>
    <p:extLst>
      <p:ext uri="{BB962C8B-B14F-4D97-AF65-F5344CB8AC3E}">
        <p14:creationId xmlns:p14="http://schemas.microsoft.com/office/powerpoint/2010/main" val="332458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4" name="Picture 3" descr="A sunset over a hill&#10;&#10;AI-generated content may be incorrect.">
            <a:extLst>
              <a:ext uri="{FF2B5EF4-FFF2-40B4-BE49-F238E27FC236}">
                <a16:creationId xmlns:a16="http://schemas.microsoft.com/office/drawing/2014/main" id="{3C75E039-600A-2FAC-667D-B9E4AC18F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8EB35-F18D-478B-73B1-0C335CD866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7F9651-56DE-7FEF-FAF1-294A592501D7}"/>
              </a:ext>
            </a:extLst>
          </p:cNvPr>
          <p:cNvSpPr>
            <a:spLocks noGrp="1"/>
          </p:cNvSpPr>
          <p:nvPr>
            <p:ph type="body" sz="quarter" idx="13"/>
          </p:nvPr>
        </p:nvSpPr>
        <p:spPr/>
        <p:txBody>
          <a:bodyPr/>
          <a:lstStyle/>
          <a:p>
            <a:endParaRPr lang="en-US"/>
          </a:p>
        </p:txBody>
      </p:sp>
      <p:pic>
        <p:nvPicPr>
          <p:cNvPr id="5" name="Picture 4" descr="A landscape with a hill and a white circle with text&#10;&#10;AI-generated content may be incorrect.">
            <a:extLst>
              <a:ext uri="{FF2B5EF4-FFF2-40B4-BE49-F238E27FC236}">
                <a16:creationId xmlns:a16="http://schemas.microsoft.com/office/drawing/2014/main" id="{2D124F97-5179-41A9-5E1A-2885DCAD20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181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And the word of the Lord came to him: </a:t>
            </a:r>
          </a:p>
          <a:p>
            <a:r>
              <a:rPr lang="en-US" dirty="0"/>
              <a:t>“What are you doing here, Elijah?”</a:t>
            </a:r>
          </a:p>
        </p:txBody>
      </p:sp>
      <p:sp>
        <p:nvSpPr>
          <p:cNvPr id="4" name="Text Placeholder 3"/>
          <p:cNvSpPr>
            <a:spLocks noGrp="1"/>
          </p:cNvSpPr>
          <p:nvPr>
            <p:ph type="body" sz="quarter" idx="14"/>
          </p:nvPr>
        </p:nvSpPr>
        <p:spPr/>
        <p:txBody>
          <a:bodyPr>
            <a:normAutofit/>
          </a:bodyPr>
          <a:lstStyle/>
          <a:p>
            <a:r>
              <a:rPr lang="en-US" sz="3200" dirty="0"/>
              <a:t>1 Kings 19: 9-13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787EB-BBDB-C936-7D5F-FC6E89DD1C4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F93C43-8CC7-5B8C-7243-04D0F71EB535}"/>
              </a:ext>
            </a:extLst>
          </p:cNvPr>
          <p:cNvSpPr>
            <a:spLocks noGrp="1"/>
          </p:cNvSpPr>
          <p:nvPr>
            <p:ph type="body" sz="quarter" idx="13"/>
          </p:nvPr>
        </p:nvSpPr>
        <p:spPr/>
        <p:txBody>
          <a:bodyPr/>
          <a:lstStyle/>
          <a:p>
            <a:r>
              <a:rPr lang="en-US" dirty="0"/>
              <a:t>10 He replied, “I have been very zealous for the Lord God Almighty. The Israelites have rejected your covenant, torn down your altars, and put your prophets to death with the sword. I am the only one left, </a:t>
            </a:r>
          </a:p>
          <a:p>
            <a:r>
              <a:rPr lang="en-US" dirty="0"/>
              <a:t>and now they are trying to kill me too.”</a:t>
            </a:r>
          </a:p>
        </p:txBody>
      </p:sp>
      <p:sp>
        <p:nvSpPr>
          <p:cNvPr id="4" name="Text Placeholder 3">
            <a:extLst>
              <a:ext uri="{FF2B5EF4-FFF2-40B4-BE49-F238E27FC236}">
                <a16:creationId xmlns:a16="http://schemas.microsoft.com/office/drawing/2014/main" id="{8691F88C-6292-5AE2-AE6C-3A1C9B3555FE}"/>
              </a:ext>
            </a:extLst>
          </p:cNvPr>
          <p:cNvSpPr>
            <a:spLocks noGrp="1"/>
          </p:cNvSpPr>
          <p:nvPr>
            <p:ph type="body" sz="quarter" idx="14"/>
          </p:nvPr>
        </p:nvSpPr>
        <p:spPr/>
        <p:txBody>
          <a:bodyPr>
            <a:normAutofit/>
          </a:bodyPr>
          <a:lstStyle/>
          <a:p>
            <a:r>
              <a:rPr lang="en-US" sz="3200" dirty="0"/>
              <a:t>1 Kings 19: 9-13 NIV </a:t>
            </a:r>
          </a:p>
        </p:txBody>
      </p:sp>
    </p:spTree>
    <p:extLst>
      <p:ext uri="{BB962C8B-B14F-4D97-AF65-F5344CB8AC3E}">
        <p14:creationId xmlns:p14="http://schemas.microsoft.com/office/powerpoint/2010/main" val="341195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5CFC0-07DE-5968-1F90-DBB9BED01BA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255AFD5-AAE9-5335-87E6-154F0FF72C44}"/>
              </a:ext>
            </a:extLst>
          </p:cNvPr>
          <p:cNvSpPr>
            <a:spLocks noGrp="1"/>
          </p:cNvSpPr>
          <p:nvPr>
            <p:ph type="body" sz="quarter" idx="13"/>
          </p:nvPr>
        </p:nvSpPr>
        <p:spPr/>
        <p:txBody>
          <a:bodyPr/>
          <a:lstStyle/>
          <a:p>
            <a:r>
              <a:rPr lang="en-US" dirty="0"/>
              <a:t>11 The Lord said, </a:t>
            </a:r>
          </a:p>
          <a:p>
            <a:r>
              <a:rPr lang="en-US" dirty="0"/>
              <a:t>“Go out and stand on the mountain in the presence of the Lord, </a:t>
            </a:r>
          </a:p>
          <a:p>
            <a:r>
              <a:rPr lang="en-US" dirty="0"/>
              <a:t>for the Lord is about to pass by.”</a:t>
            </a:r>
          </a:p>
        </p:txBody>
      </p:sp>
      <p:sp>
        <p:nvSpPr>
          <p:cNvPr id="4" name="Text Placeholder 3">
            <a:extLst>
              <a:ext uri="{FF2B5EF4-FFF2-40B4-BE49-F238E27FC236}">
                <a16:creationId xmlns:a16="http://schemas.microsoft.com/office/drawing/2014/main" id="{2DB930B0-9CAD-B91B-7D7A-A9684898FCC5}"/>
              </a:ext>
            </a:extLst>
          </p:cNvPr>
          <p:cNvSpPr>
            <a:spLocks noGrp="1"/>
          </p:cNvSpPr>
          <p:nvPr>
            <p:ph type="body" sz="quarter" idx="14"/>
          </p:nvPr>
        </p:nvSpPr>
        <p:spPr/>
        <p:txBody>
          <a:bodyPr>
            <a:normAutofit/>
          </a:bodyPr>
          <a:lstStyle/>
          <a:p>
            <a:r>
              <a:rPr lang="en-US" sz="3200" dirty="0"/>
              <a:t>1 Kings 19: 9-13 NIV </a:t>
            </a:r>
          </a:p>
        </p:txBody>
      </p:sp>
    </p:spTree>
    <p:extLst>
      <p:ext uri="{BB962C8B-B14F-4D97-AF65-F5344CB8AC3E}">
        <p14:creationId xmlns:p14="http://schemas.microsoft.com/office/powerpoint/2010/main" val="28567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CFED8-CECF-9905-1DEF-715F5AD5702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91A98B-FD50-29E1-698B-74A77D4CF9D9}"/>
              </a:ext>
            </a:extLst>
          </p:cNvPr>
          <p:cNvSpPr>
            <a:spLocks noGrp="1"/>
          </p:cNvSpPr>
          <p:nvPr>
            <p:ph type="body" sz="quarter" idx="13"/>
          </p:nvPr>
        </p:nvSpPr>
        <p:spPr/>
        <p:txBody>
          <a:bodyPr/>
          <a:lstStyle/>
          <a:p>
            <a:r>
              <a:rPr lang="en-US" dirty="0"/>
              <a:t>Then a great and powerful wind tore the mountains apart and shattered the rocks before the Lord, but the Lord was not in the wind. After the wind there was an earthquake, but the Lord was not in the earthquake. 12 After the earthquake came a fire, but the Lord was not in the fire.</a:t>
            </a:r>
          </a:p>
        </p:txBody>
      </p:sp>
      <p:sp>
        <p:nvSpPr>
          <p:cNvPr id="4" name="Text Placeholder 3">
            <a:extLst>
              <a:ext uri="{FF2B5EF4-FFF2-40B4-BE49-F238E27FC236}">
                <a16:creationId xmlns:a16="http://schemas.microsoft.com/office/drawing/2014/main" id="{A4F3192C-3FD5-2EDD-603B-BBF82512D15B}"/>
              </a:ext>
            </a:extLst>
          </p:cNvPr>
          <p:cNvSpPr>
            <a:spLocks noGrp="1"/>
          </p:cNvSpPr>
          <p:nvPr>
            <p:ph type="body" sz="quarter" idx="14"/>
          </p:nvPr>
        </p:nvSpPr>
        <p:spPr/>
        <p:txBody>
          <a:bodyPr>
            <a:normAutofit/>
          </a:bodyPr>
          <a:lstStyle/>
          <a:p>
            <a:r>
              <a:rPr lang="en-US" sz="3200" dirty="0"/>
              <a:t>1 Kings 19: 9-13 NIV </a:t>
            </a:r>
          </a:p>
        </p:txBody>
      </p:sp>
    </p:spTree>
    <p:extLst>
      <p:ext uri="{BB962C8B-B14F-4D97-AF65-F5344CB8AC3E}">
        <p14:creationId xmlns:p14="http://schemas.microsoft.com/office/powerpoint/2010/main" val="57117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793D1-2A68-0FF4-04B2-8E8CDC0F02D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DC9FEC6-8192-9F32-970E-C16B8E375A97}"/>
              </a:ext>
            </a:extLst>
          </p:cNvPr>
          <p:cNvSpPr>
            <a:spLocks noGrp="1"/>
          </p:cNvSpPr>
          <p:nvPr>
            <p:ph type="body" sz="quarter" idx="13"/>
          </p:nvPr>
        </p:nvSpPr>
        <p:spPr/>
        <p:txBody>
          <a:bodyPr/>
          <a:lstStyle/>
          <a:p>
            <a:r>
              <a:rPr lang="en-US" dirty="0"/>
              <a:t>And after the fire came </a:t>
            </a:r>
            <a:r>
              <a:rPr lang="en-US" b="1" dirty="0"/>
              <a:t>a gentle whisper</a:t>
            </a:r>
            <a:r>
              <a:rPr lang="en-US" dirty="0"/>
              <a:t>. </a:t>
            </a:r>
          </a:p>
          <a:p>
            <a:r>
              <a:rPr lang="en-US" dirty="0"/>
              <a:t>13 When Elijah heard it,</a:t>
            </a:r>
          </a:p>
          <a:p>
            <a:r>
              <a:rPr lang="en-US" dirty="0"/>
              <a:t> he pulled his cloak over his face and went out and stood at the mouth of the cave.</a:t>
            </a:r>
          </a:p>
        </p:txBody>
      </p:sp>
      <p:sp>
        <p:nvSpPr>
          <p:cNvPr id="4" name="Text Placeholder 3">
            <a:extLst>
              <a:ext uri="{FF2B5EF4-FFF2-40B4-BE49-F238E27FC236}">
                <a16:creationId xmlns:a16="http://schemas.microsoft.com/office/drawing/2014/main" id="{6FF63ACA-7367-2A9C-EA73-65A096071ABC}"/>
              </a:ext>
            </a:extLst>
          </p:cNvPr>
          <p:cNvSpPr>
            <a:spLocks noGrp="1"/>
          </p:cNvSpPr>
          <p:nvPr>
            <p:ph type="body" sz="quarter" idx="14"/>
          </p:nvPr>
        </p:nvSpPr>
        <p:spPr/>
        <p:txBody>
          <a:bodyPr>
            <a:normAutofit/>
          </a:bodyPr>
          <a:lstStyle/>
          <a:p>
            <a:r>
              <a:rPr lang="en-US" sz="3200" dirty="0"/>
              <a:t>1 Kings 19: 9-13 NIV </a:t>
            </a:r>
          </a:p>
        </p:txBody>
      </p:sp>
    </p:spTree>
    <p:extLst>
      <p:ext uri="{BB962C8B-B14F-4D97-AF65-F5344CB8AC3E}">
        <p14:creationId xmlns:p14="http://schemas.microsoft.com/office/powerpoint/2010/main" val="161961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sz="4400" b="1" dirty="0">
                <a:solidFill>
                  <a:srgbClr val="5D382C"/>
                </a:solidFill>
              </a:rPr>
              <a:t>Stillness is </a:t>
            </a:r>
          </a:p>
          <a:p>
            <a:r>
              <a:rPr lang="en-US" sz="4400" b="1" dirty="0">
                <a:solidFill>
                  <a:srgbClr val="5D382C"/>
                </a:solidFill>
              </a:rPr>
              <a:t>Kingdom Culture</a:t>
            </a:r>
          </a:p>
        </p:txBody>
      </p:sp>
      <p:sp>
        <p:nvSpPr>
          <p:cNvPr id="4" name="Title 3"/>
          <p:cNvSpPr>
            <a:spLocks noGrp="1"/>
          </p:cNvSpPr>
          <p:nvPr>
            <p:ph type="title"/>
          </p:nvPr>
        </p:nvSpPr>
        <p:spPr/>
        <p:txBody>
          <a:bodyPr/>
          <a:lstStyle/>
          <a:p>
            <a:r>
              <a:rPr lang="en-US" dirty="0">
                <a:gradFill>
                  <a:gsLst>
                    <a:gs pos="26000">
                      <a:srgbClr val="EDDCC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Rockwell Extra Bold" panose="02060903040505020403" pitchFamily="18" charset="0"/>
              </a:rPr>
              <a:t>GRACE</a:t>
            </a:r>
          </a:p>
        </p:txBody>
      </p:sp>
    </p:spTree>
    <p:extLst>
      <p:ext uri="{BB962C8B-B14F-4D97-AF65-F5344CB8AC3E}">
        <p14:creationId xmlns:p14="http://schemas.microsoft.com/office/powerpoint/2010/main" val="140548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B7A9-11BD-B182-E52F-6EB882EB739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60570E7-9BD5-2C71-D018-96FCEB755FFC}"/>
              </a:ext>
            </a:extLst>
          </p:cNvPr>
          <p:cNvSpPr>
            <a:spLocks noGrp="1"/>
          </p:cNvSpPr>
          <p:nvPr>
            <p:ph type="body" sz="quarter" idx="13"/>
          </p:nvPr>
        </p:nvSpPr>
        <p:spPr/>
        <p:txBody>
          <a:bodyPr/>
          <a:lstStyle/>
          <a:p>
            <a:r>
              <a:rPr lang="en-US" dirty="0"/>
              <a:t>All at once an angel touched him and said, </a:t>
            </a:r>
            <a:r>
              <a:rPr lang="en-US" b="1" dirty="0"/>
              <a:t>“Get up and eat.” </a:t>
            </a:r>
            <a:r>
              <a:rPr lang="en-US" dirty="0"/>
              <a:t>6 He looked around, and there by his head was some bread baked over hot coals, and a jar of water. </a:t>
            </a:r>
          </a:p>
          <a:p>
            <a:r>
              <a:rPr lang="en-US" b="1" dirty="0"/>
              <a:t>He ate and drank and </a:t>
            </a:r>
          </a:p>
          <a:p>
            <a:r>
              <a:rPr lang="en-US" b="1" dirty="0"/>
              <a:t>then lay down again.</a:t>
            </a:r>
          </a:p>
        </p:txBody>
      </p:sp>
      <p:sp>
        <p:nvSpPr>
          <p:cNvPr id="4" name="Text Placeholder 3">
            <a:extLst>
              <a:ext uri="{FF2B5EF4-FFF2-40B4-BE49-F238E27FC236}">
                <a16:creationId xmlns:a16="http://schemas.microsoft.com/office/drawing/2014/main" id="{79FE57E1-CD01-E1DF-1387-48835BD3417B}"/>
              </a:ext>
            </a:extLst>
          </p:cNvPr>
          <p:cNvSpPr>
            <a:spLocks noGrp="1"/>
          </p:cNvSpPr>
          <p:nvPr>
            <p:ph type="body" sz="quarter" idx="14"/>
          </p:nvPr>
        </p:nvSpPr>
        <p:spPr/>
        <p:txBody>
          <a:bodyPr>
            <a:normAutofit/>
          </a:bodyPr>
          <a:lstStyle/>
          <a:p>
            <a:r>
              <a:rPr lang="en-US" sz="3200" dirty="0"/>
              <a:t>1 Kings 19: 5-6 NIV </a:t>
            </a:r>
          </a:p>
        </p:txBody>
      </p:sp>
    </p:spTree>
    <p:extLst>
      <p:ext uri="{BB962C8B-B14F-4D97-AF65-F5344CB8AC3E}">
        <p14:creationId xmlns:p14="http://schemas.microsoft.com/office/powerpoint/2010/main" val="228706785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1244</TotalTime>
  <Words>696</Words>
  <Application>Microsoft Office PowerPoint</Application>
  <PresentationFormat>On-screen Show (16:9)</PresentationFormat>
  <Paragraphs>72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Georgia</vt:lpstr>
      <vt:lpstr>Rockwell Extra Bold</vt:lpstr>
      <vt:lpstr>Default</vt:lpstr>
      <vt:lpstr>PowerPoint Presentation</vt:lpstr>
      <vt:lpstr>GRACE  in Stillness</vt:lpstr>
      <vt:lpstr>PowerPoint Presentation</vt:lpstr>
      <vt:lpstr>PowerPoint Presentation</vt:lpstr>
      <vt:lpstr>PowerPoint Presentation</vt:lpstr>
      <vt:lpstr>PowerPoint Presentation</vt:lpstr>
      <vt:lpstr>PowerPoint Presentation</vt:lpstr>
      <vt:lpstr>GRACE</vt:lpstr>
      <vt:lpstr>PowerPoint Presentation</vt:lpstr>
      <vt:lpstr>PowerPoint Presentation</vt:lpstr>
      <vt:lpstr>PowerPoint Presentation</vt:lpstr>
      <vt:lpstr>GRACE</vt:lpstr>
      <vt:lpstr>PowerPoint Presentation</vt:lpstr>
      <vt:lpstr>PowerPoint Presentation</vt:lpstr>
      <vt:lpstr>PowerPoint Presentation</vt:lpstr>
      <vt:lpstr>GRACE</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31</cp:revision>
  <dcterms:created xsi:type="dcterms:W3CDTF">2014-03-26T14:03:34Z</dcterms:created>
  <dcterms:modified xsi:type="dcterms:W3CDTF">2025-08-15T17:30:42Z</dcterms:modified>
</cp:coreProperties>
</file>