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"/>
  </p:notesMasterIdLst>
  <p:sldIdLst>
    <p:sldId id="259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011">
          <p15:clr>
            <a:srgbClr val="747775"/>
          </p15:clr>
        </p15:guide>
        <p15:guide id="2" pos="4104">
          <p15:clr>
            <a:srgbClr val="747775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8527" autoAdjust="0"/>
  </p:normalViewPr>
  <p:slideViewPr>
    <p:cSldViewPr snapToGrid="0">
      <p:cViewPr varScale="1">
        <p:scale>
          <a:sx n="123" d="100"/>
          <a:sy n="123" d="100"/>
        </p:scale>
        <p:origin x="648" y="102"/>
      </p:cViewPr>
      <p:guideLst>
        <p:guide pos="4011"/>
        <p:guide pos="4104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99581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6bf703246e_0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6bf703246e_0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6bf703246e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Google Shape;148;g36bf703246e_0_20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483604" y="19854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 b="1" dirty="0">
                <a:latin typeface="BiauKai"/>
                <a:ea typeface="BiauKai"/>
                <a:cs typeface="BiauKai"/>
              </a:rPr>
              <a:t>路加福音12 : </a:t>
            </a:r>
            <a:r>
              <a:rPr lang="en-US" altLang="zh-TW" sz="2020" b="1" dirty="0">
                <a:latin typeface="BiauKai"/>
                <a:ea typeface="BiauKai"/>
                <a:cs typeface="BiauKai"/>
              </a:rPr>
              <a:t>22</a:t>
            </a:r>
            <a:r>
              <a:rPr lang="zh-TW" altLang="en-US" sz="2020" b="1" dirty="0">
                <a:latin typeface="BiauKai"/>
                <a:ea typeface="BiauKai"/>
                <a:cs typeface="BiauKai"/>
              </a:rPr>
              <a:t> </a:t>
            </a:r>
            <a:r>
              <a:rPr lang="en-US" altLang="zh-TW" sz="2020" b="1" dirty="0">
                <a:latin typeface="BiauKai"/>
                <a:ea typeface="BiauKai"/>
                <a:cs typeface="BiauKai"/>
              </a:rPr>
              <a:t>-</a:t>
            </a:r>
            <a:r>
              <a:rPr lang="zh-TW" altLang="en-US" sz="2020" b="1" dirty="0">
                <a:latin typeface="BiauKai"/>
                <a:ea typeface="BiauKai"/>
                <a:cs typeface="BiauKai"/>
              </a:rPr>
              <a:t> </a:t>
            </a:r>
            <a:r>
              <a:rPr lang="en-US" altLang="zh-TW" sz="2020" b="1" dirty="0">
                <a:latin typeface="BiauKai"/>
                <a:ea typeface="BiauKai"/>
                <a:cs typeface="BiauKai"/>
              </a:rPr>
              <a:t>34</a:t>
            </a:r>
            <a:endParaRPr sz="2020" b="1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EEA664-DC86-00FA-7E5D-71C3F18FDE7A}"/>
              </a:ext>
            </a:extLst>
          </p:cNvPr>
          <p:cNvSpPr txBox="1"/>
          <p:nvPr/>
        </p:nvSpPr>
        <p:spPr>
          <a:xfrm>
            <a:off x="410704" y="771243"/>
            <a:ext cx="834561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22.</a:t>
            </a:r>
            <a:r>
              <a:rPr lang="zh-TW" altLang="en-US" sz="1600" dirty="0"/>
              <a:t>耶穌又對門徒說：「所以我告訴你們，不要為生命憂慮吃什麼，為身體憂慮穿什麼。</a:t>
            </a:r>
            <a:endParaRPr lang="en-US" sz="1600" dirty="0"/>
          </a:p>
          <a:p>
            <a:r>
              <a:rPr lang="en-US" sz="1600" b="1" dirty="0"/>
              <a:t>23 </a:t>
            </a:r>
            <a:r>
              <a:rPr lang="zh-TW" altLang="en-US" sz="1600" dirty="0"/>
              <a:t>因為生命比飲食重要，身體比衣服重要。</a:t>
            </a:r>
            <a:endParaRPr lang="en-US" sz="1600" dirty="0"/>
          </a:p>
          <a:p>
            <a:r>
              <a:rPr lang="en-US" sz="1600" b="1" dirty="0"/>
              <a:t>24</a:t>
            </a:r>
            <a:r>
              <a:rPr lang="en-US" sz="1600" dirty="0"/>
              <a:t> </a:t>
            </a:r>
            <a:r>
              <a:rPr lang="zh-TW" altLang="en-US" sz="1600" dirty="0"/>
              <a:t>你們想想烏鴉： 牠們不種也不收，無倉又無庫，上帝尚且養活牠們，你們比飛鳥貴重得多了！</a:t>
            </a:r>
            <a:endParaRPr lang="en-US" sz="1600" dirty="0"/>
          </a:p>
          <a:p>
            <a:r>
              <a:rPr lang="en-US" sz="1600" b="1" dirty="0"/>
              <a:t>25</a:t>
            </a:r>
            <a:r>
              <a:rPr lang="en-US" sz="1600" dirty="0"/>
              <a:t> </a:t>
            </a:r>
            <a:r>
              <a:rPr lang="zh-TW" altLang="en-US" sz="1600" dirty="0"/>
              <a:t>你們哪一個能用思慮使壽數多加一刻呢？</a:t>
            </a:r>
            <a:endParaRPr lang="en-US" sz="1600" dirty="0"/>
          </a:p>
          <a:p>
            <a:r>
              <a:rPr lang="en-US" sz="1600" b="1" dirty="0"/>
              <a:t>26</a:t>
            </a:r>
            <a:r>
              <a:rPr lang="en-US" sz="1600" dirty="0"/>
              <a:t> </a:t>
            </a:r>
            <a:r>
              <a:rPr lang="zh-TW" altLang="en-US" sz="1600" dirty="0"/>
              <a:t>這最小的事你們尚且不能做，為什麼還憂慮其餘的事呢？</a:t>
            </a:r>
            <a:endParaRPr lang="en-US" sz="1600" dirty="0"/>
          </a:p>
          <a:p>
            <a:r>
              <a:rPr lang="en-US" sz="1600" b="1" dirty="0"/>
              <a:t>27</a:t>
            </a:r>
            <a:r>
              <a:rPr lang="en-US" sz="1600" dirty="0"/>
              <a:t> </a:t>
            </a:r>
            <a:r>
              <a:rPr lang="zh-TW" altLang="en-US" sz="1600" dirty="0"/>
              <a:t>你們想想百合花怎麼長起來， 它也不勞苦，也不紡線， 但我告訴你們，就是所羅門極榮華的時候，他所穿戴的還不如這花一朵呢！</a:t>
            </a:r>
            <a:endParaRPr lang="en-US" sz="1600" dirty="0"/>
          </a:p>
          <a:p>
            <a:r>
              <a:rPr lang="en-US" sz="1600" b="1" dirty="0"/>
              <a:t>28</a:t>
            </a:r>
            <a:r>
              <a:rPr lang="en-US" sz="1600" dirty="0"/>
              <a:t> </a:t>
            </a:r>
            <a:r>
              <a:rPr lang="zh-TW" altLang="en-US" sz="1600" dirty="0"/>
              <a:t>野地裡的草今天還在，明天就丟在爐裡，上帝還這樣裝扮它們，何況你們呢？你們的信心太小了！</a:t>
            </a:r>
            <a:endParaRPr lang="en-US" sz="1600" dirty="0"/>
          </a:p>
          <a:p>
            <a:r>
              <a:rPr lang="en-US" sz="1600" b="1" dirty="0"/>
              <a:t>29</a:t>
            </a:r>
            <a:r>
              <a:rPr lang="en-US" sz="1600" dirty="0"/>
              <a:t> </a:t>
            </a:r>
            <a:r>
              <a:rPr lang="zh-TW" altLang="en-US" sz="1600" dirty="0"/>
              <a:t>你們不要求吃甚麼，喝甚麼，也不要憂慮，</a:t>
            </a:r>
            <a:endParaRPr lang="en-US" sz="1600" dirty="0"/>
          </a:p>
          <a:p>
            <a:r>
              <a:rPr lang="en-US" sz="1600" b="1" dirty="0"/>
              <a:t>30</a:t>
            </a:r>
            <a:r>
              <a:rPr lang="en-US" sz="1600" dirty="0"/>
              <a:t> </a:t>
            </a:r>
            <a:r>
              <a:rPr lang="zh-TW" altLang="en-US" sz="1600" dirty="0"/>
              <a:t>因為這都是外邦人所求的。你們的天父知道你們需要這些。</a:t>
            </a:r>
            <a:endParaRPr lang="en-US" sz="1600" dirty="0"/>
          </a:p>
          <a:p>
            <a:r>
              <a:rPr lang="en-US" sz="1600" b="1" dirty="0"/>
              <a:t>31</a:t>
            </a:r>
            <a:r>
              <a:rPr lang="en-US" sz="1600" dirty="0"/>
              <a:t> </a:t>
            </a:r>
            <a:r>
              <a:rPr lang="zh-TW" altLang="en-US" sz="1600" dirty="0"/>
              <a:t>你們要尋求祂的國，這些東西都必加給你們。</a:t>
            </a:r>
            <a:endParaRPr lang="en-US" sz="1600" dirty="0"/>
          </a:p>
          <a:p>
            <a:r>
              <a:rPr lang="en-US" sz="1600" b="1" dirty="0"/>
              <a:t>32</a:t>
            </a:r>
            <a:r>
              <a:rPr lang="en-US" sz="1600" dirty="0"/>
              <a:t> </a:t>
            </a:r>
            <a:r>
              <a:rPr lang="zh-TW" altLang="en-US" sz="1600" dirty="0"/>
              <a:t>你們這小群，不要懼怕，因為你們的父樂意把國賜給你們。</a:t>
            </a:r>
            <a:endParaRPr lang="en-US" sz="1600" dirty="0"/>
          </a:p>
          <a:p>
            <a:r>
              <a:rPr lang="en-US" sz="1600" b="1" dirty="0"/>
              <a:t>33</a:t>
            </a:r>
            <a:r>
              <a:rPr lang="en-US" sz="1600" dirty="0"/>
              <a:t> </a:t>
            </a:r>
            <a:r>
              <a:rPr lang="zh-TW" altLang="en-US" sz="1600" dirty="0"/>
              <a:t>要變賣你們的家產去賙濟窮人， 要為自己預備永不破損的錢袋，在天上積攢取之不盡的財寶，那裡沒有賊偷， 也沒有蟲蛀。</a:t>
            </a:r>
            <a:endParaRPr lang="en-US" sz="1600" dirty="0"/>
          </a:p>
          <a:p>
            <a:r>
              <a:rPr lang="en-US" sz="1600" b="1" dirty="0"/>
              <a:t>34</a:t>
            </a:r>
            <a:r>
              <a:rPr lang="en-US" sz="1600" dirty="0"/>
              <a:t> </a:t>
            </a:r>
            <a:r>
              <a:rPr lang="zh-TW" altLang="en-US" sz="1600" dirty="0"/>
              <a:t>因為你們的財寶在哪裡， 你們的心也在哪裡。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/>
        </p:nvSpPr>
        <p:spPr>
          <a:xfrm>
            <a:off x="619931" y="829158"/>
            <a:ext cx="7470183" cy="3532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" sz="3200" b="1" dirty="0">
                <a:solidFill>
                  <a:schemeClr val="dk1"/>
                </a:solidFill>
                <a:latin typeface="BiauKai"/>
                <a:ea typeface="BiauKai"/>
                <a:cs typeface="BiauKai"/>
              </a:rPr>
              <a:t>思考分享問題 : </a:t>
            </a:r>
            <a:endParaRPr sz="3200" b="1" dirty="0">
              <a:solidFill>
                <a:schemeClr val="dk1"/>
              </a:solidFill>
              <a:latin typeface="BiauKai"/>
              <a:ea typeface="BiauKai"/>
              <a:cs typeface="BiauKai"/>
            </a:endParaRPr>
          </a:p>
          <a:p>
            <a:endParaRPr lang="en-US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 err="1">
                <a:latin typeface="BiauKai"/>
                <a:ea typeface="BiauKai"/>
                <a:cs typeface="BiauKai"/>
              </a:rPr>
              <a:t>中國人有一句古話</a:t>
            </a:r>
            <a:r>
              <a:rPr lang="en-US" sz="2800" dirty="0">
                <a:latin typeface="BiauKai"/>
                <a:ea typeface="BiauKai"/>
                <a:cs typeface="BiauKai"/>
              </a:rPr>
              <a:t>：「</a:t>
            </a:r>
            <a:r>
              <a:rPr lang="en-US" sz="2800" dirty="0" err="1">
                <a:latin typeface="BiauKai"/>
                <a:ea typeface="BiauKai"/>
                <a:cs typeface="BiauKai"/>
              </a:rPr>
              <a:t>人無遠慮必有近憂</a:t>
            </a:r>
            <a:r>
              <a:rPr lang="en-US" sz="2800" dirty="0">
                <a:latin typeface="BiauKai"/>
                <a:ea typeface="BiauKai"/>
                <a:cs typeface="BiauKai"/>
              </a:rPr>
              <a:t>!」</a:t>
            </a:r>
          </a:p>
          <a:p>
            <a:endParaRPr lang="en-US" sz="2800" dirty="0">
              <a:latin typeface="BiauKai"/>
              <a:ea typeface="BiauKai"/>
              <a:cs typeface="BiauKai"/>
            </a:endParaRPr>
          </a:p>
          <a:p>
            <a:r>
              <a:rPr lang="en-US" sz="2800" dirty="0" err="1">
                <a:latin typeface="BiauKai"/>
                <a:ea typeface="BiauKai"/>
                <a:cs typeface="BiauKai"/>
              </a:rPr>
              <a:t>請分享一下你的</a:t>
            </a:r>
            <a:r>
              <a:rPr lang="en-US" sz="2800" dirty="0">
                <a:latin typeface="BiauKai"/>
                <a:ea typeface="BiauKai"/>
                <a:cs typeface="BiauKai"/>
              </a:rPr>
              <a:t> </a:t>
            </a:r>
            <a:r>
              <a:rPr lang="en-US" sz="2800" dirty="0" err="1">
                <a:latin typeface="BiauKai"/>
                <a:ea typeface="BiauKai"/>
                <a:cs typeface="BiauKai"/>
              </a:rPr>
              <a:t>遠慮</a:t>
            </a:r>
            <a:r>
              <a:rPr lang="en-US" sz="2800">
                <a:latin typeface="BiauKai"/>
                <a:ea typeface="BiauKai"/>
                <a:cs typeface="BiauKai"/>
              </a:rPr>
              <a:t> 或 </a:t>
            </a:r>
            <a:r>
              <a:rPr lang="en-US" sz="2800" dirty="0" err="1">
                <a:latin typeface="BiauKai"/>
                <a:ea typeface="BiauKai"/>
                <a:cs typeface="BiauKai"/>
              </a:rPr>
              <a:t>近憂</a:t>
            </a:r>
            <a:r>
              <a:rPr lang="en-US" sz="2800" dirty="0">
                <a:latin typeface="BiauKai"/>
                <a:ea typeface="BiauKai"/>
                <a:cs typeface="BiauKai"/>
              </a:rPr>
              <a:t>….</a:t>
            </a:r>
          </a:p>
          <a:p>
            <a:endParaRPr lang="en-CA" sz="2800" dirty="0">
              <a:latin typeface="BiauKai"/>
              <a:ea typeface="BiauKai"/>
              <a:cs typeface="BiauKai"/>
            </a:endParaRPr>
          </a:p>
          <a:p>
            <a:pPr marL="514350" indent="-514350">
              <a:buFont typeface="+mj-lt"/>
              <a:buAutoNum type="arabicPeriod"/>
            </a:pPr>
            <a:endParaRPr sz="2700" dirty="0">
              <a:solidFill>
                <a:schemeClr val="dk1"/>
              </a:solidFill>
              <a:latin typeface="BiauKai"/>
              <a:ea typeface="BiauKai"/>
              <a:cs typeface="BiauKa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700"/>
              <a:buNone/>
            </a:pPr>
            <a:endParaRPr sz="27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endParaRPr sz="27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11255</TotalTime>
  <Words>435</Words>
  <Application>Microsoft Office PowerPoint</Application>
  <PresentationFormat>On-screen Show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BiauKai</vt:lpstr>
      <vt:lpstr>Arial</vt:lpstr>
      <vt:lpstr>Simple Light</vt:lpstr>
      <vt:lpstr>路加福音12 : 22 - 34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Anastasia Wong</dc:creator>
  <cp:lastModifiedBy>Monita Fung</cp:lastModifiedBy>
  <cp:revision>80</cp:revision>
  <cp:lastPrinted>2025-08-16T18:31:26Z</cp:lastPrinted>
  <dcterms:modified xsi:type="dcterms:W3CDTF">2025-08-18T04:37:19Z</dcterms:modified>
</cp:coreProperties>
</file>