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76" r:id="rId3"/>
    <p:sldId id="277" r:id="rId4"/>
    <p:sldId id="278" r:id="rId5"/>
    <p:sldId id="279" r:id="rId6"/>
    <p:sldId id="280" r:id="rId7"/>
    <p:sldId id="28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DFD7CA"/>
    <a:srgbClr val="171F1C"/>
    <a:srgbClr val="26322D"/>
    <a:srgbClr val="06090A"/>
    <a:srgbClr val="202E35"/>
    <a:srgbClr val="223033"/>
    <a:srgbClr val="F5F2EB"/>
    <a:srgbClr val="000000"/>
    <a:srgbClr val="000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7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F264F-8A05-4E98-3D3F-50F321492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F055E-5323-E068-22E6-6877DF1B8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A0A0A1C-E03E-2CB6-ED4E-F10582CBB1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022411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F4C27-D382-80FC-88C9-354F0D835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0B486-892E-E91A-9928-48DDCD5A4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09EEC4C-F52D-BCD0-DA8E-C97960D30C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184061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7750B-2150-E070-AADD-CC837C9E3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5846-D1E7-8DB5-EC16-A940C4641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EFD58AC-3C26-0929-7A91-4F663D1B3E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05587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014D2-8213-65BF-3A03-DC198E7A8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DA489-5F0F-BB27-894C-ED4F9078B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6D0651-A86A-0DE1-189C-141D471BE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829830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D32C4-611C-5204-0907-84D1DF45F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57196-E8CE-45B0-0C5C-DE4A0A607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F444386-6BA4-8057-D0AB-1EF4942989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15311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7EEF6-8813-408E-C899-6FBF7C17C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BA90-59F3-4F1A-E6A5-C1D6A000E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261352-A41A-9FF3-AD3E-0BA918A279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554539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57197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246</cp:revision>
  <dcterms:created xsi:type="dcterms:W3CDTF">2017-06-23T21:55:05Z</dcterms:created>
  <dcterms:modified xsi:type="dcterms:W3CDTF">2025-08-10T15:12:15Z</dcterms:modified>
</cp:coreProperties>
</file>