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9" r:id="rId11"/>
    <p:sldId id="270" r:id="rId12"/>
    <p:sldId id="271" r:id="rId13"/>
    <p:sldId id="267" r:id="rId14"/>
    <p:sldId id="272" r:id="rId15"/>
    <p:sldId id="264" r:id="rId16"/>
    <p:sldId id="273" r:id="rId17"/>
    <p:sldId id="27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3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F487D-93D0-4BC7-89B6-C082DA8338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958403-ABD3-4DBC-B0C6-0D96CA00D129}">
      <dgm:prSet custT="1"/>
      <dgm:spPr/>
      <dgm:t>
        <a:bodyPr/>
        <a:lstStyle/>
        <a:p>
          <a:r>
            <a:rPr lang="zh-TW" sz="4400" dirty="0">
              <a:solidFill>
                <a:srgbClr val="FFFF00"/>
              </a:solidFill>
              <a:latin typeface="+mj-ea"/>
              <a:ea typeface="+mj-ea"/>
            </a:rPr>
            <a:t>依靠神</a:t>
          </a:r>
          <a:r>
            <a:rPr lang="zh-TW" sz="3700" dirty="0"/>
            <a:t>，面對我們的恐懼</a:t>
          </a:r>
          <a:endParaRPr lang="en-US" sz="3700" dirty="0"/>
        </a:p>
      </dgm:t>
    </dgm:pt>
    <dgm:pt modelId="{DBBE7E7F-749D-4D87-89A8-FA6ACAB1C672}" type="parTrans" cxnId="{3AD17FFD-BDE7-4C33-BAEE-6BF3FB0B3216}">
      <dgm:prSet/>
      <dgm:spPr/>
      <dgm:t>
        <a:bodyPr/>
        <a:lstStyle/>
        <a:p>
          <a:endParaRPr lang="en-US"/>
        </a:p>
      </dgm:t>
    </dgm:pt>
    <dgm:pt modelId="{E8202CCF-7BFE-41BE-995B-386DD713A045}" type="sibTrans" cxnId="{3AD17FFD-BDE7-4C33-BAEE-6BF3FB0B3216}">
      <dgm:prSet/>
      <dgm:spPr/>
      <dgm:t>
        <a:bodyPr/>
        <a:lstStyle/>
        <a:p>
          <a:endParaRPr lang="en-US"/>
        </a:p>
      </dgm:t>
    </dgm:pt>
    <dgm:pt modelId="{0D44F35B-3000-4F49-A576-075A3E71318B}">
      <dgm:prSet custT="1"/>
      <dgm:spPr/>
      <dgm:t>
        <a:bodyPr/>
        <a:lstStyle/>
        <a:p>
          <a:r>
            <a:rPr lang="zh-TW" sz="4400" dirty="0">
              <a:solidFill>
                <a:srgbClr val="FFFF00"/>
              </a:solidFill>
              <a:latin typeface="+mj-ea"/>
              <a:ea typeface="+mj-ea"/>
            </a:rPr>
            <a:t>順從神</a:t>
          </a:r>
          <a:r>
            <a:rPr lang="zh-TW" sz="3700" dirty="0"/>
            <a:t>，作義的奴僕</a:t>
          </a:r>
          <a:endParaRPr lang="en-US" sz="3700" dirty="0"/>
        </a:p>
      </dgm:t>
    </dgm:pt>
    <dgm:pt modelId="{02C93CF7-02A0-4C9D-BCE6-717F4DB51695}" type="parTrans" cxnId="{E0082929-2039-4029-AD90-1600C40923DE}">
      <dgm:prSet/>
      <dgm:spPr/>
      <dgm:t>
        <a:bodyPr/>
        <a:lstStyle/>
        <a:p>
          <a:endParaRPr lang="en-US"/>
        </a:p>
      </dgm:t>
    </dgm:pt>
    <dgm:pt modelId="{5AEB72DA-477B-4BF7-965E-69CE483A90A7}" type="sibTrans" cxnId="{E0082929-2039-4029-AD90-1600C40923DE}">
      <dgm:prSet/>
      <dgm:spPr/>
      <dgm:t>
        <a:bodyPr/>
        <a:lstStyle/>
        <a:p>
          <a:endParaRPr lang="en-US"/>
        </a:p>
      </dgm:t>
    </dgm:pt>
    <dgm:pt modelId="{45DCE8AA-515C-4CCB-8055-3D0F8050DDE7}">
      <dgm:prSet custT="1"/>
      <dgm:spPr/>
      <dgm:t>
        <a:bodyPr/>
        <a:lstStyle/>
        <a:p>
          <a:r>
            <a:rPr lang="zh-TW" sz="4400" dirty="0">
              <a:solidFill>
                <a:srgbClr val="FFFF00"/>
              </a:solidFill>
              <a:latin typeface="+mj-ea"/>
              <a:ea typeface="+mj-ea"/>
            </a:rPr>
            <a:t>見証神</a:t>
          </a:r>
          <a:r>
            <a:rPr lang="zh-TW" sz="3700" dirty="0"/>
            <a:t>，擊敗真正的敵人</a:t>
          </a:r>
          <a:r>
            <a:rPr lang="en-US" sz="3700" dirty="0"/>
            <a:t>- </a:t>
          </a:r>
          <a:r>
            <a:rPr lang="zh-TW" sz="3700" dirty="0"/>
            <a:t>撒旦</a:t>
          </a:r>
          <a:endParaRPr lang="en-US" sz="3700" dirty="0"/>
        </a:p>
      </dgm:t>
    </dgm:pt>
    <dgm:pt modelId="{954AA00A-8E2E-4E2E-B856-B3EBD04CBDD9}" type="parTrans" cxnId="{E1831216-090D-49CA-B55D-AE43E8121014}">
      <dgm:prSet/>
      <dgm:spPr/>
      <dgm:t>
        <a:bodyPr/>
        <a:lstStyle/>
        <a:p>
          <a:endParaRPr lang="en-US"/>
        </a:p>
      </dgm:t>
    </dgm:pt>
    <dgm:pt modelId="{A9701DDE-54C3-4126-BF3D-10530228B126}" type="sibTrans" cxnId="{E1831216-090D-49CA-B55D-AE43E8121014}">
      <dgm:prSet/>
      <dgm:spPr/>
      <dgm:t>
        <a:bodyPr/>
        <a:lstStyle/>
        <a:p>
          <a:endParaRPr lang="en-US"/>
        </a:p>
      </dgm:t>
    </dgm:pt>
    <dgm:pt modelId="{FF0EDD2E-0F60-4516-B2B3-7BBFAD39A55F}" type="pres">
      <dgm:prSet presAssocID="{70BF487D-93D0-4BC7-89B6-C082DA8338EF}" presName="linear" presStyleCnt="0">
        <dgm:presLayoutVars>
          <dgm:animLvl val="lvl"/>
          <dgm:resizeHandles val="exact"/>
        </dgm:presLayoutVars>
      </dgm:prSet>
      <dgm:spPr/>
    </dgm:pt>
    <dgm:pt modelId="{F62EBD71-E781-4D62-97F2-A8514C9C4BDA}" type="pres">
      <dgm:prSet presAssocID="{23958403-ABD3-4DBC-B0C6-0D96CA00D1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AE7D97-F1FA-4603-AFCE-FE138AB95FC5}" type="pres">
      <dgm:prSet presAssocID="{E8202CCF-7BFE-41BE-995B-386DD713A045}" presName="spacer" presStyleCnt="0"/>
      <dgm:spPr/>
    </dgm:pt>
    <dgm:pt modelId="{FD7C3048-F660-4FEF-A7DA-6AA4C2E1FF52}" type="pres">
      <dgm:prSet presAssocID="{0D44F35B-3000-4F49-A576-075A3E7131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C68219-6D87-4FD3-896A-4A9928BDF340}" type="pres">
      <dgm:prSet presAssocID="{5AEB72DA-477B-4BF7-965E-69CE483A90A7}" presName="spacer" presStyleCnt="0"/>
      <dgm:spPr/>
    </dgm:pt>
    <dgm:pt modelId="{1451AAFF-F06F-4F24-A9B4-DC44CED1D023}" type="pres">
      <dgm:prSet presAssocID="{45DCE8AA-515C-4CCB-8055-3D0F8050DDE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1831216-090D-49CA-B55D-AE43E8121014}" srcId="{70BF487D-93D0-4BC7-89B6-C082DA8338EF}" destId="{45DCE8AA-515C-4CCB-8055-3D0F8050DDE7}" srcOrd="2" destOrd="0" parTransId="{954AA00A-8E2E-4E2E-B856-B3EBD04CBDD9}" sibTransId="{A9701DDE-54C3-4126-BF3D-10530228B126}"/>
    <dgm:cxn modelId="{5993CC16-F0D2-45FB-88B3-8CC88E0EC0B2}" type="presOf" srcId="{0D44F35B-3000-4F49-A576-075A3E71318B}" destId="{FD7C3048-F660-4FEF-A7DA-6AA4C2E1FF52}" srcOrd="0" destOrd="0" presId="urn:microsoft.com/office/officeart/2005/8/layout/vList2"/>
    <dgm:cxn modelId="{E0082929-2039-4029-AD90-1600C40923DE}" srcId="{70BF487D-93D0-4BC7-89B6-C082DA8338EF}" destId="{0D44F35B-3000-4F49-A576-075A3E71318B}" srcOrd="1" destOrd="0" parTransId="{02C93CF7-02A0-4C9D-BCE6-717F4DB51695}" sibTransId="{5AEB72DA-477B-4BF7-965E-69CE483A90A7}"/>
    <dgm:cxn modelId="{C7DABA32-F478-4A50-B432-8998DA1FC163}" type="presOf" srcId="{45DCE8AA-515C-4CCB-8055-3D0F8050DDE7}" destId="{1451AAFF-F06F-4F24-A9B4-DC44CED1D023}" srcOrd="0" destOrd="0" presId="urn:microsoft.com/office/officeart/2005/8/layout/vList2"/>
    <dgm:cxn modelId="{90604E35-C1FE-4979-AC33-95DB362183BE}" type="presOf" srcId="{70BF487D-93D0-4BC7-89B6-C082DA8338EF}" destId="{FF0EDD2E-0F60-4516-B2B3-7BBFAD39A55F}" srcOrd="0" destOrd="0" presId="urn:microsoft.com/office/officeart/2005/8/layout/vList2"/>
    <dgm:cxn modelId="{34CC2D56-C487-43E2-8B06-F4F912FA6909}" type="presOf" srcId="{23958403-ABD3-4DBC-B0C6-0D96CA00D129}" destId="{F62EBD71-E781-4D62-97F2-A8514C9C4BDA}" srcOrd="0" destOrd="0" presId="urn:microsoft.com/office/officeart/2005/8/layout/vList2"/>
    <dgm:cxn modelId="{3AD17FFD-BDE7-4C33-BAEE-6BF3FB0B3216}" srcId="{70BF487D-93D0-4BC7-89B6-C082DA8338EF}" destId="{23958403-ABD3-4DBC-B0C6-0D96CA00D129}" srcOrd="0" destOrd="0" parTransId="{DBBE7E7F-749D-4D87-89A8-FA6ACAB1C672}" sibTransId="{E8202CCF-7BFE-41BE-995B-386DD713A045}"/>
    <dgm:cxn modelId="{0CE390F3-D39C-49CA-98C7-3276F2F0BCD2}" type="presParOf" srcId="{FF0EDD2E-0F60-4516-B2B3-7BBFAD39A55F}" destId="{F62EBD71-E781-4D62-97F2-A8514C9C4BDA}" srcOrd="0" destOrd="0" presId="urn:microsoft.com/office/officeart/2005/8/layout/vList2"/>
    <dgm:cxn modelId="{BA5A7478-AE12-47BE-9437-2AEDDADF5FC9}" type="presParOf" srcId="{FF0EDD2E-0F60-4516-B2B3-7BBFAD39A55F}" destId="{85AE7D97-F1FA-4603-AFCE-FE138AB95FC5}" srcOrd="1" destOrd="0" presId="urn:microsoft.com/office/officeart/2005/8/layout/vList2"/>
    <dgm:cxn modelId="{BDD0BA3A-6F2C-4E03-B2DB-2A80C111E993}" type="presParOf" srcId="{FF0EDD2E-0F60-4516-B2B3-7BBFAD39A55F}" destId="{FD7C3048-F660-4FEF-A7DA-6AA4C2E1FF52}" srcOrd="2" destOrd="0" presId="urn:microsoft.com/office/officeart/2005/8/layout/vList2"/>
    <dgm:cxn modelId="{46E3752C-ACA1-4C73-96C6-955C94410470}" type="presParOf" srcId="{FF0EDD2E-0F60-4516-B2B3-7BBFAD39A55F}" destId="{B4C68219-6D87-4FD3-896A-4A9928BDF340}" srcOrd="3" destOrd="0" presId="urn:microsoft.com/office/officeart/2005/8/layout/vList2"/>
    <dgm:cxn modelId="{1B077024-A55C-4B46-8FBE-65027E135766}" type="presParOf" srcId="{FF0EDD2E-0F60-4516-B2B3-7BBFAD39A55F}" destId="{1451AAFF-F06F-4F24-A9B4-DC44CED1D0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EBD71-E781-4D62-97F2-A8514C9C4BDA}">
      <dsp:nvSpPr>
        <dsp:cNvPr id="0" name=""/>
        <dsp:cNvSpPr/>
      </dsp:nvSpPr>
      <dsp:spPr>
        <a:xfrm>
          <a:off x="0" y="1943"/>
          <a:ext cx="8937523" cy="1236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400" kern="1200" dirty="0">
              <a:solidFill>
                <a:srgbClr val="FFFF00"/>
              </a:solidFill>
              <a:latin typeface="+mj-ea"/>
              <a:ea typeface="+mj-ea"/>
            </a:rPr>
            <a:t>依靠神</a:t>
          </a:r>
          <a:r>
            <a:rPr lang="zh-TW" sz="3700" kern="1200" dirty="0"/>
            <a:t>，面對我們的恐懼</a:t>
          </a:r>
          <a:endParaRPr lang="en-US" sz="3700" kern="1200" dirty="0"/>
        </a:p>
      </dsp:txBody>
      <dsp:txXfrm>
        <a:off x="60365" y="62308"/>
        <a:ext cx="8816793" cy="1115859"/>
      </dsp:txXfrm>
    </dsp:sp>
    <dsp:sp modelId="{FD7C3048-F660-4FEF-A7DA-6AA4C2E1FF52}">
      <dsp:nvSpPr>
        <dsp:cNvPr id="0" name=""/>
        <dsp:cNvSpPr/>
      </dsp:nvSpPr>
      <dsp:spPr>
        <a:xfrm>
          <a:off x="0" y="1251653"/>
          <a:ext cx="8937523" cy="1236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400" kern="1200" dirty="0">
              <a:solidFill>
                <a:srgbClr val="FFFF00"/>
              </a:solidFill>
              <a:latin typeface="+mj-ea"/>
              <a:ea typeface="+mj-ea"/>
            </a:rPr>
            <a:t>順從神</a:t>
          </a:r>
          <a:r>
            <a:rPr lang="zh-TW" sz="3700" kern="1200" dirty="0"/>
            <a:t>，作義的奴僕</a:t>
          </a:r>
          <a:endParaRPr lang="en-US" sz="3700" kern="1200" dirty="0"/>
        </a:p>
      </dsp:txBody>
      <dsp:txXfrm>
        <a:off x="60365" y="1312018"/>
        <a:ext cx="8816793" cy="1115859"/>
      </dsp:txXfrm>
    </dsp:sp>
    <dsp:sp modelId="{1451AAFF-F06F-4F24-A9B4-DC44CED1D023}">
      <dsp:nvSpPr>
        <dsp:cNvPr id="0" name=""/>
        <dsp:cNvSpPr/>
      </dsp:nvSpPr>
      <dsp:spPr>
        <a:xfrm>
          <a:off x="0" y="2501363"/>
          <a:ext cx="8937523" cy="1236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400" kern="1200" dirty="0">
              <a:solidFill>
                <a:srgbClr val="FFFF00"/>
              </a:solidFill>
              <a:latin typeface="+mj-ea"/>
              <a:ea typeface="+mj-ea"/>
            </a:rPr>
            <a:t>見証神</a:t>
          </a:r>
          <a:r>
            <a:rPr lang="zh-TW" sz="3700" kern="1200" dirty="0"/>
            <a:t>，擊敗真正的敵人</a:t>
          </a:r>
          <a:r>
            <a:rPr lang="en-US" sz="3700" kern="1200" dirty="0"/>
            <a:t>- </a:t>
          </a:r>
          <a:r>
            <a:rPr lang="zh-TW" sz="3700" kern="1200" dirty="0"/>
            <a:t>撒旦</a:t>
          </a:r>
          <a:endParaRPr lang="en-US" sz="3700" kern="1200" dirty="0"/>
        </a:p>
      </dsp:txBody>
      <dsp:txXfrm>
        <a:off x="60365" y="2561728"/>
        <a:ext cx="8816793" cy="1115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9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5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0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3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5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5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8/9/2025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5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8/9/2025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8/9/2025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3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5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8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006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9C0E6AB-EAB6-41E0-9D49-369643E87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78075BE-4130-4D6A-B0EB-6397ED5E5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y be an image of ‎text that says '‎士師記 土師記6-8 6-8 當 信 一 仰 還可以】的士師 還可以】 的士師 基甸 ReFrshey اد‎'‎">
            <a:extLst>
              <a:ext uri="{FF2B5EF4-FFF2-40B4-BE49-F238E27FC236}">
                <a16:creationId xmlns:a16="http://schemas.microsoft.com/office/drawing/2014/main" id="{F5C88266-C95D-7237-5CE1-ED3697ECA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6" r="2" b="36813"/>
          <a:stretch>
            <a:fillRect/>
          </a:stretch>
        </p:blipFill>
        <p:spPr bwMode="auto">
          <a:xfrm>
            <a:off x="800100" y="723899"/>
            <a:ext cx="10591800" cy="542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2B11AF-52CB-20D8-AB06-4687CD35AC62}"/>
              </a:ext>
            </a:extLst>
          </p:cNvPr>
          <p:cNvSpPr txBox="1"/>
          <p:nvPr/>
        </p:nvSpPr>
        <p:spPr>
          <a:xfrm>
            <a:off x="800100" y="6134101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3600" dirty="0">
                <a:effectLst/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</a:rPr>
              <a:t>士師</a:t>
            </a:r>
            <a:r>
              <a:rPr lang="zh-CN" sz="3600" dirty="0">
                <a:effectLst/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</a:rPr>
              <a:t>記</a:t>
            </a:r>
            <a:r>
              <a:rPr lang="en-CA" altLang="zh-CN" sz="3600" dirty="0">
                <a:effectLst/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CA" sz="3600" dirty="0">
                <a:effectLst/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</a:rPr>
              <a:t>6-8</a:t>
            </a:r>
            <a:r>
              <a:rPr lang="en-CA" sz="3600" dirty="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effectLst/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</a:rPr>
              <a:t>章</a:t>
            </a:r>
            <a:endParaRPr lang="en-CA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2805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EF293-D896-7CDD-ADC1-A705A9C64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FF8C-C5C0-A21B-DE6B-3F1990AF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耶和華</a:t>
            </a:r>
            <a:r>
              <a:rPr lang="zh-CN" altLang="en-US" dirty="0"/>
              <a:t>清除偶像</a:t>
            </a:r>
            <a:endParaRPr lang="en-CA" dirty="0"/>
          </a:p>
        </p:txBody>
      </p:sp>
      <p:pic>
        <p:nvPicPr>
          <p:cNvPr id="5" name="Picture 4" descr="A stone statue of a person with an ax&#10;&#10;AI-generated content may be incorrect.">
            <a:extLst>
              <a:ext uri="{FF2B5EF4-FFF2-40B4-BE49-F238E27FC236}">
                <a16:creationId xmlns:a16="http://schemas.microsoft.com/office/drawing/2014/main" id="{BE512D34-BD28-FCC4-259E-7C134F730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96" y="1766927"/>
            <a:ext cx="6096000" cy="457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5816A9-9E35-0251-797A-3E479739A268}"/>
              </a:ext>
            </a:extLst>
          </p:cNvPr>
          <p:cNvSpPr txBox="1"/>
          <p:nvPr/>
        </p:nvSpPr>
        <p:spPr>
          <a:xfrm>
            <a:off x="7551174" y="2708689"/>
            <a:ext cx="40677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C0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可見的偶像</a:t>
            </a:r>
            <a:r>
              <a:rPr lang="en-CA" altLang="zh-CN" sz="3600" dirty="0">
                <a:solidFill>
                  <a:srgbClr val="FFC0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:</a:t>
            </a:r>
            <a:endParaRPr lang="en-CA" altLang="zh-TW" sz="3600" dirty="0">
              <a:solidFill>
                <a:srgbClr val="FFC000"/>
              </a:solidFill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巴力祭壇，</a:t>
            </a:r>
            <a:endParaRPr lang="en-CA" altLang="zh-TW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壇旁的亞舍拉</a:t>
            </a:r>
          </a:p>
        </p:txBody>
      </p:sp>
    </p:spTree>
    <p:extLst>
      <p:ext uri="{BB962C8B-B14F-4D97-AF65-F5344CB8AC3E}">
        <p14:creationId xmlns:p14="http://schemas.microsoft.com/office/powerpoint/2010/main" val="406772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78755-86E2-5FA4-5084-BFBB7A3AF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horn with fire&#10;&#10;AI-generated content may be incorrect.">
            <a:extLst>
              <a:ext uri="{FF2B5EF4-FFF2-40B4-BE49-F238E27FC236}">
                <a16:creationId xmlns:a16="http://schemas.microsoft.com/office/drawing/2014/main" id="{BD2BBE5C-8DB1-1263-A766-94CDC27D6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09" y="1269751"/>
            <a:ext cx="3644023" cy="46764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845A75-723F-AEE7-EE25-7BE82828A9E2}"/>
              </a:ext>
            </a:extLst>
          </p:cNvPr>
          <p:cNvSpPr txBox="1"/>
          <p:nvPr/>
        </p:nvSpPr>
        <p:spPr>
          <a:xfrm>
            <a:off x="272302" y="6193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C0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看不見的偶像</a:t>
            </a:r>
            <a:r>
              <a:rPr lang="en-CA" altLang="zh-CN" sz="3600" dirty="0">
                <a:solidFill>
                  <a:srgbClr val="FFC0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: 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自己的軍力 </a:t>
            </a:r>
          </a:p>
        </p:txBody>
      </p:sp>
      <p:pic>
        <p:nvPicPr>
          <p:cNvPr id="4098" name="Picture 2" descr="Gideon's Doglike Lappers">
            <a:extLst>
              <a:ext uri="{FF2B5EF4-FFF2-40B4-BE49-F238E27FC236}">
                <a16:creationId xmlns:a16="http://schemas.microsoft.com/office/drawing/2014/main" id="{AA8F8AAB-B009-9C79-5FFC-FBA912D1C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87" y="827301"/>
            <a:ext cx="4003873" cy="29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DEB367-1264-22C7-7C82-7EA23809843A}"/>
              </a:ext>
            </a:extLst>
          </p:cNvPr>
          <p:cNvSpPr txBox="1"/>
          <p:nvPr/>
        </p:nvSpPr>
        <p:spPr>
          <a:xfrm>
            <a:off x="272302" y="3930623"/>
            <a:ext cx="638973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STZhongsong" panose="02010600040101010101" pitchFamily="2" charset="-122"/>
                <a:ea typeface="STZhongsong" panose="02010600040101010101" pitchFamily="2" charset="-122"/>
              </a:rPr>
              <a:t>耶和華對基甸說：“與你在一起的人太多，我不能把米甸人交在你們手中，</a:t>
            </a:r>
            <a:r>
              <a:rPr lang="zh-TW" altLang="en-US" sz="3200" dirty="0">
                <a:solidFill>
                  <a:srgbClr val="FFC0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免得以色列人向我自誇：‘是我們自己的手救了我們。’ </a:t>
            </a:r>
            <a:endParaRPr lang="en-CA" sz="3200" dirty="0">
              <a:solidFill>
                <a:srgbClr val="FFC000"/>
              </a:solidFill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65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9C055-E030-8DFA-0AB8-C52B2D74D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BBA450-EFD2-1211-ADF0-907BD6872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988" y="1897527"/>
            <a:ext cx="9504064" cy="373989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這樣，米甸人在以色列人面前就</a:t>
            </a:r>
            <a:r>
              <a:rPr lang="zh-TW" altLang="en-US" sz="3600" dirty="0">
                <a:solidFill>
                  <a:srgbClr val="FFC0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被制伏了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，不能再抬起頭來；基甸在世的日子，國中</a:t>
            </a:r>
            <a:r>
              <a:rPr lang="zh-TW" altLang="en-US" sz="3600" dirty="0">
                <a:solidFill>
                  <a:srgbClr val="FFC0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太平了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四十年。</a:t>
            </a:r>
            <a:endParaRPr lang="en-CA" altLang="zh-TW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 algn="r"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（</a:t>
            </a:r>
            <a:r>
              <a:rPr lang="en-US" altLang="zh-TW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8:28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）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727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62EE7-C170-A0F8-E286-DBDF20A2F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132E-FA06-B1D6-BE53-FB291B63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忘恩子民的</a:t>
            </a:r>
            <a:r>
              <a:rPr lang="zh-TW" altLang="en-US" b="1" dirty="0">
                <a:solidFill>
                  <a:srgbClr val="FFC000"/>
                </a:solidFill>
              </a:rPr>
              <a:t>陋習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014B-8D9C-86FE-675D-A14302361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/>
              <a:t>基甸的虛偽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6324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2CD25-82B9-342C-25ED-34B53A3C3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62AD87E-98C1-4E45-7258-38C43A1AA994}"/>
              </a:ext>
            </a:extLst>
          </p:cNvPr>
          <p:cNvSpPr/>
          <p:nvPr/>
        </p:nvSpPr>
        <p:spPr>
          <a:xfrm>
            <a:off x="1179870" y="884903"/>
            <a:ext cx="6666271" cy="2544097"/>
          </a:xfrm>
          <a:prstGeom prst="wedgeRoundRectCallout">
            <a:avLst>
              <a:gd name="adj1" fmla="val -60195"/>
              <a:gd name="adj2" fmla="val -35798"/>
              <a:gd name="adj3" fmla="val 16667"/>
            </a:avLst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dirty="0">
                <a:solidFill>
                  <a:schemeClr val="bg1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以色列人對基甸說：</a:t>
            </a:r>
            <a:endParaRPr lang="en-CA" altLang="zh-TW" sz="4000" dirty="0">
              <a:solidFill>
                <a:schemeClr val="bg1"/>
              </a:solidFill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algn="ctr">
              <a:tabLst>
                <a:tab pos="2684463" algn="l"/>
              </a:tabLst>
            </a:pPr>
            <a:r>
              <a:rPr lang="zh-TW" altLang="en-US" sz="4000" dirty="0">
                <a:latin typeface="STZhongsong" panose="02010600040101010101" pitchFamily="2" charset="-122"/>
                <a:ea typeface="STZhongsong" panose="02010600040101010101" pitchFamily="2" charset="-122"/>
              </a:rPr>
              <a:t>“</a:t>
            </a:r>
            <a:r>
              <a:rPr lang="zh-TW" altLang="en-US" sz="4400" b="1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你</a:t>
            </a:r>
            <a:r>
              <a:rPr lang="zh-TW" altLang="en-US" sz="4000" dirty="0">
                <a:latin typeface="STZhongsong" panose="02010600040101010101" pitchFamily="2" charset="-122"/>
                <a:ea typeface="STZhongsong" panose="02010600040101010101" pitchFamily="2" charset="-122"/>
              </a:rPr>
              <a:t>既然拯救我們脫離了米甸人的手，求你和你的子孫統治我們。” （</a:t>
            </a:r>
            <a:r>
              <a:rPr lang="en-US" altLang="zh-TW" sz="4000" dirty="0">
                <a:latin typeface="STZhongsong" panose="02010600040101010101" pitchFamily="2" charset="-122"/>
                <a:ea typeface="STZhongsong" panose="02010600040101010101" pitchFamily="2" charset="-122"/>
              </a:rPr>
              <a:t>8:22</a:t>
            </a:r>
            <a:r>
              <a:rPr lang="zh-TW" altLang="en-US" sz="4000" dirty="0">
                <a:latin typeface="STZhongsong" panose="02010600040101010101" pitchFamily="2" charset="-122"/>
                <a:ea typeface="STZhongsong" panose="02010600040101010101" pitchFamily="2" charset="-122"/>
              </a:rPr>
              <a:t>）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4901D25-9FB9-1A55-C640-0CF9E33B6398}"/>
              </a:ext>
            </a:extLst>
          </p:cNvPr>
          <p:cNvSpPr/>
          <p:nvPr/>
        </p:nvSpPr>
        <p:spPr>
          <a:xfrm>
            <a:off x="3927988" y="3598606"/>
            <a:ext cx="6666271" cy="2861187"/>
          </a:xfrm>
          <a:prstGeom prst="wedgeRoundRectCallout">
            <a:avLst>
              <a:gd name="adj1" fmla="val 64280"/>
              <a:gd name="adj2" fmla="val -37980"/>
              <a:gd name="adj3" fmla="val 16667"/>
            </a:avLst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4000" dirty="0">
                <a:solidFill>
                  <a:schemeClr val="bg1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基甸回答他們：</a:t>
            </a:r>
            <a:endParaRPr lang="en-CA" altLang="zh-TW" sz="4000" dirty="0">
              <a:solidFill>
                <a:schemeClr val="bg1"/>
              </a:solidFill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r>
              <a:rPr lang="zh-TW" altLang="en-US" sz="4000" dirty="0">
                <a:latin typeface="STZhongsong" panose="02010600040101010101" pitchFamily="2" charset="-122"/>
                <a:ea typeface="STZhongsong" panose="02010600040101010101" pitchFamily="2" charset="-122"/>
              </a:rPr>
              <a:t>“我不統治你們，我的子孫也不統治你們，唯有耶和華統治你們。”  </a:t>
            </a:r>
            <a:r>
              <a:rPr lang="en-US" altLang="zh-TW" sz="4000" dirty="0">
                <a:latin typeface="STZhongsong" panose="02010600040101010101" pitchFamily="2" charset="-122"/>
                <a:ea typeface="STZhongsong" panose="02010600040101010101" pitchFamily="2" charset="-122"/>
              </a:rPr>
              <a:t>(8:23)</a:t>
            </a:r>
          </a:p>
        </p:txBody>
      </p:sp>
    </p:spTree>
    <p:extLst>
      <p:ext uri="{BB962C8B-B14F-4D97-AF65-F5344CB8AC3E}">
        <p14:creationId xmlns:p14="http://schemas.microsoft.com/office/powerpoint/2010/main" val="382595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A8B16-A6E3-76DB-85B6-0BD4FDB3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61" y="110087"/>
            <a:ext cx="10691265" cy="78602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</a:rPr>
              <a:t>基甸的虛偽</a:t>
            </a:r>
            <a:endParaRPr lang="en-CA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E8EE8-85FB-F48E-F978-D3675AA97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110" y="1623419"/>
            <a:ext cx="5155130" cy="4718926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u="sng" dirty="0">
                <a:latin typeface="STZhongsong" panose="02010600040101010101" pitchFamily="2" charset="-122"/>
                <a:ea typeface="STZhongsong" panose="02010600040101010101" pitchFamily="2" charset="-122"/>
              </a:rPr>
              <a:t>基甸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有七十個兒子，都是他親生的，因為他有很多妻子。</a:t>
            </a:r>
            <a:r>
              <a:rPr lang="en-CA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 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他在示劍的妾，也給他生了一個兒子，他給他起名叫</a:t>
            </a:r>
            <a:r>
              <a:rPr lang="zh-TW" altLang="en-US" sz="3600" u="sng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亞比米勒</a:t>
            </a:r>
            <a:r>
              <a:rPr lang="en-CA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 (</a:t>
            </a:r>
            <a:r>
              <a:rPr lang="zh-TW" altLang="en-US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意思</a:t>
            </a:r>
            <a:r>
              <a:rPr lang="en-CA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: </a:t>
            </a:r>
            <a:r>
              <a:rPr lang="zh-TW" altLang="en-US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我父是王</a:t>
            </a:r>
            <a:r>
              <a:rPr lang="en-CA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)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。</a:t>
            </a:r>
            <a:r>
              <a:rPr lang="en-CA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(8:30)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2B79D-F22B-ED15-070A-FC9C7051EC41}"/>
              </a:ext>
            </a:extLst>
          </p:cNvPr>
          <p:cNvSpPr txBox="1"/>
          <p:nvPr/>
        </p:nvSpPr>
        <p:spPr>
          <a:xfrm>
            <a:off x="358878" y="1609767"/>
            <a:ext cx="5569974" cy="473257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marL="453390" indent="-226695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3200" dirty="0">
                <a:effectLst/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</a:rPr>
              <a:t>“我有一個要求：</a:t>
            </a:r>
            <a:endParaRPr lang="en-CA" altLang="zh-TW" sz="3200" dirty="0">
              <a:effectLst/>
              <a:latin typeface="STZhongsong" panose="02010600040101010101" pitchFamily="2" charset="-122"/>
              <a:ea typeface="STZhongsong" panose="02010600040101010101" pitchFamily="2" charset="-122"/>
              <a:cs typeface="Times New Roman" panose="02020603050405020304" pitchFamily="18" charset="0"/>
            </a:endParaRPr>
          </a:p>
          <a:p>
            <a:pPr marL="453390" indent="-226695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3200" dirty="0">
                <a:effectLst/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</a:rPr>
              <a:t>請把你們各人奪得的耳環給我。”</a:t>
            </a:r>
            <a:r>
              <a:rPr lang="en-CA" sz="3200" dirty="0">
                <a:effectLst/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</a:rPr>
              <a:t>… </a:t>
            </a:r>
            <a:r>
              <a:rPr lang="zh-TW" sz="3200" dirty="0">
                <a:solidFill>
                  <a:srgbClr val="FFFF00"/>
                </a:solidFill>
                <a:effectLst/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</a:rPr>
              <a:t>基甸用這些金子做了一個以弗得</a:t>
            </a:r>
            <a:r>
              <a:rPr lang="zh-TW" sz="3200" dirty="0">
                <a:effectLst/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</a:rPr>
              <a:t>，安置在他的城俄弗拉；後來以色列眾人都在那裡隨從以弗得行了邪淫，因此這就成了</a:t>
            </a:r>
            <a:r>
              <a:rPr lang="zh-TW" sz="3200" u="sng" dirty="0">
                <a:effectLst/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</a:rPr>
              <a:t>基甸</a:t>
            </a:r>
            <a:r>
              <a:rPr lang="zh-TW" sz="3200" dirty="0">
                <a:effectLst/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</a:rPr>
              <a:t>和他全家的網羅。</a:t>
            </a:r>
            <a:r>
              <a:rPr lang="en-CA" sz="3200" dirty="0">
                <a:effectLst/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</a:rPr>
              <a:t>(8:27)</a:t>
            </a:r>
          </a:p>
        </p:txBody>
      </p:sp>
      <p:pic>
        <p:nvPicPr>
          <p:cNvPr id="5122" name="Picture 2" descr="Gideon: The Sound And The Glory (The Empire of Israel Book 1) eBook :  Ganci, Joseph: Amazon.ca: Kindle Store">
            <a:extLst>
              <a:ext uri="{FF2B5EF4-FFF2-40B4-BE49-F238E27FC236}">
                <a16:creationId xmlns:a16="http://schemas.microsoft.com/office/drawing/2014/main" id="{651EE96B-BCED-2E55-C6AB-0AE9F6C1C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t="23290" r="17312" b="12968"/>
          <a:stretch>
            <a:fillRect/>
          </a:stretch>
        </p:blipFill>
        <p:spPr bwMode="auto">
          <a:xfrm>
            <a:off x="4095281" y="223841"/>
            <a:ext cx="2058200" cy="205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5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983FF-7DAF-BF32-D8B6-E7D28BD6C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746" y="197963"/>
            <a:ext cx="10434944" cy="1307592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zh-TW" altLang="en-US" dirty="0"/>
              <a:t>人為何總是不願</a:t>
            </a:r>
            <a:r>
              <a:rPr lang="zh-CN" altLang="en-US" dirty="0"/>
              <a:t>以</a:t>
            </a:r>
            <a:r>
              <a:rPr lang="zh-TW" altLang="en-US" dirty="0"/>
              <a:t>耶和華作王</a:t>
            </a:r>
            <a:r>
              <a:rPr lang="zh-CN" altLang="en-US" dirty="0"/>
              <a:t>？</a:t>
            </a:r>
            <a:br>
              <a:rPr lang="en-CA" altLang="zh-CN" dirty="0"/>
            </a:br>
            <a:r>
              <a:rPr lang="zh-CN" altLang="en-US" sz="3200" dirty="0">
                <a:latin typeface="+mj-ea"/>
              </a:rPr>
              <a:t>為何總是尋找代替者呢？</a:t>
            </a:r>
            <a:endParaRPr lang="zh-TW" altLang="en-US" dirty="0">
              <a:latin typeface="+mj-e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813B4C-6731-0B72-5252-A79AB0E20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C2BF-30FD-91B1-7D38-2BA6721DB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08" y="1387050"/>
            <a:ext cx="6913402" cy="5470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STZhongsong" panose="02010600040101010101" pitchFamily="2" charset="-122"/>
                <a:ea typeface="STZhongsong" panose="02010600040101010101" pitchFamily="2" charset="-122"/>
              </a:rPr>
              <a:t>難道你們不知道你們自願作奴僕去順從人，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順從誰就作誰的奴僕</a:t>
            </a:r>
            <a:r>
              <a:rPr lang="zh-TW" altLang="en-US" sz="3200" dirty="0">
                <a:latin typeface="STZhongsong" panose="02010600040101010101" pitchFamily="2" charset="-122"/>
                <a:ea typeface="STZhongsong" panose="02010600040101010101" pitchFamily="2" charset="-122"/>
              </a:rPr>
              <a:t>，或</a:t>
            </a: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作罪的奴僕</a:t>
            </a:r>
            <a:r>
              <a:rPr lang="zh-TW" altLang="en-US" sz="3200" dirty="0">
                <a:latin typeface="STZhongsong" panose="02010600040101010101" pitchFamily="2" charset="-122"/>
                <a:ea typeface="STZhongsong" panose="02010600040101010101" pitchFamily="2" charset="-122"/>
              </a:rPr>
              <a:t>以致於死，或</a:t>
            </a:r>
            <a:r>
              <a:rPr lang="zh-TW" altLang="en-US" sz="3600" dirty="0">
                <a:solidFill>
                  <a:srgbClr val="92D050"/>
                </a:solidFill>
                <a:latin typeface="+mj-ea"/>
                <a:ea typeface="+mj-ea"/>
              </a:rPr>
              <a:t>作順從的奴僕</a:t>
            </a:r>
            <a:r>
              <a:rPr lang="zh-TW" altLang="en-US" sz="3200" dirty="0">
                <a:latin typeface="STZhongsong" panose="02010600040101010101" pitchFamily="2" charset="-122"/>
                <a:ea typeface="STZhongsong" panose="02010600040101010101" pitchFamily="2" charset="-122"/>
              </a:rPr>
              <a:t>以致於義嗎？ 感謝　神，你們雖然作過罪的奴僕，現在卻從心裡順從了傳授給你們的教義的規範。 </a:t>
            </a:r>
            <a:r>
              <a:rPr lang="zh-TW" altLang="en-US" sz="3600" dirty="0">
                <a:solidFill>
                  <a:srgbClr val="92D050"/>
                </a:solidFill>
                <a:latin typeface="+mj-ea"/>
                <a:ea typeface="+mj-ea"/>
              </a:rPr>
              <a:t>你們既然從罪裡得了釋放，就作了義的奴僕。</a:t>
            </a:r>
            <a:endParaRPr lang="en-CA" altLang="zh-TW" sz="3600" dirty="0">
              <a:solidFill>
                <a:srgbClr val="92D05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3200" dirty="0">
                <a:latin typeface="STZhongsong" panose="02010600040101010101" pitchFamily="2" charset="-122"/>
                <a:ea typeface="STZhongsong" panose="02010600040101010101" pitchFamily="2" charset="-122"/>
              </a:rPr>
              <a:t>(</a:t>
            </a:r>
            <a:r>
              <a:rPr lang="zh-TW" altLang="en-US" sz="3200" dirty="0">
                <a:latin typeface="STZhongsong" panose="02010600040101010101" pitchFamily="2" charset="-122"/>
                <a:ea typeface="STZhongsong" panose="02010600040101010101" pitchFamily="2" charset="-122"/>
              </a:rPr>
              <a:t>羅 </a:t>
            </a:r>
            <a:r>
              <a:rPr lang="en-US" altLang="zh-TW" sz="3200" dirty="0">
                <a:latin typeface="STZhongsong" panose="02010600040101010101" pitchFamily="2" charset="-122"/>
                <a:ea typeface="STZhongsong" panose="02010600040101010101" pitchFamily="2" charset="-122"/>
              </a:rPr>
              <a:t>6:16-18)</a:t>
            </a:r>
            <a:endParaRPr lang="en-CA" sz="3200" dirty="0"/>
          </a:p>
        </p:txBody>
      </p:sp>
      <p:pic>
        <p:nvPicPr>
          <p:cNvPr id="7" name="Graphic 6" descr="Crown">
            <a:extLst>
              <a:ext uri="{FF2B5EF4-FFF2-40B4-BE49-F238E27FC236}">
                <a16:creationId xmlns:a16="http://schemas.microsoft.com/office/drawing/2014/main" id="{BCDD50C0-BA41-15AA-1CA1-959C94BA4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7920" y="2102261"/>
            <a:ext cx="3903980" cy="39039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0E8146-6E65-2E6C-0C86-547E3C925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42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14A43-B1BC-A5A2-79CF-6CBFEDA83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A4D2E01-D8D0-0F38-49F7-98E400B90B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507598"/>
              </p:ext>
            </p:extLst>
          </p:nvPr>
        </p:nvGraphicFramePr>
        <p:xfrm>
          <a:off x="1627238" y="1823786"/>
          <a:ext cx="8937523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02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2EBD71-E781-4D62-97F2-A8514C9C4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62EBD71-E781-4D62-97F2-A8514C9C4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62EBD71-E781-4D62-97F2-A8514C9C4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7C3048-F660-4FEF-A7DA-6AA4C2E1F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FD7C3048-F660-4FEF-A7DA-6AA4C2E1F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FD7C3048-F660-4FEF-A7DA-6AA4C2E1F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51AAFF-F06F-4F24-A9B4-DC44CED1D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1451AAFF-F06F-4F24-A9B4-DC44CED1D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1451AAFF-F06F-4F24-A9B4-DC44CED1D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C92BC-B492-30FB-0C84-95E4A5FB5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241D53-2B97-AF15-5573-C7C7ECD09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238" y="1823786"/>
            <a:ext cx="8937523" cy="373989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耶和華轉向基甸，對他說：</a:t>
            </a:r>
            <a:endParaRPr lang="en-CA" altLang="zh-TW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“</a:t>
            </a:r>
            <a:r>
              <a:rPr lang="zh-TW" altLang="en-US" sz="4400" b="1" dirty="0">
                <a:solidFill>
                  <a:srgbClr val="FFFF00"/>
                </a:solidFill>
                <a:latin typeface="+mj-ea"/>
                <a:ea typeface="+mj-ea"/>
              </a:rPr>
              <a:t>你靠著你這能力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，去拯救以色列人脫離米甸人的手吧；</a:t>
            </a:r>
            <a:r>
              <a:rPr lang="zh-TW" altLang="en-US" sz="4400" b="1" dirty="0">
                <a:solidFill>
                  <a:srgbClr val="FFFF00"/>
                </a:solidFill>
                <a:latin typeface="+mj-ea"/>
                <a:ea typeface="+mj-ea"/>
              </a:rPr>
              <a:t>我不是差派了你嗎？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”</a:t>
            </a:r>
            <a:endParaRPr lang="en-CA" altLang="zh-TW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 algn="r">
              <a:buNone/>
            </a:pPr>
            <a:r>
              <a:rPr lang="en-US" altLang="zh-TW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(6:14)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66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DC166F-E7B5-15DF-C4F8-691C97EAD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3074" name="Picture 2" descr="The Fear of Being a Burden">
            <a:extLst>
              <a:ext uri="{FF2B5EF4-FFF2-40B4-BE49-F238E27FC236}">
                <a16:creationId xmlns:a16="http://schemas.microsoft.com/office/drawing/2014/main" id="{C8526F44-52CD-0969-3E47-620B3C6B9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23391" r="1224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1103FDB8-D911-F8F8-F9EC-FB7FF5435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4324"/>
            <a:ext cx="12192000" cy="257367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17000"/>
                </a:schemeClr>
              </a:gs>
              <a:gs pos="65000">
                <a:schemeClr val="bg1">
                  <a:alpha val="29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A3A05-4DCD-B6C3-E6CB-174A99C2B142}"/>
              </a:ext>
            </a:extLst>
          </p:cNvPr>
          <p:cNvSpPr txBox="1"/>
          <p:nvPr/>
        </p:nvSpPr>
        <p:spPr>
          <a:xfrm>
            <a:off x="7329948" y="1740314"/>
            <a:ext cx="1990799" cy="13292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200" cap="all" spc="30" dirty="0" err="1">
                <a:latin typeface="STZhongsong" panose="02010600040101010101" pitchFamily="2" charset="-122"/>
                <a:ea typeface="STZhongsong" panose="02010600040101010101" pitchFamily="2" charset="-122"/>
                <a:cs typeface="+mj-cs"/>
              </a:rPr>
              <a:t>恐懼</a:t>
            </a:r>
            <a:endParaRPr lang="en-US" sz="3600" cap="all" spc="30" dirty="0">
              <a:latin typeface="STZhongsong" panose="02010600040101010101" pitchFamily="2" charset="-122"/>
              <a:ea typeface="STZhongsong" panose="0201060004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454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43EB-6E31-CBC8-3749-65044E35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</a:rPr>
              <a:t>泥中</a:t>
            </a:r>
            <a:r>
              <a:rPr lang="zh-TW" altLang="en-US" b="1" dirty="0"/>
              <a:t>提拔的領袖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5FAB5-F396-4CB4-35CC-F2E0622FF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/>
              <a:t>基甸的呼召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001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8FBE78-3810-6569-ABEA-84211F971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基甸</a:t>
            </a:r>
            <a:r>
              <a:rPr lang="zh-CN" altLang="en-US" dirty="0"/>
              <a:t>：“</a:t>
            </a:r>
            <a:r>
              <a:rPr lang="zh-TW" altLang="en-US" dirty="0"/>
              <a:t>大能的勇士</a:t>
            </a:r>
            <a:r>
              <a:rPr lang="zh-CN" altLang="en-US" dirty="0"/>
              <a:t>“？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5469FC-9EEE-97B3-C7B5-E0386D638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TW" altLang="en-US" sz="36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拜偶像的父家 </a:t>
            </a:r>
            <a:r>
              <a:rPr lang="zh-CN" altLang="en-US" sz="3600" b="1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（</a:t>
            </a:r>
            <a:r>
              <a:rPr lang="zh-TW" altLang="en-US" sz="3600" b="1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不</a:t>
            </a:r>
            <a:r>
              <a:rPr lang="zh-CN" altLang="en-US" sz="3600" b="1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大</a:t>
            </a:r>
            <a:r>
              <a:rPr lang="zh-TW" altLang="en-US" sz="3600" b="1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認識耶和華</a:t>
            </a:r>
            <a:r>
              <a:rPr lang="zh-CN" altLang="en-US" sz="3600" b="1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）</a:t>
            </a:r>
            <a:endParaRPr lang="en-CA" altLang="zh-CN" sz="3600" b="1" dirty="0">
              <a:solidFill>
                <a:srgbClr val="FFFF00"/>
              </a:solidFill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基甸充滿恐懼 </a:t>
            </a:r>
            <a:r>
              <a:rPr lang="zh-CN" altLang="en-US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（</a:t>
            </a:r>
            <a:r>
              <a:rPr lang="zh-TW" altLang="en-US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對耶和華缺乏信心</a:t>
            </a:r>
            <a:r>
              <a:rPr lang="zh-CN" altLang="en-US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）</a:t>
            </a:r>
            <a:endParaRPr lang="en-CA" sz="3600" dirty="0">
              <a:solidFill>
                <a:srgbClr val="FFFF00"/>
              </a:solidFill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08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64619-053B-8B7B-9E45-5901B767B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EDD974-EA7B-E426-18B1-2723D300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對耶和華缺乏信心 </a:t>
            </a:r>
            <a:r>
              <a:rPr lang="en-CA" altLang="zh-TW" dirty="0"/>
              <a:t>- </a:t>
            </a:r>
            <a:r>
              <a:rPr lang="zh-CN" altLang="en-US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當神</a:t>
            </a:r>
            <a:r>
              <a:rPr lang="zh-TW" altLang="en-US" b="1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呼召</a:t>
            </a:r>
            <a:r>
              <a:rPr lang="zh-CN" altLang="en-US" b="1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他 </a:t>
            </a:r>
            <a:r>
              <a:rPr lang="en-US" altLang="zh-TW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(6:17) </a:t>
            </a:r>
            <a:endParaRPr lang="en-CA" dirty="0">
              <a:solidFill>
                <a:srgbClr val="FFFF00"/>
              </a:solidFill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82FAAB-DF14-FBA5-5E0C-2C1D1E269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基甸對他說：</a:t>
            </a:r>
            <a:endParaRPr lang="en-CA" altLang="zh-TW" sz="3600" b="1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“如果我在你眼前蒙恩，</a:t>
            </a:r>
            <a:r>
              <a:rPr lang="zh-TW" altLang="en-US" sz="3600" b="1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求你給我一個憑據</a:t>
            </a:r>
            <a:r>
              <a:rPr lang="zh-TW" altLang="en-US" sz="36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，證實是你與我說話。</a:t>
            </a:r>
            <a:endParaRPr lang="en-CA" altLang="zh-CN" sz="3600" b="1" dirty="0">
              <a:solidFill>
                <a:srgbClr val="FFFF00"/>
              </a:solidFill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32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50D246B-6FFA-BF7A-09BE-CFB1783C1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BD169-999A-EDCD-9386-680F82FF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26" y="238539"/>
            <a:ext cx="10691265" cy="1307592"/>
          </a:xfrm>
        </p:spPr>
        <p:txBody>
          <a:bodyPr/>
          <a:lstStyle/>
          <a:p>
            <a:r>
              <a:rPr lang="zh-TW" altLang="en-US" dirty="0"/>
              <a:t>對耶和華缺乏信心 </a:t>
            </a:r>
            <a:r>
              <a:rPr lang="en-CA" altLang="zh-TW" dirty="0"/>
              <a:t>- </a:t>
            </a:r>
            <a:r>
              <a:rPr lang="zh-CN" altLang="en-US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當大敵當前 </a:t>
            </a:r>
            <a:r>
              <a:rPr lang="en-US" altLang="zh-TW" sz="2800" dirty="0">
                <a:latin typeface="STZhongsong" panose="02010600040101010101" pitchFamily="2" charset="-122"/>
                <a:ea typeface="STZhongsong" panose="02010600040101010101" pitchFamily="2" charset="-122"/>
              </a:rPr>
              <a:t>(6:36-40) </a:t>
            </a:r>
            <a:endParaRPr lang="en-CA" dirty="0">
              <a:solidFill>
                <a:srgbClr val="FFFF00"/>
              </a:solidFill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D615C9-B1CD-0C77-E6EB-35EA4309F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96" y="1268362"/>
            <a:ext cx="11098807" cy="5351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STZhongsong" panose="02010600040101010101" pitchFamily="2" charset="-122"/>
                <a:ea typeface="STZhongsong" panose="02010600040101010101" pitchFamily="2" charset="-122"/>
              </a:rPr>
              <a:t>基甸對　神說：“如果你按著你所說的，要藉著我的手拯救以色列人； </a:t>
            </a:r>
            <a:r>
              <a:rPr lang="zh-TW" altLang="en-US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看哪，我要把一團新剪的羊毛放在禾場上；露水若是單單落在羊毛上，而全地都是乾的，我就知道你要照著你所說的</a:t>
            </a:r>
            <a:r>
              <a:rPr lang="zh-TW" altLang="en-US" sz="3200" dirty="0">
                <a:latin typeface="STZhongsong" panose="02010600040101010101" pitchFamily="2" charset="-122"/>
                <a:ea typeface="STZhongsong" panose="02010600040101010101" pitchFamily="2" charset="-122"/>
              </a:rPr>
              <a:t>，</a:t>
            </a:r>
            <a:r>
              <a:rPr lang="zh-TW" altLang="en-US" sz="2800" dirty="0">
                <a:latin typeface="STZhongsong" panose="02010600040101010101" pitchFamily="2" charset="-122"/>
                <a:ea typeface="STZhongsong" panose="02010600040101010101" pitchFamily="2" charset="-122"/>
              </a:rPr>
              <a:t>藉著我的手拯救以色列了。” 第二天，基甸清早起來，情形果然是這樣；他把羊毛一擠，就從羊毛中擠出一滿盆的露水來。 </a:t>
            </a:r>
            <a:endParaRPr lang="en-US" altLang="zh-TW" sz="28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>
              <a:buNone/>
            </a:pPr>
            <a:r>
              <a:rPr lang="zh-TW" altLang="en-US" sz="2800" dirty="0">
                <a:latin typeface="STZhongsong" panose="02010600040101010101" pitchFamily="2" charset="-122"/>
                <a:ea typeface="STZhongsong" panose="02010600040101010101" pitchFamily="2" charset="-122"/>
              </a:rPr>
              <a:t>基甸又對　神說：“</a:t>
            </a:r>
            <a:r>
              <a:rPr lang="zh-TW" altLang="en-US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求你不要向我發怒，我要再說這一次</a:t>
            </a:r>
            <a:r>
              <a:rPr lang="zh-TW" altLang="en-US" sz="2800" dirty="0">
                <a:latin typeface="STZhongsong" panose="02010600040101010101" pitchFamily="2" charset="-122"/>
                <a:ea typeface="STZhongsong" panose="02010600040101010101" pitchFamily="2" charset="-122"/>
              </a:rPr>
              <a:t>；求你讓我把羊毛再試一試，但願單單羊毛是乾的，而全地都有露水。” 那一夜，　神也這樣行了；單單羊毛是乾的，全地都有露水。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3240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68280-DEE5-0E80-25AE-3EF5D83CE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9C9E29-8550-19B2-B549-38D923DC0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對耶和華缺乏信心 </a:t>
            </a:r>
            <a:r>
              <a:rPr lang="en-CA" altLang="zh-TW" dirty="0"/>
              <a:t>- </a:t>
            </a:r>
            <a:r>
              <a:rPr lang="zh-CN" altLang="en-US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當神</a:t>
            </a:r>
            <a:r>
              <a:rPr lang="zh-TW" altLang="en-US" b="1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差遣</a:t>
            </a:r>
            <a:r>
              <a:rPr lang="zh-CN" altLang="en-US" b="1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他 </a:t>
            </a:r>
            <a:r>
              <a:rPr lang="en-US" altLang="zh-TW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(7:13-14) </a:t>
            </a:r>
            <a:endParaRPr lang="en-CA" dirty="0">
              <a:solidFill>
                <a:srgbClr val="FFFF00"/>
              </a:solidFill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B3172-C4F6-E2E8-591D-75D69F338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當夜，耶和華對基甸說：</a:t>
            </a:r>
            <a:endParaRPr lang="en-CA" altLang="zh-TW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“起來，下去攻營，因為我已經把他們交在你手裡了。 </a:t>
            </a:r>
            <a:r>
              <a:rPr lang="zh-TW" altLang="en-US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如果你害怕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一人下去，可以帶著你的童僕普拉一同下到營地那裡去； 你要聽聽他們說甚麼，然後你的手就必堅強起來，有膽量下去攻營了。”</a:t>
            </a:r>
            <a:endParaRPr lang="en-CA" altLang="zh-CN" sz="3600" dirty="0">
              <a:solidFill>
                <a:srgbClr val="FFFF00"/>
              </a:solidFill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481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789DD-5409-2F00-343E-79C9143B7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56BDB4-B836-0DA7-180B-B3B315CD7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耶和華轉向基甸，對他說：</a:t>
            </a:r>
            <a:endParaRPr lang="en-CA" altLang="zh-TW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“</a:t>
            </a:r>
            <a:r>
              <a:rPr lang="zh-TW" altLang="en-US" sz="40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你靠著你這能力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，去拯救以色列人脫離米甸人的手吧；</a:t>
            </a:r>
            <a:r>
              <a:rPr lang="zh-TW" altLang="en-US" sz="40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我不是差派了你嗎？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”</a:t>
            </a:r>
            <a:endParaRPr lang="en-CA" altLang="zh-TW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 algn="r">
              <a:buNone/>
            </a:pPr>
            <a:r>
              <a:rPr lang="en-US" altLang="zh-TW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(6:14)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455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47B0E-B875-9E24-AA38-1326E9E04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68F9-86A2-EDE9-96A9-DF2A6712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打場</a:t>
            </a:r>
            <a:r>
              <a:rPr lang="zh-TW" altLang="en-US" b="1" dirty="0">
                <a:solidFill>
                  <a:srgbClr val="FFC000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無可能</a:t>
            </a:r>
            <a:r>
              <a:rPr lang="zh-TW" altLang="en-US" b="1" dirty="0"/>
              <a:t>的仗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B495F-000A-5E24-31FE-F813561C1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/>
              <a:t>基甸的戰役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233673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873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STZhongsong</vt:lpstr>
      <vt:lpstr>Arial</vt:lpstr>
      <vt:lpstr>Calisto MT</vt:lpstr>
      <vt:lpstr>Univers Condensed</vt:lpstr>
      <vt:lpstr>ChronicleVTI</vt:lpstr>
      <vt:lpstr>PowerPoint Presentation</vt:lpstr>
      <vt:lpstr>PowerPoint Presentation</vt:lpstr>
      <vt:lpstr>泥中提拔的領袖</vt:lpstr>
      <vt:lpstr>基甸：“大能的勇士“？</vt:lpstr>
      <vt:lpstr>對耶和華缺乏信心 - 當神呼召他 (6:17) </vt:lpstr>
      <vt:lpstr>對耶和華缺乏信心 - 當大敵當前 (6:36-40) </vt:lpstr>
      <vt:lpstr>對耶和華缺乏信心 - 當神差遣他 (7:13-14) </vt:lpstr>
      <vt:lpstr>PowerPoint Presentation</vt:lpstr>
      <vt:lpstr>打場無可能的仗</vt:lpstr>
      <vt:lpstr>耶和華清除偶像</vt:lpstr>
      <vt:lpstr>PowerPoint Presentation</vt:lpstr>
      <vt:lpstr>PowerPoint Presentation</vt:lpstr>
      <vt:lpstr>忘恩子民的陋習</vt:lpstr>
      <vt:lpstr>PowerPoint Presentation</vt:lpstr>
      <vt:lpstr>基甸的虛偽</vt:lpstr>
      <vt:lpstr>人為何總是不願以耶和華作王？ 為何總是尋找代替者呢？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chung leung</dc:creator>
  <cp:lastModifiedBy>chung leung</cp:lastModifiedBy>
  <cp:revision>8</cp:revision>
  <dcterms:created xsi:type="dcterms:W3CDTF">2025-08-09T19:12:58Z</dcterms:created>
  <dcterms:modified xsi:type="dcterms:W3CDTF">2025-08-10T00:39:26Z</dcterms:modified>
</cp:coreProperties>
</file>