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www.youtube.com/watch?v=Lqqwvgimm_I"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lnSpc>
                <a:spcPct val="117999"/>
              </a:lnSpc>
            </a:pPr>
            <a:r>
              <a:t>Thank Caleb and Zoe</a:t>
            </a:r>
          </a:p>
          <a:p>
            <a:pPr>
              <a:lnSpc>
                <a:spcPct val="117999"/>
              </a:lnSpc>
            </a:pPr>
          </a:p>
          <a:p>
            <a:pPr>
              <a:lnSpc>
                <a:spcPct val="117999"/>
              </a:lnSpc>
            </a:pPr>
            <a:r>
              <a:t>Introduce self and Sharon</a:t>
            </a:r>
          </a:p>
          <a:p>
            <a:pPr>
              <a:lnSpc>
                <a:spcPct val="117999"/>
              </a:lnSpc>
            </a:pPr>
            <a:r>
              <a:t>3 Married children 3 Grandchildren</a:t>
            </a:r>
          </a:p>
          <a:p>
            <a:pPr>
              <a:lnSpc>
                <a:spcPct val="117999"/>
              </a:lnSpc>
            </a:pPr>
          </a:p>
          <a:p>
            <a:pPr>
              <a:lnSpc>
                <a:spcPct val="117999"/>
              </a:lnSpc>
            </a:pPr>
            <a:r>
              <a:t>Planted church 31 years ago - suicides</a:t>
            </a:r>
          </a:p>
          <a:p>
            <a:pPr>
              <a:lnSpc>
                <a:spcPct val="117999"/>
              </a:lnSpc>
            </a:pPr>
            <a:r>
              <a:t>handed over 1 year ago</a:t>
            </a:r>
          </a:p>
          <a:p>
            <a:pPr>
              <a:lnSpc>
                <a:spcPct val="117999"/>
              </a:lnSpc>
            </a:pPr>
            <a:r>
              <a:t>Led A2A 10 years - so pleased that Discover Church is part of A2A</a:t>
            </a:r>
          </a:p>
          <a:p>
            <a:pPr>
              <a:lnSpc>
                <a:spcPct val="117999"/>
              </a:lnSpc>
            </a:pPr>
          </a:p>
          <a:p>
            <a:pPr>
              <a:lnSpc>
                <a:spcPct val="117999"/>
              </a:lnSpc>
            </a:pPr>
            <a:r>
              <a:t>Also lead Exponential Australia</a:t>
            </a:r>
          </a:p>
          <a:p>
            <a:pPr>
              <a:lnSpc>
                <a:spcPct val="117999"/>
              </a:lnSpc>
            </a:pPr>
          </a:p>
          <a:p>
            <a:pPr>
              <a:lnSpc>
                <a:spcPct val="117999"/>
              </a:lnSpc>
            </a:pPr>
            <a:r>
              <a:t>Mission </a:t>
            </a:r>
          </a:p>
          <a:p>
            <a:pPr>
              <a:lnSpc>
                <a:spcPct val="117999"/>
              </a:lnSpc>
              <a:defRPr i="1"/>
            </a:pPr>
            <a:r>
              <a:t>A2A is a relational movement of churches united by a common call to multiply disciples, leaders &amp; churches</a:t>
            </a:r>
          </a:p>
          <a:p>
            <a:pPr>
              <a:lnSpc>
                <a:spcPct val="117999"/>
              </a:lnSpc>
            </a:pPr>
          </a:p>
          <a:p>
            <a:pPr>
              <a:lnSpc>
                <a:spcPct val="117999"/>
              </a:lnSpc>
            </a:pPr>
            <a:r>
              <a:t>why is this important?</a:t>
            </a:r>
          </a:p>
          <a:p>
            <a:pPr>
              <a:lnSpc>
                <a:spcPct val="117999"/>
              </a:lnSpc>
            </a:pPr>
            <a:r>
              <a:t>Because Australia needs more disciples, leaders and churches like this</a:t>
            </a:r>
          </a:p>
          <a:p>
            <a:pPr>
              <a:lnSpc>
                <a:spcPct val="117999"/>
              </a:lnSpc>
            </a:pPr>
          </a:p>
          <a:p>
            <a:pPr>
              <a:lnSpc>
                <a:spcPct val="117999"/>
              </a:lnSpc>
            </a:pPr>
            <a:r>
              <a:t>I think we all dream of seeing the church being like we see in Acts 2:</a:t>
            </a:r>
          </a:p>
          <a:p>
            <a:pPr>
              <a:lnSpc>
                <a:spcPct val="117999"/>
              </a:lnSpc>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Preaching Adds But Disciple Making Multiplies</a:t>
            </a:r>
          </a:p>
          <a:p>
            <a:pPr/>
          </a:p>
          <a:p>
            <a:pPr>
              <a:defRPr i="1"/>
            </a:pPr>
            <a:r>
              <a:t>But the word of God kept on increasing and multiplying. Acts 12:24</a:t>
            </a:r>
          </a:p>
          <a:p>
            <a:pPr/>
          </a:p>
          <a:p>
            <a:pPr/>
            <a:r>
              <a:t>This is the natural consequence of making disciples who make disciples!</a:t>
            </a:r>
          </a:p>
          <a:p>
            <a:pPr/>
          </a:p>
          <a:p>
            <a:pPr>
              <a:defRPr b="1"/>
            </a:pPr>
            <a:r>
              <a:t>but what is a disciple? - 5 features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A disciple of Jesus follows His teaching - How we live and what we do</a:t>
            </a:r>
          </a:p>
          <a:p>
            <a:pPr/>
          </a:p>
          <a:p>
            <a:pPr>
              <a:defRPr i="1"/>
            </a:pPr>
            <a:r>
              <a:t>But Peter and the apostles replied, “We must </a:t>
            </a:r>
            <a:r>
              <a:rPr b="1"/>
              <a:t>obey God</a:t>
            </a:r>
            <a:r>
              <a:t> rather than people. Acts 5:29</a:t>
            </a:r>
          </a:p>
          <a:p>
            <a:pPr>
              <a:defRPr i="1"/>
            </a:pPr>
          </a:p>
          <a:p>
            <a:pPr>
              <a:defRPr i="1"/>
            </a:pPr>
            <a:r>
              <a:t>Therefore go and make disciples … teaching them to </a:t>
            </a:r>
            <a:r>
              <a:rPr b="1"/>
              <a:t>obey everything</a:t>
            </a:r>
            <a:r>
              <a:t> I have commanded you.  Matthew 28:19</a:t>
            </a:r>
          </a:p>
          <a:p>
            <a:pPr/>
          </a:p>
          <a:p>
            <a:pPr>
              <a:defRPr b="1" i="1">
                <a:solidFill>
                  <a:srgbClr val="0096FF"/>
                </a:solidFill>
              </a:defRPr>
            </a:pPr>
            <a:r>
              <a:t>But how do you put aside your Own desires to do what Jesus wants us to do?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A disciple of Jesus loves like Him</a:t>
            </a:r>
          </a:p>
          <a:p>
            <a:pPr/>
          </a:p>
          <a:p>
            <a:pPr>
              <a:defRPr i="1"/>
            </a:pPr>
            <a:r>
              <a:t>“A new command I give you: Love one another. </a:t>
            </a:r>
          </a:p>
          <a:p>
            <a:pPr>
              <a:defRPr i="1"/>
            </a:pPr>
            <a:r>
              <a:t>As I have loved you, so you must love one another. </a:t>
            </a:r>
          </a:p>
          <a:p>
            <a:pPr>
              <a:defRPr i="1"/>
            </a:pPr>
            <a:r>
              <a:t>By this everyone will know that you are my disciples, if you love one another.”</a:t>
            </a:r>
          </a:p>
          <a:p>
            <a:pPr>
              <a:defRPr i="1"/>
            </a:pPr>
            <a:r>
              <a:t>John 13:34-35</a:t>
            </a:r>
          </a:p>
          <a:p>
            <a:pPr/>
          </a:p>
          <a:p>
            <a:pPr>
              <a:defRPr b="1" i="1">
                <a:solidFill>
                  <a:srgbClr val="0096FF"/>
                </a:solidFill>
              </a:defRPr>
            </a:pPr>
            <a:r>
              <a:t>But how do you put aside your Own selfishness because love always come at a price</a:t>
            </a:r>
          </a:p>
          <a:p>
            <a:pP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A disciple of Jesus tells people about Him and makes other disciples</a:t>
            </a:r>
          </a:p>
          <a:p>
            <a:pPr/>
          </a:p>
          <a:p>
            <a:pPr>
              <a:defRPr i="1"/>
            </a:pPr>
            <a:r>
              <a:t>But you will receive power when the Holy Spirit has come upon you, and you will be my witnesses in Jerusalem, and in all Judea and Samaria, and to the farthest parts of the earth.” Acts 1:8</a:t>
            </a:r>
          </a:p>
          <a:p>
            <a:pPr>
              <a:defRPr i="1"/>
            </a:pPr>
          </a:p>
          <a:p>
            <a:pPr>
              <a:defRPr i="1"/>
            </a:pPr>
            <a:r>
              <a:t>“Come, follow me,” Jesus said, “and I will send you out to fish for people.” Mark 1:17</a:t>
            </a:r>
          </a:p>
          <a:p>
            <a:pPr/>
          </a:p>
          <a:p>
            <a:pPr>
              <a:defRPr b="1" i="1">
                <a:solidFill>
                  <a:srgbClr val="0096FF"/>
                </a:solidFill>
              </a:defRPr>
            </a:pPr>
            <a:r>
              <a:t>But how do you put aside your Fears of rejection or getting it wrong - ridiculed, being made to feel a fool.</a:t>
            </a:r>
          </a:p>
          <a:p>
            <a:pPr/>
          </a:p>
          <a:p>
            <a:pPr/>
            <a:r>
              <a:t>As we do these things we start becoming the person Jesus wants us to be and living the life he calls us to live - result we become transformed</a:t>
            </a:r>
          </a:p>
          <a:p>
            <a:pPr/>
          </a:p>
          <a:p>
            <a:pPr/>
            <a:r>
              <a:t>But along the journey there is one more step and without taking this step our growth will come to a full stop</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A disciple of Jesus is transformed by Him</a:t>
            </a:r>
          </a:p>
          <a:p>
            <a:pPr/>
          </a:p>
          <a:p>
            <a:pPr>
              <a:defRPr i="1"/>
            </a:pPr>
            <a:r>
              <a:t>When they saw the boldness of Peter and John, and discovered that they were uneducated and ordinary men, they were amazed and recognized these men had been with Jesus. Acts 4:13</a:t>
            </a:r>
          </a:p>
          <a:p>
            <a:pPr/>
          </a:p>
          <a:p>
            <a:pPr/>
            <a:r>
              <a:t>If we want to be transformed by Jesus, the old self must die and a new creation take its place.</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A disciple of Jesus dies with Him</a:t>
            </a:r>
          </a:p>
          <a:p>
            <a:pPr/>
          </a:p>
          <a:p>
            <a:pPr>
              <a:defRPr i="1"/>
            </a:pPr>
            <a:r>
              <a:t>I have been crucified with Christ, and it is no longer I who live, but Christ lives in me… Galatians 2:20</a:t>
            </a:r>
          </a:p>
          <a:p>
            <a:pPr>
              <a:defRPr i="1"/>
            </a:pPr>
          </a:p>
          <a:p>
            <a:pPr>
              <a:defRPr i="1"/>
            </a:pPr>
            <a:r>
              <a:t>“Whoever wants to be my disciple must deny themselves and take up their cross and follow me. </a:t>
            </a:r>
          </a:p>
          <a:p>
            <a:pPr>
              <a:defRPr i="1"/>
            </a:pPr>
            <a:r>
              <a:t>For whoever wants to save their life will lose it, but whoever loses their life for me will find it.</a:t>
            </a:r>
          </a:p>
          <a:p>
            <a:pPr>
              <a:defRPr i="1"/>
            </a:pPr>
            <a:r>
              <a:t>Matthew 16:24-25</a:t>
            </a:r>
          </a:p>
          <a:p>
            <a:pPr/>
          </a:p>
          <a:p>
            <a:pPr/>
            <a:r>
              <a:t>This is the big issue - all too often we want the new life Jesus offers but dont want to let go of the old.</a:t>
            </a:r>
          </a:p>
          <a:p>
            <a:pPr/>
          </a:p>
          <a:p>
            <a:pPr>
              <a:defRPr i="1"/>
            </a:pPr>
            <a:r>
              <a:t>Now when they heard this, they were acutely distressed and said to Peter and the rest of the apostles, </a:t>
            </a:r>
            <a:r>
              <a:rPr b="1"/>
              <a:t>“What should we do, brothers?”</a:t>
            </a:r>
            <a:r>
              <a:t> </a:t>
            </a:r>
          </a:p>
          <a:p>
            <a:pPr>
              <a:defRPr i="1"/>
            </a:pPr>
            <a:r>
              <a:t>Peter said to them, </a:t>
            </a:r>
            <a:r>
              <a:rPr b="1"/>
              <a:t>“Repent, and each one of you be baptized</a:t>
            </a:r>
            <a:r>
              <a:t> in the name of Jesus Christ for the forgiveness of your sins, and you will receive the gift of the Holy Spirit.</a:t>
            </a:r>
          </a:p>
          <a:p>
            <a:pPr>
              <a:defRPr i="1"/>
            </a:pPr>
            <a:r>
              <a:t>Acts 2:37-38</a:t>
            </a:r>
          </a:p>
          <a:p>
            <a:pPr/>
          </a:p>
          <a:p>
            <a:pPr/>
            <a:r>
              <a:t>To repent is to allow God’s thinking to replace your thinking.</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lnSpc>
                <a:spcPct val="117999"/>
              </a:lnSpc>
            </a:pPr>
            <a:r>
              <a:t>In Acts we see explosive growth happening:</a:t>
            </a:r>
          </a:p>
          <a:p>
            <a:pPr>
              <a:lnSpc>
                <a:spcPct val="117999"/>
              </a:lnSpc>
            </a:pPr>
          </a:p>
          <a:p>
            <a:pPr>
              <a:lnSpc>
                <a:spcPct val="117999"/>
              </a:lnSpc>
              <a:defRPr i="1"/>
            </a:pPr>
            <a:r>
              <a:t>So those who accepted his message were baptized, and that day about three thousand people were added. Acts 2:41</a:t>
            </a:r>
          </a:p>
          <a:p>
            <a:pPr>
              <a:lnSpc>
                <a:spcPct val="117999"/>
              </a:lnSpc>
            </a:pPr>
          </a:p>
          <a:p>
            <a:pPr>
              <a:lnSpc>
                <a:spcPct val="117999"/>
              </a:lnSpc>
              <a:defRPr i="1"/>
            </a:pPr>
            <a:r>
              <a:t>…And the Lord added to their number daily those who were being saved.</a:t>
            </a:r>
          </a:p>
          <a:p>
            <a:pPr>
              <a:lnSpc>
                <a:spcPct val="117999"/>
              </a:lnSpc>
              <a:defRPr i="1"/>
            </a:pPr>
            <a:r>
              <a:t>Acts 2:47</a:t>
            </a:r>
          </a:p>
          <a:p>
            <a:pPr>
              <a:lnSpc>
                <a:spcPct val="117999"/>
              </a:lnSpc>
            </a:pPr>
          </a:p>
          <a:p>
            <a:pPr>
              <a:lnSpc>
                <a:spcPct val="117999"/>
              </a:lnSpc>
            </a:pPr>
            <a:r>
              <a:t>Ralph Moore reading Acts</a:t>
            </a:r>
          </a:p>
          <a:p>
            <a:pPr>
              <a:lnSpc>
                <a:spcPct val="117999"/>
              </a:lnSpc>
            </a:pPr>
          </a:p>
          <a:p>
            <a:pPr>
              <a:lnSpc>
                <a:spcPct val="117999"/>
              </a:lnSpc>
            </a:pPr>
            <a:r>
              <a:t>Share some good news before I share some news that may shock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lnSpc>
                <a:spcPct val="117999"/>
              </a:lnSpc>
            </a:pPr>
            <a:r>
              <a:t>Ralph and Ruby</a:t>
            </a:r>
          </a:p>
          <a:p>
            <a:pPr>
              <a:lnSpc>
                <a:spcPct val="117999"/>
              </a:lnSpc>
            </a:pPr>
          </a:p>
          <a:p>
            <a:pPr>
              <a:lnSpc>
                <a:spcPct val="117999"/>
              </a:lnSpc>
            </a:pPr>
            <a:r>
              <a:t>Share some good news before I share some news that may shock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lnSpc>
                <a:spcPct val="117999"/>
              </a:lnSpc>
            </a:pPr>
            <a:r>
              <a:t>To start with, I want to share some good news</a:t>
            </a:r>
          </a:p>
          <a:p>
            <a:pPr>
              <a:lnSpc>
                <a:spcPct val="117999"/>
              </a:lnSpc>
            </a:pPr>
            <a:r>
              <a:t>The number of churches planted in Australia has increased 22% over the last year.</a:t>
            </a:r>
          </a:p>
          <a:p>
            <a:pPr>
              <a:lnSpc>
                <a:spcPct val="117999"/>
              </a:lnSpc>
            </a:pPr>
            <a:r>
              <a:t>why is this good news?</a:t>
            </a:r>
          </a:p>
          <a:p>
            <a:pPr>
              <a:lnSpc>
                <a:spcPct val="117999"/>
              </a:lnSpc>
            </a:pPr>
          </a:p>
          <a:p>
            <a:pPr>
              <a:lnSpc>
                <a:spcPct val="117999"/>
              </a:lnSpc>
            </a:pPr>
            <a:r>
              <a:t>Because the church in Australia has been struggling</a:t>
            </a:r>
          </a:p>
          <a:p>
            <a:pPr>
              <a:lnSpc>
                <a:spcPct val="117999"/>
              </a:lnSpc>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lnSpc>
                <a:spcPct val="117999"/>
              </a:lnSpc>
            </a:pPr>
            <a:r>
              <a:t>1% 2019</a:t>
            </a:r>
          </a:p>
          <a:p>
            <a:pPr>
              <a:lnSpc>
                <a:spcPct val="117999"/>
              </a:lnSpc>
            </a:pPr>
            <a:r>
              <a:t>7 out of 10 in 2021</a:t>
            </a:r>
          </a:p>
          <a:p>
            <a:pPr>
              <a:lnSpc>
                <a:spcPct val="117999"/>
              </a:lnSpc>
            </a:pPr>
            <a:r>
              <a:t>between 2016 and 2021 - fallen by 793 churches =&gt;8%</a:t>
            </a:r>
          </a:p>
          <a:p>
            <a:pPr>
              <a:lnSpc>
                <a:spcPct val="117999"/>
              </a:lnSpc>
            </a:pPr>
          </a:p>
          <a:p>
            <a:pPr>
              <a:lnSpc>
                <a:spcPct val="117999"/>
              </a:lnSpc>
            </a:pPr>
            <a:r>
              <a:t>19% - 81% - this is a problem!</a:t>
            </a:r>
          </a:p>
          <a:p>
            <a:pPr>
              <a:lnSpc>
                <a:spcPct val="117999"/>
              </a:lnSpc>
            </a:pPr>
          </a:p>
          <a:p>
            <a:pPr>
              <a:lnSpc>
                <a:spcPct val="117999"/>
              </a:lnSpc>
            </a:pPr>
            <a:r>
              <a:t>How did we end up in this place?</a:t>
            </a:r>
          </a:p>
          <a:p>
            <a:pPr>
              <a:lnSpc>
                <a:spcPct val="117999"/>
              </a:lnSpc>
            </a:pPr>
            <a:r>
              <a:t>80% of churches in the west have an operating system that came from 3 US churches.</a:t>
            </a:r>
          </a:p>
          <a:p>
            <a:pPr>
              <a:lnSpc>
                <a:spcPct val="117999"/>
              </a:lnSpc>
            </a:pPr>
          </a:p>
          <a:p>
            <a:pPr>
              <a:lnSpc>
                <a:spcPct val="117999"/>
              </a:lnSpc>
            </a:pPr>
            <a:r>
              <a:t>They employed Executive Pastors who asked 3 key questions</a:t>
            </a:r>
          </a:p>
          <a:p>
            <a:pPr>
              <a:lnSpc>
                <a:spcPct val="117999"/>
              </a:lnSpc>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Who is your customer?</a:t>
            </a:r>
          </a:p>
          <a:p>
            <a:pPr/>
            <a:r>
              <a:t>what does your customer desire?</a:t>
            </a:r>
          </a:p>
          <a:p>
            <a:pPr/>
            <a:r>
              <a:t>What is the best delivery system?</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It was worked out that for every 100 people attending a worship service, </a:t>
            </a:r>
          </a:p>
          <a:p>
            <a:pPr/>
            <a:r>
              <a:t>60 people needed to be in small groups, and</a:t>
            </a:r>
          </a:p>
          <a:p>
            <a:pPr/>
            <a:r>
              <a:t>25 volunteers were needed for the worship team, kids and youth ministry, to greet people etc.</a:t>
            </a:r>
          </a:p>
          <a:p>
            <a:pPr/>
          </a:p>
          <a:p>
            <a:pPr/>
            <a:r>
              <a:t>This operating system helped the church to grow, but it didn’t do a good job in making disciples. </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In fact its been found that on average only 2 of the 100 people attending the worship service could be described as disciples. (Barna)</a:t>
            </a:r>
          </a:p>
          <a:p>
            <a:pPr/>
          </a:p>
          <a:p>
            <a:pPr/>
            <a:r>
              <a:t>This is an absolute tragedy.</a:t>
            </a:r>
          </a:p>
          <a:p>
            <a:pPr/>
          </a:p>
          <a:p>
            <a:pPr/>
            <a:r>
              <a:t>In many cases the western church has had the goal of seeing people won for Jesus without going to the next step of seeing them becoming disciples of Jesus.</a:t>
            </a:r>
          </a:p>
          <a:p>
            <a:pPr/>
          </a:p>
          <a:p>
            <a:pPr/>
            <a:r>
              <a:t>What this operating system did was to tell people that their responsibility was to come, to belong, to serve, to give and to invite.</a:t>
            </a:r>
          </a:p>
          <a:p>
            <a:pPr/>
          </a:p>
          <a:p>
            <a:pPr/>
            <a:r>
              <a:t>It re-enforced that the pastoral staff were the experts who would be the ones to bring to faith and teach anyone you brought to a service.</a:t>
            </a:r>
          </a:p>
          <a:p>
            <a:pPr/>
          </a:p>
          <a:p>
            <a:pPr/>
            <a:r>
              <a:t>And the pastoral staff then had to ensure that the service was so good that you wanted to come back again next week, and the week after.</a:t>
            </a:r>
          </a:p>
          <a:p>
            <a:pPr/>
          </a:p>
          <a:p>
            <a:pPr/>
            <a:r>
              <a:t>Is this operating system really working in Australia? </a:t>
            </a:r>
          </a:p>
          <a:p>
            <a:pPr/>
          </a:p>
          <a:p>
            <a:pPr/>
            <a:r>
              <a:t>It may be working for 19% of the population but it’s clearly not working for the 81% of the population not connected with a church. </a:t>
            </a:r>
          </a:p>
          <a:p>
            <a:pPr/>
          </a:p>
          <a:p>
            <a:pPr/>
            <a:r>
              <a:t>———————</a:t>
            </a:r>
          </a:p>
          <a:p>
            <a:pPr/>
          </a:p>
          <a:p>
            <a:pPr/>
            <a:r>
              <a:t>What can we do? It comes back to reviewing the operating system behind so many churches and the practices that flow out of this. </a:t>
            </a:r>
          </a:p>
          <a:p>
            <a:pPr/>
          </a:p>
          <a:p>
            <a:pPr/>
            <a:r>
              <a:t>This common operating system of the church in Western countries is so different to the operating system that we will find in church planting movements in developing countries.</a:t>
            </a:r>
          </a:p>
          <a:p>
            <a:pPr/>
          </a:p>
          <a:p>
            <a:pPr/>
            <a:r>
              <a:t>They don’t rely on the same sales and marketing funnel.</a:t>
            </a:r>
          </a:p>
          <a:p>
            <a:pPr/>
          </a:p>
          <a:p>
            <a:pPr/>
            <a:r>
              <a:t>Let’s go back to those 3 questions, but this time answer them differently.</a:t>
            </a:r>
          </a:p>
          <a:p>
            <a:pPr/>
          </a:p>
          <a:p>
            <a:pPr/>
            <a:r>
              <a:t>If we answer the questions differently, it has the potential to change the operating system of our churches.</a:t>
            </a:r>
          </a:p>
          <a:p>
            <a:pPr/>
            <a:r>
              <a:t>————</a:t>
            </a:r>
          </a:p>
          <a:p>
            <a:pPr/>
          </a:p>
          <a:p>
            <a:pPr/>
            <a:r>
              <a:t>Note - George Barna</a:t>
            </a:r>
          </a:p>
          <a:p>
            <a:pPr/>
            <a:r>
              <a:t>Dr. George Barna shares the state of Christian discipleship in America today. In short, only 2-3% of adult Americans hold to the standard of being true disciples of Jesus. Among the criteria for this distinction are the belief that the Bible is the true and reliable word of God, daily pursuit of Godly activities, and making a priority of a life lived in obedience to God.</a:t>
            </a:r>
          </a:p>
          <a:p>
            <a:pPr/>
            <a:r>
              <a:rPr u="sng">
                <a:hlinkClick r:id="rId3" invalidUrl="" action="" tgtFrame="" tooltip="" history="1" highlightClick="0" endSnd="0"/>
              </a:rPr>
              <a:t>https://www.youtube.com/watch?v=Lqqwvgimm_I</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defRPr b="1"/>
            </a:pPr>
            <a:r>
              <a:t>Review The Operating System</a:t>
            </a:r>
          </a:p>
          <a:p>
            <a:pPr/>
          </a:p>
          <a:p>
            <a:pPr/>
            <a:r>
              <a:t>What if for the first question about who is your customer, or to put it another way; who do you want to please or serve, we answered that God was our customer. It was He whom we wanted to please.</a:t>
            </a:r>
          </a:p>
          <a:p>
            <a:pPr/>
          </a:p>
          <a:p>
            <a:pPr/>
            <a:r>
              <a:t>What does our customer want? For us to make disciples of Jesus.</a:t>
            </a:r>
          </a:p>
          <a:p>
            <a:pPr/>
          </a:p>
          <a:p>
            <a:pPr/>
            <a:r>
              <a:t>What is the best delivery system to give our customer what they want? Perhaps we might answer by saying “other disciples of Jesus who will go and make disciples.”</a:t>
            </a:r>
          </a:p>
          <a:p>
            <a:pPr/>
          </a:p>
          <a:p>
            <a:pPr/>
            <a:r>
              <a:t>I think you can imagine how different the church would be if the operating system would be different.</a:t>
            </a:r>
          </a:p>
          <a:p>
            <a:pPr/>
          </a:p>
          <a:p>
            <a:pPr>
              <a:defRPr b="1"/>
            </a:pPr>
            <a:r>
              <a:t>This would then position us to Pursue Multiplication As Well As Addition</a:t>
            </a:r>
          </a:p>
          <a:p>
            <a:pPr/>
          </a:p>
          <a:p>
            <a:pPr/>
            <a:r>
              <a:t>We have to get to the point of multiplication if we are to be like the church in Acts.</a:t>
            </a:r>
          </a:p>
          <a:p>
            <a:pPr/>
          </a:p>
          <a:p>
            <a:pPr/>
            <a:r>
              <a:t>Saul / Paul became the main agent of multiplication in Acts</a:t>
            </a:r>
          </a:p>
          <a:p>
            <a:pPr>
              <a:defRPr i="1"/>
            </a:pPr>
            <a:r>
              <a:t>And Saul agreed completely with killing him [Stephen]. Acts 8:1</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10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10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e Bloggs"/>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–Joe Bloggs</a:t>
            </a:r>
          </a:p>
        </p:txBody>
      </p:sp>
      <p:sp>
        <p:nvSpPr>
          <p:cNvPr id="112"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35" name="Title Text"/>
          <p:cNvSpPr txBox="1"/>
          <p:nvPr>
            <p:ph type="title"/>
          </p:nvPr>
        </p:nvSpPr>
        <p:spPr>
          <a:xfrm>
            <a:off x="4833937" y="2303859"/>
            <a:ext cx="14716126" cy="4643438"/>
          </a:xfrm>
          <a:prstGeom prst="rect">
            <a:avLst/>
          </a:prstGeom>
        </p:spPr>
        <p:txBody>
          <a:bodyPr lIns="71437" tIns="71437" rIns="71437" bIns="71437" anchor="b"/>
          <a:lstStyle>
            <a:lvl1pPr defTabSz="821531">
              <a:defRPr>
                <a:latin typeface="Helvetica Light"/>
                <a:ea typeface="Helvetica Light"/>
                <a:cs typeface="Helvetica Light"/>
                <a:sym typeface="Helvetica Light"/>
              </a:defRPr>
            </a:lvl1pPr>
          </a:lstStyle>
          <a:p>
            <a:pPr/>
            <a:r>
              <a:t>Title Text</a:t>
            </a:r>
          </a:p>
        </p:txBody>
      </p:sp>
      <p:sp>
        <p:nvSpPr>
          <p:cNvPr id="136" name="Body Level One…"/>
          <p:cNvSpPr txBox="1"/>
          <p:nvPr>
            <p:ph type="body" sz="quarter" idx="1"/>
          </p:nvPr>
        </p:nvSpPr>
        <p:spPr>
          <a:xfrm>
            <a:off x="4833937" y="7072312"/>
            <a:ext cx="14716126" cy="1589485"/>
          </a:xfrm>
          <a:prstGeom prst="rect">
            <a:avLst/>
          </a:prstGeom>
        </p:spPr>
        <p:txBody>
          <a:bodyPr lIns="71437" tIns="71437" rIns="71437" bIns="71437" anchor="t"/>
          <a:lstStyle>
            <a:lvl1pPr marL="0" indent="0" algn="ctr" defTabSz="821531">
              <a:spcBef>
                <a:spcPts val="0"/>
              </a:spcBef>
              <a:buSzTx/>
              <a:buNone/>
              <a:defRPr sz="4400">
                <a:latin typeface="Helvetica Light"/>
                <a:ea typeface="Helvetica Light"/>
                <a:cs typeface="Helvetica Light"/>
                <a:sym typeface="Helvetica Light"/>
              </a:defRPr>
            </a:lvl1pPr>
            <a:lvl2pPr marL="0" indent="228600" algn="ctr" defTabSz="821531">
              <a:spcBef>
                <a:spcPts val="0"/>
              </a:spcBef>
              <a:buSzTx/>
              <a:buNone/>
              <a:defRPr sz="4400">
                <a:latin typeface="Helvetica Light"/>
                <a:ea typeface="Helvetica Light"/>
                <a:cs typeface="Helvetica Light"/>
                <a:sym typeface="Helvetica Light"/>
              </a:defRPr>
            </a:lvl2pPr>
            <a:lvl3pPr marL="0" indent="457200" algn="ctr" defTabSz="821531">
              <a:spcBef>
                <a:spcPts val="0"/>
              </a:spcBef>
              <a:buSzTx/>
              <a:buNone/>
              <a:defRPr sz="4400">
                <a:latin typeface="Helvetica Light"/>
                <a:ea typeface="Helvetica Light"/>
                <a:cs typeface="Helvetica Light"/>
                <a:sym typeface="Helvetica Light"/>
              </a:defRPr>
            </a:lvl3pPr>
            <a:lvl4pPr marL="0" indent="685800" algn="ctr" defTabSz="821531">
              <a:spcBef>
                <a:spcPts val="0"/>
              </a:spcBef>
              <a:buSzTx/>
              <a:buNone/>
              <a:defRPr sz="4400">
                <a:latin typeface="Helvetica Light"/>
                <a:ea typeface="Helvetica Light"/>
                <a:cs typeface="Helvetica Light"/>
                <a:sym typeface="Helvetica Light"/>
              </a:defRPr>
            </a:lvl4pPr>
            <a:lvl5pPr marL="0" indent="914400" algn="ctr" defTabSz="821531">
              <a:spcBef>
                <a:spcPts val="0"/>
              </a:spcBef>
              <a:buSzTx/>
              <a:buNone/>
              <a:defRPr sz="4400">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44" name="Author and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a:spcBef>
                <a:spcPts val="0"/>
              </a:spcBef>
              <a:buSzTx/>
              <a:buNone/>
              <a:defRPr sz="3300">
                <a:solidFill>
                  <a:srgbClr val="53585F"/>
                </a:solidFill>
                <a:latin typeface="Produkt Light"/>
                <a:ea typeface="Produkt Light"/>
                <a:cs typeface="Produkt Light"/>
                <a:sym typeface="Produkt Light"/>
              </a:defRPr>
            </a:lvl1pPr>
          </a:lstStyle>
          <a:p>
            <a:pPr/>
            <a:r>
              <a:t>Author and Date</a:t>
            </a:r>
          </a:p>
        </p:txBody>
      </p:sp>
      <p:sp>
        <p:nvSpPr>
          <p:cNvPr id="145" name="Body Level One…"/>
          <p:cNvSpPr txBox="1"/>
          <p:nvPr>
            <p:ph type="body" sz="quarter" idx="1" hasCustomPrompt="1"/>
          </p:nvPr>
        </p:nvSpPr>
        <p:spPr>
          <a:xfrm>
            <a:off x="1206500" y="7353300"/>
            <a:ext cx="21971000" cy="2006600"/>
          </a:xfrm>
          <a:prstGeom prst="rect">
            <a:avLst/>
          </a:prstGeom>
        </p:spPr>
        <p:txBody>
          <a:bodyPr anchor="t"/>
          <a:lstStyle>
            <a:lvl1pPr marL="0" indent="0">
              <a:spcBef>
                <a:spcPts val="0"/>
              </a:spcBef>
              <a:buSzTx/>
              <a:buNone/>
              <a:defRPr sz="5500">
                <a:solidFill>
                  <a:srgbClr val="53585F"/>
                </a:solidFill>
                <a:latin typeface="Produkt Extralight"/>
                <a:ea typeface="Produkt Extralight"/>
                <a:cs typeface="Produkt Extralight"/>
                <a:sym typeface="Produkt Extralight"/>
              </a:defRPr>
            </a:lvl1pPr>
            <a:lvl2pPr marL="0" indent="457200">
              <a:spcBef>
                <a:spcPts val="0"/>
              </a:spcBef>
              <a:buSzTx/>
              <a:buNone/>
              <a:defRPr sz="5500">
                <a:solidFill>
                  <a:srgbClr val="53585F"/>
                </a:solidFill>
                <a:latin typeface="Produkt Extralight"/>
                <a:ea typeface="Produkt Extralight"/>
                <a:cs typeface="Produkt Extralight"/>
                <a:sym typeface="Produkt Extralight"/>
              </a:defRPr>
            </a:lvl2pPr>
            <a:lvl3pPr marL="0" indent="914400">
              <a:spcBef>
                <a:spcPts val="0"/>
              </a:spcBef>
              <a:buSzTx/>
              <a:buNone/>
              <a:defRPr sz="5500">
                <a:solidFill>
                  <a:srgbClr val="53585F"/>
                </a:solidFill>
                <a:latin typeface="Produkt Extralight"/>
                <a:ea typeface="Produkt Extralight"/>
                <a:cs typeface="Produkt Extralight"/>
                <a:sym typeface="Produkt Extralight"/>
              </a:defRPr>
            </a:lvl3pPr>
            <a:lvl4pPr marL="0" indent="1371600">
              <a:spcBef>
                <a:spcPts val="0"/>
              </a:spcBef>
              <a:buSzTx/>
              <a:buNone/>
              <a:defRPr sz="5500">
                <a:solidFill>
                  <a:srgbClr val="53585F"/>
                </a:solidFill>
                <a:latin typeface="Produkt Extralight"/>
                <a:ea typeface="Produkt Extralight"/>
                <a:cs typeface="Produkt Extralight"/>
                <a:sym typeface="Produkt Extralight"/>
              </a:defRPr>
            </a:lvl4pPr>
            <a:lvl5pPr marL="0" indent="1828800">
              <a:spcBef>
                <a:spcPts val="0"/>
              </a:spcBef>
              <a:buSzTx/>
              <a:buNone/>
              <a:defRPr sz="5500">
                <a:solidFill>
                  <a:srgbClr val="53585F"/>
                </a:solidFill>
                <a:latin typeface="Produkt Extralight"/>
                <a:ea typeface="Produkt Extralight"/>
                <a:cs typeface="Produkt Extralight"/>
                <a:sym typeface="Produkt Extralight"/>
              </a:defRPr>
            </a:lvl5pPr>
          </a:lstStyle>
          <a:p>
            <a:pPr/>
            <a:r>
              <a:t>Presentation Subtitle</a:t>
            </a:r>
          </a:p>
          <a:p>
            <a:pPr lvl="1"/>
            <a:r>
              <a:t/>
            </a:r>
          </a:p>
          <a:p>
            <a:pPr lvl="2"/>
            <a:r>
              <a:t/>
            </a:r>
          </a:p>
          <a:p>
            <a:pPr lvl="3"/>
            <a:r>
              <a:t/>
            </a:r>
          </a:p>
          <a:p>
            <a:pPr lvl="4"/>
            <a:r>
              <a:t/>
            </a:r>
          </a:p>
        </p:txBody>
      </p:sp>
      <p:sp>
        <p:nvSpPr>
          <p:cNvPr id="146" name="Presentation Title"/>
          <p:cNvSpPr txBox="1"/>
          <p:nvPr>
            <p:ph type="title" hasCustomPrompt="1"/>
          </p:nvPr>
        </p:nvSpPr>
        <p:spPr>
          <a:xfrm>
            <a:off x="1206500" y="2616200"/>
            <a:ext cx="21971004" cy="4648200"/>
          </a:xfrm>
          <a:prstGeom prst="rect">
            <a:avLst/>
          </a:prstGeom>
        </p:spPr>
        <p:txBody>
          <a:bodyPr anchor="b"/>
          <a:lstStyle>
            <a:lvl1pPr algn="l" defTabSz="355600">
              <a:lnSpc>
                <a:spcPct val="90000"/>
              </a:lnSpc>
              <a:defRPr spc="-119" sz="12000">
                <a:solidFill>
                  <a:srgbClr val="53585F"/>
                </a:solidFill>
                <a:latin typeface="Produkt Extralight"/>
                <a:ea typeface="Produkt Extralight"/>
                <a:cs typeface="Produkt Extralight"/>
                <a:sym typeface="Produkt Extralight"/>
              </a:defRPr>
            </a:lvl1pPr>
          </a:lstStyle>
          <a:p>
            <a:pPr/>
            <a:r>
              <a:t>Presentation Title</a:t>
            </a:r>
          </a:p>
        </p:txBody>
      </p:sp>
      <p:sp>
        <p:nvSpPr>
          <p:cNvPr id="147" name="Slide Number"/>
          <p:cNvSpPr txBox="1"/>
          <p:nvPr>
            <p:ph type="sldNum" sz="quarter" idx="2"/>
          </p:nvPr>
        </p:nvSpPr>
        <p:spPr>
          <a:xfrm>
            <a:off x="23558499" y="12458699"/>
            <a:ext cx="388621" cy="429261"/>
          </a:xfrm>
          <a:prstGeom prst="rect">
            <a:avLst/>
          </a:prstGeom>
        </p:spPr>
        <p:txBody>
          <a:bodyPr anchor="b"/>
          <a:lstStyle>
            <a:lvl1pPr algn="r" defTabSz="584200">
              <a:defRPr sz="2000">
                <a:solidFill>
                  <a:srgbClr val="53585F"/>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54" name="Body Level One…"/>
          <p:cNvSpPr txBox="1"/>
          <p:nvPr>
            <p:ph type="body" sz="quarter" idx="1" hasCustomPrompt="1"/>
          </p:nvPr>
        </p:nvSpPr>
        <p:spPr>
          <a:xfrm>
            <a:off x="1206500" y="12268950"/>
            <a:ext cx="21971000" cy="660402"/>
          </a:xfrm>
          <a:prstGeom prst="rect">
            <a:avLst/>
          </a:prstGeom>
        </p:spPr>
        <p:txBody>
          <a:bodyPr lIns="45718" tIns="45718" rIns="45718" bIns="45718" anchor="b"/>
          <a:lstStyle>
            <a:lvl1pPr marL="0" indent="0">
              <a:spcBef>
                <a:spcPts val="0"/>
              </a:spcBef>
              <a:buSzTx/>
              <a:buNone/>
              <a:defRPr sz="3300">
                <a:solidFill>
                  <a:srgbClr val="53585F"/>
                </a:solidFill>
                <a:latin typeface="Produkt Light"/>
                <a:ea typeface="Produkt Light"/>
                <a:cs typeface="Produkt Light"/>
                <a:sym typeface="Produkt Light"/>
              </a:defRPr>
            </a:lvl1pPr>
            <a:lvl2pPr marL="1037980" indent="-402980">
              <a:spcBef>
                <a:spcPts val="0"/>
              </a:spcBef>
              <a:defRPr sz="3300">
                <a:solidFill>
                  <a:srgbClr val="53585F"/>
                </a:solidFill>
                <a:latin typeface="Produkt Light"/>
                <a:ea typeface="Produkt Light"/>
                <a:cs typeface="Produkt Light"/>
                <a:sym typeface="Produkt Light"/>
              </a:defRPr>
            </a:lvl2pPr>
            <a:lvl3pPr marL="1672980" indent="-402980">
              <a:spcBef>
                <a:spcPts val="0"/>
              </a:spcBef>
              <a:defRPr sz="3300">
                <a:solidFill>
                  <a:srgbClr val="53585F"/>
                </a:solidFill>
                <a:latin typeface="Produkt Light"/>
                <a:ea typeface="Produkt Light"/>
                <a:cs typeface="Produkt Light"/>
                <a:sym typeface="Produkt Light"/>
              </a:defRPr>
            </a:lvl3pPr>
            <a:lvl4pPr marL="2307980" indent="-402980">
              <a:spcBef>
                <a:spcPts val="0"/>
              </a:spcBef>
              <a:defRPr sz="3300">
                <a:solidFill>
                  <a:srgbClr val="53585F"/>
                </a:solidFill>
                <a:latin typeface="Produkt Light"/>
                <a:ea typeface="Produkt Light"/>
                <a:cs typeface="Produkt Light"/>
                <a:sym typeface="Produkt Light"/>
              </a:defRPr>
            </a:lvl4pPr>
            <a:lvl5pPr marL="2942980" indent="-402980">
              <a:spcBef>
                <a:spcPts val="0"/>
              </a:spcBef>
              <a:defRPr sz="3300">
                <a:solidFill>
                  <a:srgbClr val="53585F"/>
                </a:solidFill>
                <a:latin typeface="Produkt Light"/>
                <a:ea typeface="Produkt Light"/>
                <a:cs typeface="Produkt Light"/>
                <a:sym typeface="Produkt Light"/>
              </a:defRPr>
            </a:lvl5pPr>
          </a:lstStyle>
          <a:p>
            <a:pPr/>
            <a:r>
              <a:t>Author and Date</a:t>
            </a:r>
          </a:p>
          <a:p>
            <a:pPr lvl="1"/>
            <a:r>
              <a:t/>
            </a:r>
          </a:p>
          <a:p>
            <a:pPr lvl="2"/>
            <a:r>
              <a:t/>
            </a:r>
          </a:p>
          <a:p>
            <a:pPr lvl="3"/>
            <a:r>
              <a:t/>
            </a:r>
          </a:p>
          <a:p>
            <a:pPr lvl="4"/>
            <a:r>
              <a:t/>
            </a:r>
          </a:p>
        </p:txBody>
      </p:sp>
      <p:sp>
        <p:nvSpPr>
          <p:cNvPr id="155" name="Body Level One…"/>
          <p:cNvSpPr txBox="1"/>
          <p:nvPr>
            <p:ph type="body" sz="quarter" idx="21" hasCustomPrompt="1"/>
          </p:nvPr>
        </p:nvSpPr>
        <p:spPr>
          <a:xfrm>
            <a:off x="1206500" y="7353300"/>
            <a:ext cx="21971000" cy="2006600"/>
          </a:xfrm>
          <a:prstGeom prst="rect">
            <a:avLst/>
          </a:prstGeom>
        </p:spPr>
        <p:txBody>
          <a:bodyPr anchor="t"/>
          <a:lstStyle>
            <a:lvl1pPr marL="0" indent="0">
              <a:spcBef>
                <a:spcPts val="0"/>
              </a:spcBef>
              <a:buSzTx/>
              <a:buNone/>
              <a:defRPr sz="5500">
                <a:solidFill>
                  <a:srgbClr val="53585F"/>
                </a:solidFill>
                <a:latin typeface="Produkt Extralight"/>
                <a:ea typeface="Produkt Extralight"/>
                <a:cs typeface="Produkt Extralight"/>
                <a:sym typeface="Produkt Extralight"/>
              </a:defRPr>
            </a:lvl1pPr>
          </a:lstStyle>
          <a:p>
            <a:pPr/>
            <a:r>
              <a:t>Presentation Subtitle</a:t>
            </a:r>
          </a:p>
        </p:txBody>
      </p:sp>
      <p:sp>
        <p:nvSpPr>
          <p:cNvPr id="156" name="Presentation Title"/>
          <p:cNvSpPr txBox="1"/>
          <p:nvPr>
            <p:ph type="title" hasCustomPrompt="1"/>
          </p:nvPr>
        </p:nvSpPr>
        <p:spPr>
          <a:xfrm>
            <a:off x="1206500" y="2616200"/>
            <a:ext cx="21971005" cy="4648200"/>
          </a:xfrm>
          <a:prstGeom prst="rect">
            <a:avLst/>
          </a:prstGeom>
        </p:spPr>
        <p:txBody>
          <a:bodyPr anchor="b"/>
          <a:lstStyle>
            <a:lvl1pPr algn="l" defTabSz="355600">
              <a:lnSpc>
                <a:spcPct val="90000"/>
              </a:lnSpc>
              <a:defRPr spc="-119" sz="12000">
                <a:solidFill>
                  <a:srgbClr val="53585F"/>
                </a:solidFill>
                <a:latin typeface="Produkt Extralight"/>
                <a:ea typeface="Produkt Extralight"/>
                <a:cs typeface="Produkt Extralight"/>
                <a:sym typeface="Produkt Extralight"/>
              </a:defRPr>
            </a:lvl1pPr>
          </a:lstStyle>
          <a:p>
            <a:pPr/>
            <a:r>
              <a:t>Presentation Title</a:t>
            </a:r>
          </a:p>
        </p:txBody>
      </p:sp>
      <p:sp>
        <p:nvSpPr>
          <p:cNvPr id="157" name="Slide Number"/>
          <p:cNvSpPr txBox="1"/>
          <p:nvPr>
            <p:ph type="sldNum" sz="quarter" idx="2"/>
          </p:nvPr>
        </p:nvSpPr>
        <p:spPr>
          <a:xfrm>
            <a:off x="23558499" y="12458700"/>
            <a:ext cx="388621" cy="429261"/>
          </a:xfrm>
          <a:prstGeom prst="rect">
            <a:avLst/>
          </a:prstGeom>
        </p:spPr>
        <p:txBody>
          <a:bodyPr anchor="b"/>
          <a:lstStyle>
            <a:lvl1pPr algn="r" defTabSz="584200">
              <a:defRPr sz="2000">
                <a:solidFill>
                  <a:srgbClr val="53585F"/>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64" name="Title Text"/>
          <p:cNvSpPr txBox="1"/>
          <p:nvPr>
            <p:ph type="title"/>
          </p:nvPr>
        </p:nvSpPr>
        <p:spPr>
          <a:xfrm>
            <a:off x="1679948" y="730351"/>
            <a:ext cx="21033557" cy="2651493"/>
          </a:xfrm>
          <a:prstGeom prst="rect">
            <a:avLst/>
          </a:prstGeom>
        </p:spPr>
        <p:txBody>
          <a:bodyPr lIns="54440" tIns="54440" rIns="54440" bIns="54440"/>
          <a:lstStyle>
            <a:lvl1pPr algn="l" defTabSz="1828985">
              <a:lnSpc>
                <a:spcPct val="90000"/>
              </a:lnSpc>
              <a:defRPr sz="8600">
                <a:latin typeface="Calibri Light"/>
                <a:ea typeface="Calibri Light"/>
                <a:cs typeface="Calibri Light"/>
                <a:sym typeface="Calibri Light"/>
              </a:defRPr>
            </a:lvl1pPr>
          </a:lstStyle>
          <a:p>
            <a:pPr/>
            <a:r>
              <a:t>Title Text</a:t>
            </a:r>
          </a:p>
        </p:txBody>
      </p:sp>
      <p:sp>
        <p:nvSpPr>
          <p:cNvPr id="165" name="Body Level One…"/>
          <p:cNvSpPr txBox="1"/>
          <p:nvPr>
            <p:ph type="body" idx="1"/>
          </p:nvPr>
        </p:nvSpPr>
        <p:spPr>
          <a:xfrm>
            <a:off x="1679948" y="3651752"/>
            <a:ext cx="21033557" cy="8703877"/>
          </a:xfrm>
          <a:prstGeom prst="rect">
            <a:avLst/>
          </a:prstGeom>
        </p:spPr>
        <p:txBody>
          <a:bodyPr lIns="54440" tIns="54440" rIns="54440" bIns="54440" anchor="t"/>
          <a:lstStyle>
            <a:lvl1pPr marL="441193" indent="-441193" defTabSz="1828985">
              <a:lnSpc>
                <a:spcPct val="90000"/>
              </a:lnSpc>
              <a:spcBef>
                <a:spcPts val="1900"/>
              </a:spcBef>
              <a:buSzPct val="100000"/>
              <a:buFont typeface="Arial"/>
              <a:defRPr sz="5400">
                <a:latin typeface="Calibri"/>
                <a:ea typeface="Calibri"/>
                <a:cs typeface="Calibri"/>
                <a:sym typeface="Calibri"/>
              </a:defRPr>
            </a:lvl1pPr>
            <a:lvl2pPr marL="1286407" indent="-518402" defTabSz="1828985">
              <a:lnSpc>
                <a:spcPct val="90000"/>
              </a:lnSpc>
              <a:spcBef>
                <a:spcPts val="1900"/>
              </a:spcBef>
              <a:buSzPct val="100000"/>
              <a:buFont typeface="Arial"/>
              <a:defRPr sz="5400">
                <a:latin typeface="Calibri"/>
                <a:ea typeface="Calibri"/>
                <a:cs typeface="Calibri"/>
                <a:sym typeface="Calibri"/>
              </a:defRPr>
            </a:lvl2pPr>
            <a:lvl3pPr marL="2164375" indent="-628366" defTabSz="1828985">
              <a:lnSpc>
                <a:spcPct val="90000"/>
              </a:lnSpc>
              <a:spcBef>
                <a:spcPts val="1900"/>
              </a:spcBef>
              <a:buSzPct val="100000"/>
              <a:buFont typeface="Arial"/>
              <a:defRPr sz="5400">
                <a:latin typeface="Calibri"/>
                <a:ea typeface="Calibri"/>
                <a:cs typeface="Calibri"/>
                <a:sym typeface="Calibri"/>
              </a:defRPr>
            </a:lvl3pPr>
            <a:lvl4pPr marL="2995217" indent="-691203" defTabSz="1828985">
              <a:lnSpc>
                <a:spcPct val="90000"/>
              </a:lnSpc>
              <a:spcBef>
                <a:spcPts val="1900"/>
              </a:spcBef>
              <a:buSzPct val="100000"/>
              <a:buFont typeface="Arial"/>
              <a:defRPr sz="5400">
                <a:latin typeface="Calibri"/>
                <a:ea typeface="Calibri"/>
                <a:cs typeface="Calibri"/>
                <a:sym typeface="Calibri"/>
              </a:defRPr>
            </a:lvl4pPr>
            <a:lvl5pPr marL="3763222" indent="-691203" defTabSz="1828985">
              <a:lnSpc>
                <a:spcPct val="90000"/>
              </a:lnSpc>
              <a:spcBef>
                <a:spcPts val="1900"/>
              </a:spcBef>
              <a:buSzPct val="100000"/>
              <a:buFont typeface="Arial"/>
              <a:defRPr sz="5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xfrm>
            <a:off x="22308702" y="12853738"/>
            <a:ext cx="404802" cy="451783"/>
          </a:xfrm>
          <a:prstGeom prst="rect">
            <a:avLst/>
          </a:prstGeom>
        </p:spPr>
        <p:txBody>
          <a:bodyPr lIns="54440" tIns="54440" rIns="54440" bIns="54440" anchor="ctr"/>
          <a:lstStyle>
            <a:lvl1pPr algn="r" defTabSz="544405">
              <a:defRPr sz="2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nd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nd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nd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A2A Logo Full Colour.png" descr="A2A Logo Full Colour.png"/>
          <p:cNvPicPr>
            <a:picLocks noChangeAspect="1"/>
          </p:cNvPicPr>
          <p:nvPr/>
        </p:nvPicPr>
        <p:blipFill>
          <a:blip r:embed="rId3">
            <a:extLst/>
          </a:blip>
          <a:stretch>
            <a:fillRect/>
          </a:stretch>
        </p:blipFill>
        <p:spPr>
          <a:xfrm>
            <a:off x="7007752" y="-292331"/>
            <a:ext cx="10652708" cy="10652709"/>
          </a:xfrm>
          <a:prstGeom prst="rect">
            <a:avLst/>
          </a:prstGeom>
          <a:ln w="12700">
            <a:miter lim="400000"/>
          </a:ln>
        </p:spPr>
      </p:pic>
      <p:sp>
        <p:nvSpPr>
          <p:cNvPr id="176"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177"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178" name="A2A is a relational movement of churches…"/>
          <p:cNvSpPr txBox="1"/>
          <p:nvPr/>
        </p:nvSpPr>
        <p:spPr>
          <a:xfrm>
            <a:off x="4525684" y="10286653"/>
            <a:ext cx="15332632" cy="236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A2A is a relational movement of churches </a:t>
            </a: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united by a common call to multiply </a:t>
            </a: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disciples, leaders &amp; churches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49"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50"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51" name="Preaching Adds…"/>
          <p:cNvSpPr txBox="1"/>
          <p:nvPr/>
        </p:nvSpPr>
        <p:spPr>
          <a:xfrm>
            <a:off x="3837087" y="3213630"/>
            <a:ext cx="17345584" cy="7288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355600">
              <a:lnSpc>
                <a:spcPct val="120000"/>
              </a:lnSpc>
              <a:spcBef>
                <a:spcPts val="500"/>
              </a:spcBef>
              <a:defRPr b="1" sz="8000">
                <a:solidFill>
                  <a:srgbClr val="6D8243"/>
                </a:solidFill>
              </a:defRPr>
            </a:pPr>
            <a:r>
              <a:t>Preaching Adds</a:t>
            </a:r>
          </a:p>
          <a:p>
            <a:pPr algn="ctr" defTabSz="355600">
              <a:lnSpc>
                <a:spcPct val="120000"/>
              </a:lnSpc>
              <a:spcBef>
                <a:spcPts val="500"/>
              </a:spcBef>
              <a:defRPr b="1" sz="8000">
                <a:solidFill>
                  <a:srgbClr val="6D8243"/>
                </a:solidFill>
              </a:defRPr>
            </a:pPr>
            <a:r>
              <a:t>But </a:t>
            </a:r>
          </a:p>
          <a:p>
            <a:pPr algn="ctr" defTabSz="355600">
              <a:lnSpc>
                <a:spcPct val="120000"/>
              </a:lnSpc>
              <a:spcBef>
                <a:spcPts val="500"/>
              </a:spcBef>
              <a:defRPr b="1" sz="8000">
                <a:solidFill>
                  <a:srgbClr val="6D8243"/>
                </a:solidFill>
              </a:defRPr>
            </a:pPr>
            <a:r>
              <a:t>Disciple Making Multiplies</a:t>
            </a:r>
          </a:p>
          <a:p>
            <a:pPr algn="ctr" defTabSz="355600">
              <a:lnSpc>
                <a:spcPct val="120000"/>
              </a:lnSpc>
              <a:spcBef>
                <a:spcPts val="500"/>
              </a:spcBef>
            </a:pPr>
          </a:p>
          <a:p>
            <a:pPr algn="ctr" defTabSz="355600">
              <a:lnSpc>
                <a:spcPct val="120000"/>
              </a:lnSpc>
              <a:spcBef>
                <a:spcPts val="500"/>
              </a:spcBef>
              <a:defRPr i="1"/>
            </a:pPr>
            <a:r>
              <a:t>But the word of God kept on increasing and </a:t>
            </a:r>
            <a:r>
              <a:rPr b="1"/>
              <a:t>multiplying</a:t>
            </a:r>
            <a:r>
              <a:t>.</a:t>
            </a:r>
          </a:p>
          <a:p>
            <a:pPr algn="ctr" defTabSz="355600">
              <a:lnSpc>
                <a:spcPct val="120000"/>
              </a:lnSpc>
              <a:spcBef>
                <a:spcPts val="500"/>
              </a:spcBef>
              <a:defRPr i="1"/>
            </a:pPr>
            <a:r>
              <a:t>Acts 12:24</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56"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57"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58" name="A disciple of Jesus:…"/>
          <p:cNvSpPr txBox="1"/>
          <p:nvPr/>
        </p:nvSpPr>
        <p:spPr>
          <a:xfrm>
            <a:off x="3835788" y="4669365"/>
            <a:ext cx="17345584" cy="21006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5800">
                <a:solidFill>
                  <a:srgbClr val="6D8243"/>
                </a:solidFill>
              </a:defRPr>
            </a:pPr>
            <a:r>
              <a:t>A disciple of Jesus:</a:t>
            </a:r>
          </a:p>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800">
                <a:solidFill>
                  <a:srgbClr val="6D8243"/>
                </a:solidFill>
              </a:defRPr>
            </a:pPr>
            <a:r>
              <a:t>1. follows His teaching</a:t>
            </a:r>
          </a:p>
        </p:txBody>
      </p:sp>
      <p:sp>
        <p:nvSpPr>
          <p:cNvPr id="259" name="What is a disciple?"/>
          <p:cNvSpPr txBox="1"/>
          <p:nvPr/>
        </p:nvSpPr>
        <p:spPr>
          <a:xfrm>
            <a:off x="1801754" y="1753344"/>
            <a:ext cx="9159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lnSpc>
                <a:spcPct val="120000"/>
              </a:lnSpc>
              <a:spcBef>
                <a:spcPts val="500"/>
              </a:spcBef>
              <a:defRPr b="1" sz="8000"/>
            </a:lvl1pPr>
          </a:lstStyle>
          <a:p>
            <a:pPr/>
            <a:r>
              <a:t>What is a disciple?</a:t>
            </a:r>
          </a:p>
        </p:txBody>
      </p:sp>
      <p:sp>
        <p:nvSpPr>
          <p:cNvPr id="260" name="But Peter and the apostles replied, “We must obey God rather than people.…"/>
          <p:cNvSpPr txBox="1"/>
          <p:nvPr/>
        </p:nvSpPr>
        <p:spPr>
          <a:xfrm>
            <a:off x="9730695" y="7358219"/>
            <a:ext cx="13722709" cy="55711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spcBef>
                <a:spcPts val="2000"/>
              </a:spcBef>
              <a:defRPr i="1"/>
            </a:pPr>
            <a:r>
              <a:t>But Peter and the apostles replied, “We must </a:t>
            </a:r>
            <a:r>
              <a:rPr b="1"/>
              <a:t>obey God</a:t>
            </a:r>
            <a:r>
              <a:t> rather than people.</a:t>
            </a:r>
          </a:p>
          <a:p>
            <a:pPr algn="r">
              <a:lnSpc>
                <a:spcPct val="110000"/>
              </a:lnSpc>
              <a:spcBef>
                <a:spcPts val="2000"/>
              </a:spcBef>
              <a:defRPr i="1"/>
            </a:pPr>
            <a:r>
              <a:t>Acts 5:29</a:t>
            </a:r>
          </a:p>
          <a:p>
            <a:pPr>
              <a:lnSpc>
                <a:spcPct val="110000"/>
              </a:lnSpc>
              <a:spcBef>
                <a:spcPts val="2000"/>
              </a:spcBef>
              <a:defRPr i="1"/>
            </a:pPr>
            <a:r>
              <a:t>Therefore go and make disciples … teaching them to </a:t>
            </a:r>
            <a:r>
              <a:rPr b="1"/>
              <a:t>obey everything</a:t>
            </a:r>
            <a:r>
              <a:t> I have commanded you. </a:t>
            </a:r>
          </a:p>
          <a:p>
            <a:pPr algn="r">
              <a:lnSpc>
                <a:spcPct val="110000"/>
              </a:lnSpc>
              <a:spcBef>
                <a:spcPts val="2000"/>
              </a:spcBef>
              <a:defRPr i="1"/>
            </a:pPr>
            <a:r>
              <a:t>Matthew 28:19</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65"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66"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67" name="A disciple of Jesus:…"/>
          <p:cNvSpPr txBox="1"/>
          <p:nvPr/>
        </p:nvSpPr>
        <p:spPr>
          <a:xfrm>
            <a:off x="3835788" y="4669364"/>
            <a:ext cx="17345584" cy="2100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5800">
                <a:solidFill>
                  <a:srgbClr val="6D8243"/>
                </a:solidFill>
              </a:defRPr>
            </a:pPr>
            <a:r>
              <a:t>A disciple of Jesus:</a:t>
            </a:r>
          </a:p>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800">
                <a:solidFill>
                  <a:srgbClr val="6D8243"/>
                </a:solidFill>
              </a:defRPr>
            </a:pPr>
            <a:r>
              <a:t>2. loves like Him</a:t>
            </a:r>
          </a:p>
        </p:txBody>
      </p:sp>
      <p:sp>
        <p:nvSpPr>
          <p:cNvPr id="268" name="What is a disciple?"/>
          <p:cNvSpPr txBox="1"/>
          <p:nvPr/>
        </p:nvSpPr>
        <p:spPr>
          <a:xfrm>
            <a:off x="1801754" y="1753344"/>
            <a:ext cx="9159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lnSpc>
                <a:spcPct val="120000"/>
              </a:lnSpc>
              <a:spcBef>
                <a:spcPts val="500"/>
              </a:spcBef>
              <a:defRPr b="1" sz="8000"/>
            </a:lvl1pPr>
          </a:lstStyle>
          <a:p>
            <a:pPr/>
            <a:r>
              <a:t>What is a disciple?</a:t>
            </a:r>
          </a:p>
        </p:txBody>
      </p:sp>
      <p:sp>
        <p:nvSpPr>
          <p:cNvPr id="269" name="“A new command I give you: Love one another.…"/>
          <p:cNvSpPr txBox="1"/>
          <p:nvPr/>
        </p:nvSpPr>
        <p:spPr>
          <a:xfrm>
            <a:off x="8707567" y="7959920"/>
            <a:ext cx="14443369" cy="43677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spcBef>
                <a:spcPts val="1000"/>
              </a:spcBef>
              <a:defRPr i="1"/>
            </a:pPr>
            <a:r>
              <a:t>“A new command I give you: Love one another. </a:t>
            </a:r>
          </a:p>
          <a:p>
            <a:pPr>
              <a:lnSpc>
                <a:spcPct val="110000"/>
              </a:lnSpc>
              <a:spcBef>
                <a:spcPts val="1000"/>
              </a:spcBef>
              <a:defRPr i="1"/>
            </a:pPr>
            <a:r>
              <a:t>As I have loved you, so you must love one another. </a:t>
            </a:r>
          </a:p>
          <a:p>
            <a:pPr>
              <a:lnSpc>
                <a:spcPct val="110000"/>
              </a:lnSpc>
              <a:spcBef>
                <a:spcPts val="1000"/>
              </a:spcBef>
              <a:defRPr i="1"/>
            </a:pPr>
            <a:r>
              <a:t>By this everyone will know that you are my disciples, if you love one another.”</a:t>
            </a:r>
          </a:p>
          <a:p>
            <a:pPr algn="r">
              <a:lnSpc>
                <a:spcPct val="110000"/>
              </a:lnSpc>
              <a:spcBef>
                <a:spcPts val="1000"/>
              </a:spcBef>
              <a:defRPr i="1"/>
            </a:pPr>
            <a:r>
              <a:t>John 13:34-35</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74"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75"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76" name="A disciple of Jesus:…"/>
          <p:cNvSpPr txBox="1"/>
          <p:nvPr/>
        </p:nvSpPr>
        <p:spPr>
          <a:xfrm>
            <a:off x="3835788" y="4669364"/>
            <a:ext cx="19036802" cy="2100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5800">
                <a:solidFill>
                  <a:srgbClr val="6D8243"/>
                </a:solidFill>
              </a:defRPr>
            </a:pPr>
            <a:r>
              <a:t>A disciple of Jesus:</a:t>
            </a:r>
          </a:p>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800">
                <a:solidFill>
                  <a:srgbClr val="6D8243"/>
                </a:solidFill>
              </a:defRPr>
            </a:pPr>
            <a:r>
              <a:t>3. tells people about Him and makes other disciples</a:t>
            </a:r>
          </a:p>
        </p:txBody>
      </p:sp>
      <p:sp>
        <p:nvSpPr>
          <p:cNvPr id="277" name="What is a disciple?"/>
          <p:cNvSpPr txBox="1"/>
          <p:nvPr/>
        </p:nvSpPr>
        <p:spPr>
          <a:xfrm>
            <a:off x="1801754" y="1753344"/>
            <a:ext cx="9159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lnSpc>
                <a:spcPct val="120000"/>
              </a:lnSpc>
              <a:spcBef>
                <a:spcPts val="500"/>
              </a:spcBef>
              <a:defRPr b="1" sz="8000"/>
            </a:lvl1pPr>
          </a:lstStyle>
          <a:p>
            <a:pPr/>
            <a:r>
              <a:t>What is a disciple?</a:t>
            </a:r>
          </a:p>
        </p:txBody>
      </p:sp>
      <p:sp>
        <p:nvSpPr>
          <p:cNvPr id="278" name="But you will receive power when the Holy Spirit has come upon you, and you will be my witnesses in Jerusalem, and in all Judea and Samaria, and to the farthest parts of the earth.”…"/>
          <p:cNvSpPr txBox="1"/>
          <p:nvPr/>
        </p:nvSpPr>
        <p:spPr>
          <a:xfrm>
            <a:off x="9491904" y="8215054"/>
            <a:ext cx="13328941" cy="42685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spcBef>
                <a:spcPts val="2000"/>
              </a:spcBef>
              <a:defRPr i="1"/>
            </a:pPr>
            <a:r>
              <a:t>But you will receive power when the Holy Spirit has come upon you, </a:t>
            </a:r>
            <a:r>
              <a:rPr b="1"/>
              <a:t>and you will be my witnesses</a:t>
            </a:r>
            <a:r>
              <a:t> in Jerusalem, and in all Judea and Samaria, and to the farthest parts of the earth.”</a:t>
            </a:r>
          </a:p>
          <a:p>
            <a:pPr algn="r">
              <a:lnSpc>
                <a:spcPct val="110000"/>
              </a:lnSpc>
              <a:spcBef>
                <a:spcPts val="2000"/>
              </a:spcBef>
              <a:defRPr i="1"/>
            </a:pPr>
            <a:r>
              <a:t>Acts 1:8</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83"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84"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85" name="A disciple of Jesus:…"/>
          <p:cNvSpPr txBox="1"/>
          <p:nvPr/>
        </p:nvSpPr>
        <p:spPr>
          <a:xfrm>
            <a:off x="3835788" y="4669364"/>
            <a:ext cx="17345584" cy="2100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5800">
                <a:solidFill>
                  <a:srgbClr val="6D8243"/>
                </a:solidFill>
              </a:defRPr>
            </a:pPr>
            <a:r>
              <a:t>A disciple of Jesus:</a:t>
            </a:r>
          </a:p>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800">
                <a:solidFill>
                  <a:srgbClr val="6D8243"/>
                </a:solidFill>
              </a:defRPr>
            </a:pPr>
            <a:r>
              <a:t>4. is transformed by Him</a:t>
            </a:r>
          </a:p>
        </p:txBody>
      </p:sp>
      <p:sp>
        <p:nvSpPr>
          <p:cNvPr id="286" name="What is a disciple?"/>
          <p:cNvSpPr txBox="1"/>
          <p:nvPr/>
        </p:nvSpPr>
        <p:spPr>
          <a:xfrm>
            <a:off x="1801754" y="1753344"/>
            <a:ext cx="9159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lnSpc>
                <a:spcPct val="120000"/>
              </a:lnSpc>
              <a:spcBef>
                <a:spcPts val="500"/>
              </a:spcBef>
              <a:defRPr b="1" sz="8000"/>
            </a:lvl1pPr>
          </a:lstStyle>
          <a:p>
            <a:pPr/>
            <a:r>
              <a:t>What is a disciple?</a:t>
            </a:r>
          </a:p>
        </p:txBody>
      </p:sp>
      <p:sp>
        <p:nvSpPr>
          <p:cNvPr id="287" name="When they saw the boldness of Peter and John, and discovered that they were uneducated and ordinary men, they were amazed and recognized these men had been with Jesus.…"/>
          <p:cNvSpPr txBox="1"/>
          <p:nvPr/>
        </p:nvSpPr>
        <p:spPr>
          <a:xfrm>
            <a:off x="10673220" y="8357729"/>
            <a:ext cx="13202305" cy="42824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10000"/>
              </a:lnSpc>
              <a:spcBef>
                <a:spcPts val="2000"/>
              </a:spcBef>
              <a:defRPr i="1"/>
            </a:pPr>
            <a:r>
              <a:t>When they saw the boldness of Peter and John, and discovered that they were </a:t>
            </a:r>
            <a:r>
              <a:rPr b="1"/>
              <a:t>uneducated and ordinary men</a:t>
            </a:r>
            <a:r>
              <a:t>, they were amazed and recognized </a:t>
            </a:r>
            <a:r>
              <a:rPr b="1"/>
              <a:t>these men had been with Jesus.</a:t>
            </a:r>
            <a:endParaRPr b="1"/>
          </a:p>
          <a:p>
            <a:pPr algn="r">
              <a:lnSpc>
                <a:spcPct val="110000"/>
              </a:lnSpc>
              <a:spcBef>
                <a:spcPts val="2000"/>
              </a:spcBef>
              <a:defRPr i="1"/>
            </a:pPr>
            <a:r>
              <a:t>Acts 4:13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92"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93"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94" name="A disciple of Jesus:…"/>
          <p:cNvSpPr txBox="1"/>
          <p:nvPr/>
        </p:nvSpPr>
        <p:spPr>
          <a:xfrm>
            <a:off x="3835788" y="4669364"/>
            <a:ext cx="17345584" cy="2100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5800">
                <a:solidFill>
                  <a:srgbClr val="6D8243"/>
                </a:solidFill>
              </a:defRPr>
            </a:pPr>
            <a:r>
              <a:t>A disciple of Jesus:</a:t>
            </a:r>
          </a:p>
          <a:p>
            <a:pPr defTabSz="12700">
              <a:lnSpc>
                <a:spcPct val="11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800">
                <a:solidFill>
                  <a:srgbClr val="6D8243"/>
                </a:solidFill>
              </a:defRPr>
            </a:pPr>
            <a:r>
              <a:t>5. dies with Him</a:t>
            </a:r>
          </a:p>
        </p:txBody>
      </p:sp>
      <p:sp>
        <p:nvSpPr>
          <p:cNvPr id="295" name="What is a disciple?"/>
          <p:cNvSpPr txBox="1"/>
          <p:nvPr/>
        </p:nvSpPr>
        <p:spPr>
          <a:xfrm>
            <a:off x="1801754" y="1753344"/>
            <a:ext cx="9159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355600">
              <a:lnSpc>
                <a:spcPct val="120000"/>
              </a:lnSpc>
              <a:spcBef>
                <a:spcPts val="500"/>
              </a:spcBef>
              <a:defRPr b="1" sz="8000"/>
            </a:lvl1pPr>
          </a:lstStyle>
          <a:p>
            <a:pPr/>
            <a:r>
              <a:t>What is a disciple?</a:t>
            </a:r>
          </a:p>
        </p:txBody>
      </p:sp>
      <p:sp>
        <p:nvSpPr>
          <p:cNvPr id="296" name="I have been crucified with Christ, and it is no longer I who live, but Christ lives in me……"/>
          <p:cNvSpPr txBox="1"/>
          <p:nvPr/>
        </p:nvSpPr>
        <p:spPr>
          <a:xfrm>
            <a:off x="8607786" y="8442350"/>
            <a:ext cx="14485022" cy="28917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spcBef>
                <a:spcPts val="2000"/>
              </a:spcBef>
              <a:defRPr i="1" sz="5000"/>
            </a:pPr>
            <a:r>
              <a:t>I have been crucified with Christ, and it is no longer I who live, but Christ lives in me…</a:t>
            </a:r>
          </a:p>
          <a:p>
            <a:pPr algn="r" defTabSz="457200">
              <a:lnSpc>
                <a:spcPct val="117999"/>
              </a:lnSpc>
              <a:spcBef>
                <a:spcPts val="2000"/>
              </a:spcBef>
              <a:defRPr i="1" sz="5000"/>
            </a:pPr>
            <a:r>
              <a:t>Galatians 2:20</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301" name="A2A Logo Full Colour.png" descr="A2A Logo Full Colour.png"/>
          <p:cNvPicPr>
            <a:picLocks noChangeAspect="1"/>
          </p:cNvPicPr>
          <p:nvPr/>
        </p:nvPicPr>
        <p:blipFill>
          <a:blip r:embed="rId2">
            <a:extLst/>
          </a:blip>
          <a:stretch>
            <a:fillRect/>
          </a:stretch>
        </p:blipFill>
        <p:spPr>
          <a:xfrm>
            <a:off x="21199420" y="256309"/>
            <a:ext cx="2751786" cy="2751786"/>
          </a:xfrm>
          <a:prstGeom prst="rect">
            <a:avLst/>
          </a:prstGeom>
          <a:ln w="12700">
            <a:miter lim="400000"/>
          </a:ln>
        </p:spPr>
      </p:pic>
      <p:sp>
        <p:nvSpPr>
          <p:cNvPr id="302"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183"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184" name="So those who accepted his message were baptized, and that day about three thousand people were added.…"/>
          <p:cNvSpPr txBox="1"/>
          <p:nvPr/>
        </p:nvSpPr>
        <p:spPr>
          <a:xfrm>
            <a:off x="3875635" y="3934784"/>
            <a:ext cx="16379354" cy="58464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spcBef>
                <a:spcPts val="0"/>
              </a:spcBef>
              <a:defRPr sz="2200"/>
            </a:pP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So those who accepted his message were baptized, and that day about </a:t>
            </a:r>
            <a:r>
              <a:rPr b="1"/>
              <a:t>three thousand people were added.</a:t>
            </a:r>
            <a:endParaRPr b="1"/>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Acts 2:41</a:t>
            </a: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…And the Lord </a:t>
            </a:r>
            <a:r>
              <a:rPr b="1"/>
              <a:t>added to their number daily</a:t>
            </a:r>
            <a:r>
              <a:t> </a:t>
            </a:r>
            <a:br/>
            <a:r>
              <a:t>those who were being saved.</a:t>
            </a:r>
          </a:p>
          <a:p>
            <a:pPr algn="ctr" defTabSz="12700">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5000">
                <a:solidFill>
                  <a:srgbClr val="6D8243"/>
                </a:solidFill>
              </a:defRPr>
            </a:pPr>
            <a:r>
              <a:t>Acts 2:47</a:t>
            </a:r>
          </a:p>
        </p:txBody>
      </p:sp>
      <p:pic>
        <p:nvPicPr>
          <p:cNvPr id="185"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190"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191"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grpSp>
        <p:nvGrpSpPr>
          <p:cNvPr id="194" name="Group"/>
          <p:cNvGrpSpPr/>
          <p:nvPr/>
        </p:nvGrpSpPr>
        <p:grpSpPr>
          <a:xfrm>
            <a:off x="3967727" y="1760202"/>
            <a:ext cx="15629940" cy="10220995"/>
            <a:chOff x="0" y="0"/>
            <a:chExt cx="15629938" cy="10220993"/>
          </a:xfrm>
        </p:grpSpPr>
        <p:pic>
          <p:nvPicPr>
            <p:cNvPr id="192" name="Screenshot 2024-07-14 at 2.18.28 PM.png" descr="Screenshot 2024-07-14 at 2.18.28 PM.png"/>
            <p:cNvPicPr>
              <a:picLocks noChangeAspect="1"/>
            </p:cNvPicPr>
            <p:nvPr/>
          </p:nvPicPr>
          <p:blipFill>
            <a:blip r:embed="rId4">
              <a:extLst/>
            </a:blip>
            <a:srcRect l="0" t="3260" r="0" b="0"/>
            <a:stretch>
              <a:fillRect/>
            </a:stretch>
          </p:blipFill>
          <p:spPr>
            <a:xfrm>
              <a:off x="0" y="0"/>
              <a:ext cx="15629939" cy="10220993"/>
            </a:xfrm>
            <a:prstGeom prst="rect">
              <a:avLst/>
            </a:prstGeom>
            <a:ln w="25400" cap="flat">
              <a:noFill/>
              <a:miter lim="400000"/>
            </a:ln>
            <a:effectLst>
              <a:outerShdw sx="100000" sy="100000" kx="0" ky="0" algn="b" rotWithShape="0" blurRad="254000" dist="127000" dir="5400000">
                <a:srgbClr val="000000">
                  <a:alpha val="70000"/>
                </a:srgbClr>
              </a:outerShdw>
            </a:effectLst>
          </p:spPr>
        </p:pic>
        <p:sp>
          <p:nvSpPr>
            <p:cNvPr id="193" name="Ralph &amp; Ruby Moore"/>
            <p:cNvSpPr txBox="1"/>
            <p:nvPr/>
          </p:nvSpPr>
          <p:spPr>
            <a:xfrm>
              <a:off x="6645009" y="359610"/>
              <a:ext cx="8147958" cy="11435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r>
                <a:t>Ralph &amp; Ruby Moore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Screenshot 2025-07-25 at 1.41.56 pm.png" descr="Screenshot 2025-07-25 at 1.41.56 pm.png"/>
          <p:cNvPicPr>
            <a:picLocks noChangeAspect="1"/>
          </p:cNvPicPr>
          <p:nvPr/>
        </p:nvPicPr>
        <p:blipFill>
          <a:blip r:embed="rId3">
            <a:extLst/>
          </a:blip>
          <a:stretch>
            <a:fillRect/>
          </a:stretch>
        </p:blipFill>
        <p:spPr>
          <a:xfrm>
            <a:off x="5296314" y="2312534"/>
            <a:ext cx="13791372" cy="9116331"/>
          </a:xfrm>
          <a:prstGeom prst="rect">
            <a:avLst/>
          </a:prstGeom>
          <a:ln w="25400">
            <a:miter lim="400000"/>
          </a:ln>
          <a:effectLst>
            <a:outerShdw sx="100000" sy="100000" kx="0" ky="0" algn="b" rotWithShape="0" blurRad="254000" dist="127000" dir="5400000">
              <a:srgbClr val="000000">
                <a:alpha val="70000"/>
              </a:srgbClr>
            </a:outerShdw>
          </a:effectLst>
        </p:spPr>
      </p:pic>
      <p:pic>
        <p:nvPicPr>
          <p:cNvPr id="199" name="A2A Logo Full Colour.png" descr="A2A Logo Full Colour.png"/>
          <p:cNvPicPr>
            <a:picLocks noChangeAspect="1"/>
          </p:cNvPicPr>
          <p:nvPr/>
        </p:nvPicPr>
        <p:blipFill>
          <a:blip r:embed="rId4">
            <a:extLst/>
          </a:blip>
          <a:stretch>
            <a:fillRect/>
          </a:stretch>
        </p:blipFill>
        <p:spPr>
          <a:xfrm>
            <a:off x="21199420" y="256309"/>
            <a:ext cx="2751786" cy="2751786"/>
          </a:xfrm>
          <a:prstGeom prst="rect">
            <a:avLst/>
          </a:prstGeom>
          <a:ln w="12700">
            <a:miter lim="400000"/>
          </a:ln>
        </p:spPr>
      </p:pic>
      <p:sp>
        <p:nvSpPr>
          <p:cNvPr id="200"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01"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Screenshot 2025-07-25 at 3.47.56 pm.png" descr="Screenshot 2025-07-25 at 3.47.56 pm.png"/>
          <p:cNvPicPr>
            <a:picLocks noChangeAspect="1"/>
          </p:cNvPicPr>
          <p:nvPr/>
        </p:nvPicPr>
        <p:blipFill>
          <a:blip r:embed="rId3">
            <a:extLst/>
          </a:blip>
          <a:stretch>
            <a:fillRect/>
          </a:stretch>
        </p:blipFill>
        <p:spPr>
          <a:xfrm>
            <a:off x="7924398" y="4117015"/>
            <a:ext cx="6711693" cy="8690782"/>
          </a:xfrm>
          <a:prstGeom prst="rect">
            <a:avLst/>
          </a:prstGeom>
          <a:ln w="25400">
            <a:miter lim="400000"/>
          </a:ln>
          <a:effectLst>
            <a:outerShdw sx="100000" sy="100000" kx="0" ky="0" algn="b" rotWithShape="0" blurRad="254000" dist="127000" dir="5400000">
              <a:srgbClr val="000000">
                <a:alpha val="70000"/>
              </a:srgbClr>
            </a:outerShdw>
          </a:effectLst>
        </p:spPr>
      </p:pic>
      <p:pic>
        <p:nvPicPr>
          <p:cNvPr id="206" name="A2A Logo Full Colour.png" descr="A2A Logo Full Colour.png"/>
          <p:cNvPicPr>
            <a:picLocks noChangeAspect="1"/>
          </p:cNvPicPr>
          <p:nvPr/>
        </p:nvPicPr>
        <p:blipFill>
          <a:blip r:embed="rId4">
            <a:extLst/>
          </a:blip>
          <a:stretch>
            <a:fillRect/>
          </a:stretch>
        </p:blipFill>
        <p:spPr>
          <a:xfrm>
            <a:off x="21199420" y="256309"/>
            <a:ext cx="2751786" cy="2751786"/>
          </a:xfrm>
          <a:prstGeom prst="rect">
            <a:avLst/>
          </a:prstGeom>
          <a:ln w="12700">
            <a:miter lim="400000"/>
          </a:ln>
        </p:spPr>
      </p:pic>
      <p:sp>
        <p:nvSpPr>
          <p:cNvPr id="207"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
        <p:nvSpPr>
          <p:cNvPr id="208" name="Rectangle"/>
          <p:cNvSpPr/>
          <p:nvPr/>
        </p:nvSpPr>
        <p:spPr>
          <a:xfrm rot="16200000">
            <a:off x="12084859"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09" name="Screenshot 2025-07-25 at 4.33.14 pm.png" descr="Screenshot 2025-07-25 at 4.33.14 pm.png"/>
          <p:cNvPicPr>
            <a:picLocks noChangeAspect="1"/>
          </p:cNvPicPr>
          <p:nvPr/>
        </p:nvPicPr>
        <p:blipFill>
          <a:blip r:embed="rId5">
            <a:extLst/>
          </a:blip>
          <a:stretch>
            <a:fillRect/>
          </a:stretch>
        </p:blipFill>
        <p:spPr>
          <a:xfrm>
            <a:off x="1285436" y="7387776"/>
            <a:ext cx="5003241" cy="4224960"/>
          </a:xfrm>
          <a:prstGeom prst="rect">
            <a:avLst/>
          </a:prstGeom>
          <a:ln w="12700">
            <a:miter lim="400000"/>
          </a:ln>
        </p:spPr>
      </p:pic>
      <p:grpSp>
        <p:nvGrpSpPr>
          <p:cNvPr id="213" name="Group"/>
          <p:cNvGrpSpPr/>
          <p:nvPr/>
        </p:nvGrpSpPr>
        <p:grpSpPr>
          <a:xfrm>
            <a:off x="4709315" y="949799"/>
            <a:ext cx="13141859" cy="2811549"/>
            <a:chOff x="0" y="0"/>
            <a:chExt cx="13141858" cy="2811548"/>
          </a:xfrm>
        </p:grpSpPr>
        <p:pic>
          <p:nvPicPr>
            <p:cNvPr id="210" name="Screenshot 2025-07-25 at 4.27.28 pm.png" descr="Screenshot 2025-07-25 at 4.27.28 pm.png"/>
            <p:cNvPicPr>
              <a:picLocks noChangeAspect="1"/>
            </p:cNvPicPr>
            <p:nvPr/>
          </p:nvPicPr>
          <p:blipFill>
            <a:blip r:embed="rId6">
              <a:extLst/>
            </a:blip>
            <a:stretch>
              <a:fillRect/>
            </a:stretch>
          </p:blipFill>
          <p:spPr>
            <a:xfrm>
              <a:off x="0" y="0"/>
              <a:ext cx="13141859" cy="2811549"/>
            </a:xfrm>
            <a:prstGeom prst="rect">
              <a:avLst/>
            </a:prstGeom>
            <a:ln w="38100" cap="flat">
              <a:solidFill>
                <a:srgbClr val="000000"/>
              </a:solidFill>
              <a:prstDash val="solid"/>
              <a:miter lim="400000"/>
            </a:ln>
            <a:effectLst/>
          </p:spPr>
        </p:pic>
        <p:sp>
          <p:nvSpPr>
            <p:cNvPr id="211" name="Rectangle"/>
            <p:cNvSpPr/>
            <p:nvPr/>
          </p:nvSpPr>
          <p:spPr>
            <a:xfrm>
              <a:off x="6598303" y="285564"/>
              <a:ext cx="6226659" cy="2367671"/>
            </a:xfrm>
            <a:prstGeom prst="rect">
              <a:avLst/>
            </a:prstGeom>
            <a:solidFill>
              <a:srgbClr val="FFFFFF"/>
            </a:solidFill>
            <a:ln w="12700" cap="flat">
              <a:noFill/>
              <a:miter lim="400000"/>
            </a:ln>
            <a:effectLst/>
          </p:spPr>
          <p:txBody>
            <a:bodyPr wrap="square" lIns="0" tIns="0" rIns="0" bIns="0" numCol="1" anchor="ctr">
              <a:noAutofit/>
            </a:bodyPr>
            <a:lstStyle/>
            <a:p>
              <a:pPr algn="ctr">
                <a:spcBef>
                  <a:spcPts val="0"/>
                </a:spcBef>
                <a:defRPr sz="3200">
                  <a:solidFill>
                    <a:srgbClr val="FFFFFF"/>
                  </a:solidFill>
                  <a:latin typeface="+mn-lt"/>
                  <a:ea typeface="+mn-ea"/>
                  <a:cs typeface="+mn-cs"/>
                  <a:sym typeface="Helvetica Neue Medium"/>
                </a:defRPr>
              </a:pPr>
            </a:p>
          </p:txBody>
        </p:sp>
        <p:sp>
          <p:nvSpPr>
            <p:cNvPr id="212" name="By 2021, 7 out of 10…"/>
            <p:cNvSpPr txBox="1"/>
            <p:nvPr/>
          </p:nvSpPr>
          <p:spPr>
            <a:xfrm>
              <a:off x="6940518" y="523352"/>
              <a:ext cx="5175071" cy="17648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0"/>
                </a:spcBef>
                <a:defRPr sz="3700"/>
              </a:pPr>
              <a:r>
                <a:t>By 2021, 7 out of 10 </a:t>
              </a:r>
            </a:p>
            <a:p>
              <a:pPr>
                <a:spcBef>
                  <a:spcPts val="0"/>
                </a:spcBef>
                <a:defRPr sz="3700"/>
              </a:pPr>
              <a:r>
                <a:t>Australian churches were in decline</a:t>
              </a:r>
            </a:p>
          </p:txBody>
        </p:sp>
      </p:grpSp>
      <p:pic>
        <p:nvPicPr>
          <p:cNvPr id="214" name="EX Graphic 19-81.png" descr="EX Graphic 19-81.png"/>
          <p:cNvPicPr>
            <a:picLocks noChangeAspect="1"/>
          </p:cNvPicPr>
          <p:nvPr/>
        </p:nvPicPr>
        <p:blipFill>
          <a:blip r:embed="rId7">
            <a:extLst/>
          </a:blip>
          <a:stretch>
            <a:fillRect/>
          </a:stretch>
        </p:blipFill>
        <p:spPr>
          <a:xfrm>
            <a:off x="16668208" y="6135430"/>
            <a:ext cx="6729653" cy="67296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19" name="A2A Logo Full Colour.png" descr="A2A Logo Full Colour.png"/>
          <p:cNvPicPr>
            <a:picLocks noChangeAspect="1"/>
          </p:cNvPicPr>
          <p:nvPr/>
        </p:nvPicPr>
        <p:blipFill>
          <a:blip r:embed="rId3">
            <a:extLst/>
          </a:blip>
          <a:stretch>
            <a:fillRect/>
          </a:stretch>
        </p:blipFill>
        <p:spPr>
          <a:xfrm>
            <a:off x="21199420" y="256309"/>
            <a:ext cx="2751786" cy="2751786"/>
          </a:xfrm>
          <a:prstGeom prst="rect">
            <a:avLst/>
          </a:prstGeom>
          <a:ln w="12700">
            <a:miter lim="400000"/>
          </a:ln>
        </p:spPr>
      </p:pic>
      <p:sp>
        <p:nvSpPr>
          <p:cNvPr id="220"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21" name="EX Graphics2.png" descr="EX Graphics2.png"/>
          <p:cNvPicPr>
            <a:picLocks noChangeAspect="1"/>
          </p:cNvPicPr>
          <p:nvPr/>
        </p:nvPicPr>
        <p:blipFill>
          <a:blip r:embed="rId4">
            <a:extLst/>
          </a:blip>
          <a:srcRect l="9395" t="10756" r="9307" b="2025"/>
          <a:stretch>
            <a:fillRect/>
          </a:stretch>
        </p:blipFill>
        <p:spPr>
          <a:xfrm>
            <a:off x="6681637" y="1172349"/>
            <a:ext cx="11150626" cy="11962886"/>
          </a:xfrm>
          <a:custGeom>
            <a:avLst/>
            <a:gdLst/>
            <a:ahLst/>
            <a:cxnLst>
              <a:cxn ang="0">
                <a:pos x="wd2" y="hd2"/>
              </a:cxn>
              <a:cxn ang="5400000">
                <a:pos x="wd2" y="hd2"/>
              </a:cxn>
              <a:cxn ang="10800000">
                <a:pos x="wd2" y="hd2"/>
              </a:cxn>
              <a:cxn ang="16200000">
                <a:pos x="wd2" y="hd2"/>
              </a:cxn>
            </a:cxnLst>
            <a:rect l="0" t="0" r="r" b="b"/>
            <a:pathLst>
              <a:path w="21550" h="21592" fill="norm" stroke="1" extrusionOk="0">
                <a:moveTo>
                  <a:pt x="4180" y="1"/>
                </a:moveTo>
                <a:cubicBezTo>
                  <a:pt x="4156" y="-3"/>
                  <a:pt x="4132" y="4"/>
                  <a:pt x="4102" y="21"/>
                </a:cubicBezTo>
                <a:cubicBezTo>
                  <a:pt x="4037" y="60"/>
                  <a:pt x="4023" y="149"/>
                  <a:pt x="4011" y="592"/>
                </a:cubicBezTo>
                <a:lnTo>
                  <a:pt x="3997" y="1117"/>
                </a:lnTo>
                <a:lnTo>
                  <a:pt x="4125" y="1117"/>
                </a:lnTo>
                <a:cubicBezTo>
                  <a:pt x="4195" y="1117"/>
                  <a:pt x="4271" y="1099"/>
                  <a:pt x="4295" y="1077"/>
                </a:cubicBezTo>
                <a:cubicBezTo>
                  <a:pt x="4322" y="1051"/>
                  <a:pt x="4401" y="1058"/>
                  <a:pt x="4515" y="1096"/>
                </a:cubicBezTo>
                <a:cubicBezTo>
                  <a:pt x="4612" y="1128"/>
                  <a:pt x="4716" y="1156"/>
                  <a:pt x="4745" y="1157"/>
                </a:cubicBezTo>
                <a:cubicBezTo>
                  <a:pt x="4867" y="1161"/>
                  <a:pt x="5031" y="1070"/>
                  <a:pt x="5079" y="972"/>
                </a:cubicBezTo>
                <a:cubicBezTo>
                  <a:pt x="5122" y="883"/>
                  <a:pt x="5116" y="848"/>
                  <a:pt x="5040" y="752"/>
                </a:cubicBezTo>
                <a:cubicBezTo>
                  <a:pt x="4957" y="647"/>
                  <a:pt x="4955" y="631"/>
                  <a:pt x="5019" y="541"/>
                </a:cubicBezTo>
                <a:cubicBezTo>
                  <a:pt x="5083" y="451"/>
                  <a:pt x="5082" y="438"/>
                  <a:pt x="5004" y="385"/>
                </a:cubicBezTo>
                <a:cubicBezTo>
                  <a:pt x="4881" y="301"/>
                  <a:pt x="4612" y="314"/>
                  <a:pt x="4481" y="410"/>
                </a:cubicBezTo>
                <a:lnTo>
                  <a:pt x="4368" y="493"/>
                </a:lnTo>
                <a:lnTo>
                  <a:pt x="4296" y="390"/>
                </a:lnTo>
                <a:cubicBezTo>
                  <a:pt x="4237" y="306"/>
                  <a:pt x="4234" y="273"/>
                  <a:pt x="4279" y="205"/>
                </a:cubicBezTo>
                <a:cubicBezTo>
                  <a:pt x="4326" y="136"/>
                  <a:pt x="4322" y="110"/>
                  <a:pt x="4257" y="49"/>
                </a:cubicBezTo>
                <a:cubicBezTo>
                  <a:pt x="4227" y="21"/>
                  <a:pt x="4203" y="5"/>
                  <a:pt x="4180" y="1"/>
                </a:cubicBezTo>
                <a:close/>
                <a:moveTo>
                  <a:pt x="1484" y="76"/>
                </a:moveTo>
                <a:cubicBezTo>
                  <a:pt x="1392" y="65"/>
                  <a:pt x="1310" y="144"/>
                  <a:pt x="1252" y="307"/>
                </a:cubicBezTo>
                <a:cubicBezTo>
                  <a:pt x="1212" y="421"/>
                  <a:pt x="1161" y="515"/>
                  <a:pt x="1139" y="515"/>
                </a:cubicBezTo>
                <a:cubicBezTo>
                  <a:pt x="1116" y="515"/>
                  <a:pt x="1064" y="421"/>
                  <a:pt x="1023" y="307"/>
                </a:cubicBezTo>
                <a:cubicBezTo>
                  <a:pt x="954" y="113"/>
                  <a:pt x="939" y="99"/>
                  <a:pt x="801" y="99"/>
                </a:cubicBezTo>
                <a:cubicBezTo>
                  <a:pt x="664" y="99"/>
                  <a:pt x="648" y="114"/>
                  <a:pt x="582" y="296"/>
                </a:cubicBezTo>
                <a:cubicBezTo>
                  <a:pt x="544" y="405"/>
                  <a:pt x="492" y="498"/>
                  <a:pt x="467" y="504"/>
                </a:cubicBezTo>
                <a:cubicBezTo>
                  <a:pt x="443" y="510"/>
                  <a:pt x="390" y="421"/>
                  <a:pt x="349" y="307"/>
                </a:cubicBezTo>
                <a:cubicBezTo>
                  <a:pt x="289" y="136"/>
                  <a:pt x="255" y="97"/>
                  <a:pt x="160" y="86"/>
                </a:cubicBezTo>
                <a:cubicBezTo>
                  <a:pt x="93" y="79"/>
                  <a:pt x="34" y="96"/>
                  <a:pt x="21" y="129"/>
                </a:cubicBezTo>
                <a:cubicBezTo>
                  <a:pt x="8" y="159"/>
                  <a:pt x="66" y="390"/>
                  <a:pt x="148" y="641"/>
                </a:cubicBezTo>
                <a:lnTo>
                  <a:pt x="296" y="1096"/>
                </a:lnTo>
                <a:lnTo>
                  <a:pt x="444" y="1096"/>
                </a:lnTo>
                <a:cubicBezTo>
                  <a:pt x="583" y="1096"/>
                  <a:pt x="598" y="1083"/>
                  <a:pt x="668" y="889"/>
                </a:cubicBezTo>
                <a:cubicBezTo>
                  <a:pt x="708" y="774"/>
                  <a:pt x="769" y="681"/>
                  <a:pt x="801" y="681"/>
                </a:cubicBezTo>
                <a:cubicBezTo>
                  <a:pt x="833" y="681"/>
                  <a:pt x="894" y="774"/>
                  <a:pt x="934" y="889"/>
                </a:cubicBezTo>
                <a:cubicBezTo>
                  <a:pt x="1004" y="1083"/>
                  <a:pt x="1018" y="1096"/>
                  <a:pt x="1158" y="1096"/>
                </a:cubicBezTo>
                <a:lnTo>
                  <a:pt x="1307" y="1096"/>
                </a:lnTo>
                <a:lnTo>
                  <a:pt x="1446" y="660"/>
                </a:lnTo>
                <a:cubicBezTo>
                  <a:pt x="1522" y="420"/>
                  <a:pt x="1603" y="224"/>
                  <a:pt x="1626" y="224"/>
                </a:cubicBezTo>
                <a:cubicBezTo>
                  <a:pt x="1649" y="224"/>
                  <a:pt x="1674" y="425"/>
                  <a:pt x="1681" y="670"/>
                </a:cubicBezTo>
                <a:lnTo>
                  <a:pt x="1693" y="1117"/>
                </a:lnTo>
                <a:lnTo>
                  <a:pt x="1825" y="1117"/>
                </a:lnTo>
                <a:cubicBezTo>
                  <a:pt x="1956" y="1117"/>
                  <a:pt x="1957" y="1116"/>
                  <a:pt x="1957" y="873"/>
                </a:cubicBezTo>
                <a:cubicBezTo>
                  <a:pt x="1957" y="707"/>
                  <a:pt x="1978" y="612"/>
                  <a:pt x="2024" y="577"/>
                </a:cubicBezTo>
                <a:cubicBezTo>
                  <a:pt x="2145" y="483"/>
                  <a:pt x="2224" y="599"/>
                  <a:pt x="2224" y="873"/>
                </a:cubicBezTo>
                <a:cubicBezTo>
                  <a:pt x="2224" y="1117"/>
                  <a:pt x="2224" y="1117"/>
                  <a:pt x="2357" y="1117"/>
                </a:cubicBezTo>
                <a:cubicBezTo>
                  <a:pt x="2475" y="1117"/>
                  <a:pt x="2491" y="1103"/>
                  <a:pt x="2491" y="995"/>
                </a:cubicBezTo>
                <a:cubicBezTo>
                  <a:pt x="2491" y="829"/>
                  <a:pt x="2554" y="804"/>
                  <a:pt x="2645" y="934"/>
                </a:cubicBezTo>
                <a:cubicBezTo>
                  <a:pt x="2686" y="993"/>
                  <a:pt x="2784" y="1066"/>
                  <a:pt x="2861" y="1098"/>
                </a:cubicBezTo>
                <a:cubicBezTo>
                  <a:pt x="3040" y="1170"/>
                  <a:pt x="3041" y="1171"/>
                  <a:pt x="3228" y="1098"/>
                </a:cubicBezTo>
                <a:cubicBezTo>
                  <a:pt x="3407" y="1028"/>
                  <a:pt x="3533" y="806"/>
                  <a:pt x="3488" y="639"/>
                </a:cubicBezTo>
                <a:cubicBezTo>
                  <a:pt x="3443" y="472"/>
                  <a:pt x="3224" y="328"/>
                  <a:pt x="3015" y="328"/>
                </a:cubicBezTo>
                <a:cubicBezTo>
                  <a:pt x="2867" y="328"/>
                  <a:pt x="2809" y="354"/>
                  <a:pt x="2687" y="475"/>
                </a:cubicBezTo>
                <a:lnTo>
                  <a:pt x="2539" y="621"/>
                </a:lnTo>
                <a:lnTo>
                  <a:pt x="2470" y="495"/>
                </a:lnTo>
                <a:cubicBezTo>
                  <a:pt x="2404" y="376"/>
                  <a:pt x="2336" y="344"/>
                  <a:pt x="2090" y="319"/>
                </a:cubicBezTo>
                <a:cubicBezTo>
                  <a:pt x="2006" y="310"/>
                  <a:pt x="1976" y="280"/>
                  <a:pt x="1965" y="193"/>
                </a:cubicBezTo>
                <a:cubicBezTo>
                  <a:pt x="1954" y="98"/>
                  <a:pt x="1930" y="79"/>
                  <a:pt x="1823" y="79"/>
                </a:cubicBezTo>
                <a:cubicBezTo>
                  <a:pt x="1753" y="79"/>
                  <a:pt x="1683" y="98"/>
                  <a:pt x="1667" y="122"/>
                </a:cubicBezTo>
                <a:cubicBezTo>
                  <a:pt x="1647" y="152"/>
                  <a:pt x="1620" y="151"/>
                  <a:pt x="1578" y="119"/>
                </a:cubicBezTo>
                <a:cubicBezTo>
                  <a:pt x="1546" y="94"/>
                  <a:pt x="1514" y="80"/>
                  <a:pt x="1484" y="76"/>
                </a:cubicBezTo>
                <a:close/>
                <a:moveTo>
                  <a:pt x="8273" y="323"/>
                </a:moveTo>
                <a:lnTo>
                  <a:pt x="8128" y="336"/>
                </a:lnTo>
                <a:cubicBezTo>
                  <a:pt x="7984" y="349"/>
                  <a:pt x="7984" y="349"/>
                  <a:pt x="7962" y="619"/>
                </a:cubicBezTo>
                <a:cubicBezTo>
                  <a:pt x="7943" y="854"/>
                  <a:pt x="7928" y="889"/>
                  <a:pt x="7851" y="889"/>
                </a:cubicBezTo>
                <a:cubicBezTo>
                  <a:pt x="7773" y="889"/>
                  <a:pt x="7759" y="854"/>
                  <a:pt x="7739" y="619"/>
                </a:cubicBezTo>
                <a:cubicBezTo>
                  <a:pt x="7718" y="361"/>
                  <a:pt x="7712" y="348"/>
                  <a:pt x="7595" y="336"/>
                </a:cubicBezTo>
                <a:cubicBezTo>
                  <a:pt x="7513" y="327"/>
                  <a:pt x="7464" y="344"/>
                  <a:pt x="7450" y="387"/>
                </a:cubicBezTo>
                <a:cubicBezTo>
                  <a:pt x="7374" y="612"/>
                  <a:pt x="7383" y="605"/>
                  <a:pt x="7301" y="510"/>
                </a:cubicBezTo>
                <a:cubicBezTo>
                  <a:pt x="7125" y="310"/>
                  <a:pt x="6811" y="267"/>
                  <a:pt x="6608" y="416"/>
                </a:cubicBezTo>
                <a:lnTo>
                  <a:pt x="6488" y="504"/>
                </a:lnTo>
                <a:lnTo>
                  <a:pt x="6463" y="414"/>
                </a:lnTo>
                <a:cubicBezTo>
                  <a:pt x="6443" y="342"/>
                  <a:pt x="6410" y="326"/>
                  <a:pt x="6303" y="336"/>
                </a:cubicBezTo>
                <a:cubicBezTo>
                  <a:pt x="6194" y="346"/>
                  <a:pt x="6158" y="375"/>
                  <a:pt x="6116" y="491"/>
                </a:cubicBezTo>
                <a:cubicBezTo>
                  <a:pt x="6044" y="692"/>
                  <a:pt x="5974" y="694"/>
                  <a:pt x="5889" y="497"/>
                </a:cubicBezTo>
                <a:cubicBezTo>
                  <a:pt x="5828" y="353"/>
                  <a:pt x="5797" y="328"/>
                  <a:pt x="5688" y="328"/>
                </a:cubicBezTo>
                <a:cubicBezTo>
                  <a:pt x="5614" y="328"/>
                  <a:pt x="5560" y="350"/>
                  <a:pt x="5561" y="380"/>
                </a:cubicBezTo>
                <a:cubicBezTo>
                  <a:pt x="5562" y="409"/>
                  <a:pt x="5630" y="581"/>
                  <a:pt x="5712" y="764"/>
                </a:cubicBezTo>
                <a:cubicBezTo>
                  <a:pt x="5795" y="947"/>
                  <a:pt x="5853" y="1110"/>
                  <a:pt x="5842" y="1127"/>
                </a:cubicBezTo>
                <a:cubicBezTo>
                  <a:pt x="5831" y="1144"/>
                  <a:pt x="5784" y="1159"/>
                  <a:pt x="5738" y="1159"/>
                </a:cubicBezTo>
                <a:cubicBezTo>
                  <a:pt x="5638" y="1159"/>
                  <a:pt x="5587" y="1222"/>
                  <a:pt x="5621" y="1306"/>
                </a:cubicBezTo>
                <a:cubicBezTo>
                  <a:pt x="5659" y="1399"/>
                  <a:pt x="5945" y="1383"/>
                  <a:pt x="6037" y="1283"/>
                </a:cubicBezTo>
                <a:cubicBezTo>
                  <a:pt x="6080" y="1237"/>
                  <a:pt x="6166" y="1073"/>
                  <a:pt x="6228" y="919"/>
                </a:cubicBezTo>
                <a:cubicBezTo>
                  <a:pt x="6291" y="765"/>
                  <a:pt x="6360" y="639"/>
                  <a:pt x="6383" y="639"/>
                </a:cubicBezTo>
                <a:cubicBezTo>
                  <a:pt x="6405" y="639"/>
                  <a:pt x="6437" y="701"/>
                  <a:pt x="6453" y="776"/>
                </a:cubicBezTo>
                <a:cubicBezTo>
                  <a:pt x="6491" y="949"/>
                  <a:pt x="6599" y="1060"/>
                  <a:pt x="6782" y="1116"/>
                </a:cubicBezTo>
                <a:cubicBezTo>
                  <a:pt x="6970" y="1174"/>
                  <a:pt x="7145" y="1115"/>
                  <a:pt x="7303" y="939"/>
                </a:cubicBezTo>
                <a:lnTo>
                  <a:pt x="7423" y="806"/>
                </a:lnTo>
                <a:lnTo>
                  <a:pt x="7473" y="935"/>
                </a:lnTo>
                <a:cubicBezTo>
                  <a:pt x="7537" y="1105"/>
                  <a:pt x="7659" y="1150"/>
                  <a:pt x="7995" y="1127"/>
                </a:cubicBezTo>
                <a:lnTo>
                  <a:pt x="8273" y="1107"/>
                </a:lnTo>
                <a:lnTo>
                  <a:pt x="8273" y="715"/>
                </a:lnTo>
                <a:lnTo>
                  <a:pt x="8273" y="323"/>
                </a:lnTo>
                <a:close/>
                <a:moveTo>
                  <a:pt x="8406" y="333"/>
                </a:moveTo>
                <a:lnTo>
                  <a:pt x="8406" y="725"/>
                </a:lnTo>
                <a:lnTo>
                  <a:pt x="8406" y="1117"/>
                </a:lnTo>
                <a:lnTo>
                  <a:pt x="8539" y="1117"/>
                </a:lnTo>
                <a:cubicBezTo>
                  <a:pt x="8671" y="1117"/>
                  <a:pt x="8673" y="1113"/>
                  <a:pt x="8673" y="902"/>
                </a:cubicBezTo>
                <a:cubicBezTo>
                  <a:pt x="8673" y="684"/>
                  <a:pt x="8757" y="536"/>
                  <a:pt x="8880" y="536"/>
                </a:cubicBezTo>
                <a:cubicBezTo>
                  <a:pt x="8913" y="536"/>
                  <a:pt x="8940" y="492"/>
                  <a:pt x="8940" y="437"/>
                </a:cubicBezTo>
                <a:cubicBezTo>
                  <a:pt x="8940" y="346"/>
                  <a:pt x="8923" y="340"/>
                  <a:pt x="8673" y="336"/>
                </a:cubicBezTo>
                <a:lnTo>
                  <a:pt x="8406" y="333"/>
                </a:lnTo>
                <a:close/>
                <a:moveTo>
                  <a:pt x="7399" y="1566"/>
                </a:moveTo>
                <a:cubicBezTo>
                  <a:pt x="7283" y="1570"/>
                  <a:pt x="7156" y="1617"/>
                  <a:pt x="7048" y="1705"/>
                </a:cubicBezTo>
                <a:cubicBezTo>
                  <a:pt x="6911" y="1818"/>
                  <a:pt x="6858" y="1835"/>
                  <a:pt x="6669" y="1829"/>
                </a:cubicBezTo>
                <a:cubicBezTo>
                  <a:pt x="6463" y="1822"/>
                  <a:pt x="6449" y="1828"/>
                  <a:pt x="6449" y="1924"/>
                </a:cubicBezTo>
                <a:cubicBezTo>
                  <a:pt x="6449" y="2059"/>
                  <a:pt x="6377" y="2096"/>
                  <a:pt x="6317" y="1991"/>
                </a:cubicBezTo>
                <a:cubicBezTo>
                  <a:pt x="6245" y="1866"/>
                  <a:pt x="6021" y="1771"/>
                  <a:pt x="5869" y="1803"/>
                </a:cubicBezTo>
                <a:cubicBezTo>
                  <a:pt x="5797" y="1817"/>
                  <a:pt x="5681" y="1896"/>
                  <a:pt x="5609" y="1976"/>
                </a:cubicBezTo>
                <a:lnTo>
                  <a:pt x="5480" y="2122"/>
                </a:lnTo>
                <a:lnTo>
                  <a:pt x="5419" y="2004"/>
                </a:lnTo>
                <a:cubicBezTo>
                  <a:pt x="5386" y="1939"/>
                  <a:pt x="5300" y="1860"/>
                  <a:pt x="5228" y="1828"/>
                </a:cubicBezTo>
                <a:cubicBezTo>
                  <a:pt x="5115" y="1777"/>
                  <a:pt x="5081" y="1777"/>
                  <a:pt x="4984" y="1829"/>
                </a:cubicBezTo>
                <a:cubicBezTo>
                  <a:pt x="4889" y="1879"/>
                  <a:pt x="4852" y="1880"/>
                  <a:pt x="4760" y="1835"/>
                </a:cubicBezTo>
                <a:cubicBezTo>
                  <a:pt x="4698" y="1805"/>
                  <a:pt x="4608" y="1791"/>
                  <a:pt x="4559" y="1805"/>
                </a:cubicBezTo>
                <a:cubicBezTo>
                  <a:pt x="4510" y="1818"/>
                  <a:pt x="4395" y="1828"/>
                  <a:pt x="4303" y="1825"/>
                </a:cubicBezTo>
                <a:cubicBezTo>
                  <a:pt x="4147" y="1820"/>
                  <a:pt x="4137" y="1828"/>
                  <a:pt x="4137" y="1944"/>
                </a:cubicBezTo>
                <a:cubicBezTo>
                  <a:pt x="4137" y="2118"/>
                  <a:pt x="4078" y="2131"/>
                  <a:pt x="3963" y="1985"/>
                </a:cubicBezTo>
                <a:cubicBezTo>
                  <a:pt x="3778" y="1752"/>
                  <a:pt x="3491" y="1731"/>
                  <a:pt x="3272" y="1935"/>
                </a:cubicBezTo>
                <a:cubicBezTo>
                  <a:pt x="3107" y="2090"/>
                  <a:pt x="3114" y="2328"/>
                  <a:pt x="3288" y="2491"/>
                </a:cubicBezTo>
                <a:cubicBezTo>
                  <a:pt x="3391" y="2587"/>
                  <a:pt x="3458" y="2612"/>
                  <a:pt x="3605" y="2612"/>
                </a:cubicBezTo>
                <a:cubicBezTo>
                  <a:pt x="3761" y="2612"/>
                  <a:pt x="3817" y="2588"/>
                  <a:pt x="3937" y="2469"/>
                </a:cubicBezTo>
                <a:cubicBezTo>
                  <a:pt x="4097" y="2311"/>
                  <a:pt x="4137" y="2317"/>
                  <a:pt x="4137" y="2498"/>
                </a:cubicBezTo>
                <a:cubicBezTo>
                  <a:pt x="4137" y="2608"/>
                  <a:pt x="4148" y="2616"/>
                  <a:pt x="4281" y="2604"/>
                </a:cubicBezTo>
                <a:cubicBezTo>
                  <a:pt x="4425" y="2591"/>
                  <a:pt x="4426" y="2590"/>
                  <a:pt x="4439" y="2342"/>
                </a:cubicBezTo>
                <a:cubicBezTo>
                  <a:pt x="4454" y="2064"/>
                  <a:pt x="4498" y="1990"/>
                  <a:pt x="4602" y="2071"/>
                </a:cubicBezTo>
                <a:cubicBezTo>
                  <a:pt x="4649" y="2107"/>
                  <a:pt x="4671" y="2199"/>
                  <a:pt x="4671" y="2368"/>
                </a:cubicBezTo>
                <a:cubicBezTo>
                  <a:pt x="4671" y="2611"/>
                  <a:pt x="4671" y="2612"/>
                  <a:pt x="4802" y="2612"/>
                </a:cubicBezTo>
                <a:cubicBezTo>
                  <a:pt x="4933" y="2612"/>
                  <a:pt x="4933" y="2612"/>
                  <a:pt x="4946" y="2332"/>
                </a:cubicBezTo>
                <a:cubicBezTo>
                  <a:pt x="4958" y="2083"/>
                  <a:pt x="4969" y="2051"/>
                  <a:pt x="5048" y="2051"/>
                </a:cubicBezTo>
                <a:cubicBezTo>
                  <a:pt x="5127" y="2051"/>
                  <a:pt x="5139" y="2083"/>
                  <a:pt x="5151" y="2332"/>
                </a:cubicBezTo>
                <a:cubicBezTo>
                  <a:pt x="5164" y="2612"/>
                  <a:pt x="5164" y="2612"/>
                  <a:pt x="5295" y="2612"/>
                </a:cubicBezTo>
                <a:cubicBezTo>
                  <a:pt x="5415" y="2612"/>
                  <a:pt x="5426" y="2600"/>
                  <a:pt x="5426" y="2470"/>
                </a:cubicBezTo>
                <a:cubicBezTo>
                  <a:pt x="5426" y="2292"/>
                  <a:pt x="5501" y="2240"/>
                  <a:pt x="5558" y="2379"/>
                </a:cubicBezTo>
                <a:cubicBezTo>
                  <a:pt x="5626" y="2546"/>
                  <a:pt x="5797" y="2626"/>
                  <a:pt x="6031" y="2601"/>
                </a:cubicBezTo>
                <a:cubicBezTo>
                  <a:pt x="6270" y="2576"/>
                  <a:pt x="6354" y="2519"/>
                  <a:pt x="6278" y="2434"/>
                </a:cubicBezTo>
                <a:cubicBezTo>
                  <a:pt x="6238" y="2389"/>
                  <a:pt x="6247" y="2359"/>
                  <a:pt x="6315" y="2301"/>
                </a:cubicBezTo>
                <a:cubicBezTo>
                  <a:pt x="6413" y="2218"/>
                  <a:pt x="6435" y="2243"/>
                  <a:pt x="6459" y="2467"/>
                </a:cubicBezTo>
                <a:cubicBezTo>
                  <a:pt x="6470" y="2574"/>
                  <a:pt x="6492" y="2593"/>
                  <a:pt x="6617" y="2604"/>
                </a:cubicBezTo>
                <a:lnTo>
                  <a:pt x="6761" y="2618"/>
                </a:lnTo>
                <a:lnTo>
                  <a:pt x="6761" y="2374"/>
                </a:lnTo>
                <a:cubicBezTo>
                  <a:pt x="6761" y="2124"/>
                  <a:pt x="6810" y="2030"/>
                  <a:pt x="6944" y="2030"/>
                </a:cubicBezTo>
                <a:cubicBezTo>
                  <a:pt x="6989" y="2030"/>
                  <a:pt x="7027" y="1993"/>
                  <a:pt x="7035" y="1940"/>
                </a:cubicBezTo>
                <a:cubicBezTo>
                  <a:pt x="7047" y="1866"/>
                  <a:pt x="7081" y="1850"/>
                  <a:pt x="7228" y="1847"/>
                </a:cubicBezTo>
                <a:cubicBezTo>
                  <a:pt x="7433" y="1843"/>
                  <a:pt x="7497" y="1907"/>
                  <a:pt x="7348" y="1968"/>
                </a:cubicBezTo>
                <a:cubicBezTo>
                  <a:pt x="7264" y="2003"/>
                  <a:pt x="7248" y="2039"/>
                  <a:pt x="7256" y="2179"/>
                </a:cubicBezTo>
                <a:cubicBezTo>
                  <a:pt x="7261" y="2272"/>
                  <a:pt x="7251" y="2370"/>
                  <a:pt x="7232" y="2397"/>
                </a:cubicBezTo>
                <a:cubicBezTo>
                  <a:pt x="7173" y="2487"/>
                  <a:pt x="7249" y="2612"/>
                  <a:pt x="7363" y="2612"/>
                </a:cubicBezTo>
                <a:cubicBezTo>
                  <a:pt x="7508" y="2612"/>
                  <a:pt x="7577" y="2485"/>
                  <a:pt x="7493" y="2374"/>
                </a:cubicBezTo>
                <a:cubicBezTo>
                  <a:pt x="7434" y="2295"/>
                  <a:pt x="7444" y="2275"/>
                  <a:pt x="7607" y="2118"/>
                </a:cubicBezTo>
                <a:cubicBezTo>
                  <a:pt x="7807" y="1925"/>
                  <a:pt x="7823" y="1840"/>
                  <a:pt x="7691" y="1683"/>
                </a:cubicBezTo>
                <a:cubicBezTo>
                  <a:pt x="7622" y="1601"/>
                  <a:pt x="7515" y="1562"/>
                  <a:pt x="7399" y="1566"/>
                </a:cubicBezTo>
                <a:close/>
                <a:moveTo>
                  <a:pt x="2758" y="1616"/>
                </a:moveTo>
                <a:cubicBezTo>
                  <a:pt x="2663" y="1616"/>
                  <a:pt x="2624" y="1636"/>
                  <a:pt x="2624" y="1685"/>
                </a:cubicBezTo>
                <a:cubicBezTo>
                  <a:pt x="2624" y="1723"/>
                  <a:pt x="2593" y="1787"/>
                  <a:pt x="2554" y="1827"/>
                </a:cubicBezTo>
                <a:cubicBezTo>
                  <a:pt x="2490" y="1893"/>
                  <a:pt x="2470" y="1893"/>
                  <a:pt x="2327" y="1838"/>
                </a:cubicBezTo>
                <a:cubicBezTo>
                  <a:pt x="2130" y="1761"/>
                  <a:pt x="1932" y="1798"/>
                  <a:pt x="1840" y="1930"/>
                </a:cubicBezTo>
                <a:cubicBezTo>
                  <a:pt x="1761" y="2042"/>
                  <a:pt x="1690" y="2028"/>
                  <a:pt x="1690" y="1901"/>
                </a:cubicBezTo>
                <a:cubicBezTo>
                  <a:pt x="1690" y="1832"/>
                  <a:pt x="1665" y="1820"/>
                  <a:pt x="1546" y="1831"/>
                </a:cubicBezTo>
                <a:cubicBezTo>
                  <a:pt x="1402" y="1844"/>
                  <a:pt x="1401" y="1845"/>
                  <a:pt x="1388" y="2093"/>
                </a:cubicBezTo>
                <a:cubicBezTo>
                  <a:pt x="1373" y="2371"/>
                  <a:pt x="1329" y="2444"/>
                  <a:pt x="1225" y="2364"/>
                </a:cubicBezTo>
                <a:cubicBezTo>
                  <a:pt x="1178" y="2327"/>
                  <a:pt x="1157" y="2236"/>
                  <a:pt x="1157" y="2067"/>
                </a:cubicBezTo>
                <a:cubicBezTo>
                  <a:pt x="1157" y="1825"/>
                  <a:pt x="1155" y="1823"/>
                  <a:pt x="1028" y="1823"/>
                </a:cubicBezTo>
                <a:cubicBezTo>
                  <a:pt x="957" y="1823"/>
                  <a:pt x="889" y="1849"/>
                  <a:pt x="875" y="1882"/>
                </a:cubicBezTo>
                <a:cubicBezTo>
                  <a:pt x="856" y="1930"/>
                  <a:pt x="819" y="1925"/>
                  <a:pt x="671" y="1856"/>
                </a:cubicBezTo>
                <a:cubicBezTo>
                  <a:pt x="520" y="1787"/>
                  <a:pt x="467" y="1781"/>
                  <a:pt x="348" y="1819"/>
                </a:cubicBezTo>
                <a:cubicBezTo>
                  <a:pt x="149" y="1884"/>
                  <a:pt x="51" y="1979"/>
                  <a:pt x="19" y="2136"/>
                </a:cubicBezTo>
                <a:cubicBezTo>
                  <a:pt x="-11" y="2287"/>
                  <a:pt x="51" y="2431"/>
                  <a:pt x="194" y="2539"/>
                </a:cubicBezTo>
                <a:cubicBezTo>
                  <a:pt x="320" y="2634"/>
                  <a:pt x="567" y="2631"/>
                  <a:pt x="741" y="2532"/>
                </a:cubicBezTo>
                <a:cubicBezTo>
                  <a:pt x="878" y="2454"/>
                  <a:pt x="884" y="2454"/>
                  <a:pt x="957" y="2529"/>
                </a:cubicBezTo>
                <a:cubicBezTo>
                  <a:pt x="1055" y="2630"/>
                  <a:pt x="1669" y="2642"/>
                  <a:pt x="1709" y="2543"/>
                </a:cubicBezTo>
                <a:cubicBezTo>
                  <a:pt x="1731" y="2491"/>
                  <a:pt x="1747" y="2491"/>
                  <a:pt x="1833" y="2548"/>
                </a:cubicBezTo>
                <a:cubicBezTo>
                  <a:pt x="1978" y="2642"/>
                  <a:pt x="2292" y="2632"/>
                  <a:pt x="2402" y="2529"/>
                </a:cubicBezTo>
                <a:cubicBezTo>
                  <a:pt x="2508" y="2429"/>
                  <a:pt x="2515" y="2330"/>
                  <a:pt x="2422" y="2207"/>
                </a:cubicBezTo>
                <a:cubicBezTo>
                  <a:pt x="2369" y="2135"/>
                  <a:pt x="2364" y="2097"/>
                  <a:pt x="2403" y="2028"/>
                </a:cubicBezTo>
                <a:cubicBezTo>
                  <a:pt x="2451" y="1945"/>
                  <a:pt x="2458" y="1944"/>
                  <a:pt x="2539" y="2013"/>
                </a:cubicBezTo>
                <a:cubicBezTo>
                  <a:pt x="2599" y="2064"/>
                  <a:pt x="2624" y="2140"/>
                  <a:pt x="2624" y="2273"/>
                </a:cubicBezTo>
                <a:cubicBezTo>
                  <a:pt x="2624" y="2492"/>
                  <a:pt x="2718" y="2612"/>
                  <a:pt x="2887" y="2611"/>
                </a:cubicBezTo>
                <a:cubicBezTo>
                  <a:pt x="3070" y="2610"/>
                  <a:pt x="3132" y="2556"/>
                  <a:pt x="3072" y="2452"/>
                </a:cubicBezTo>
                <a:cubicBezTo>
                  <a:pt x="3044" y="2403"/>
                  <a:pt x="2998" y="2368"/>
                  <a:pt x="2968" y="2374"/>
                </a:cubicBezTo>
                <a:cubicBezTo>
                  <a:pt x="2935" y="2380"/>
                  <a:pt x="2908" y="2322"/>
                  <a:pt x="2900" y="2225"/>
                </a:cubicBezTo>
                <a:cubicBezTo>
                  <a:pt x="2888" y="2093"/>
                  <a:pt x="2901" y="2062"/>
                  <a:pt x="2977" y="2043"/>
                </a:cubicBezTo>
                <a:cubicBezTo>
                  <a:pt x="3100" y="2013"/>
                  <a:pt x="3102" y="1841"/>
                  <a:pt x="2980" y="1811"/>
                </a:cubicBezTo>
                <a:cubicBezTo>
                  <a:pt x="2927" y="1798"/>
                  <a:pt x="2891" y="1754"/>
                  <a:pt x="2891" y="1702"/>
                </a:cubicBezTo>
                <a:cubicBezTo>
                  <a:pt x="2891" y="1633"/>
                  <a:pt x="2863" y="1616"/>
                  <a:pt x="2758" y="1616"/>
                </a:cubicBezTo>
                <a:close/>
                <a:moveTo>
                  <a:pt x="11409" y="2861"/>
                </a:moveTo>
                <a:cubicBezTo>
                  <a:pt x="11317" y="2861"/>
                  <a:pt x="11274" y="2973"/>
                  <a:pt x="11339" y="3046"/>
                </a:cubicBezTo>
                <a:cubicBezTo>
                  <a:pt x="11374" y="3085"/>
                  <a:pt x="11376" y="3112"/>
                  <a:pt x="11344" y="3130"/>
                </a:cubicBezTo>
                <a:cubicBezTo>
                  <a:pt x="11318" y="3145"/>
                  <a:pt x="11298" y="3220"/>
                  <a:pt x="11298" y="3298"/>
                </a:cubicBezTo>
                <a:cubicBezTo>
                  <a:pt x="11298" y="3469"/>
                  <a:pt x="11223" y="3525"/>
                  <a:pt x="11169" y="3394"/>
                </a:cubicBezTo>
                <a:cubicBezTo>
                  <a:pt x="11147" y="3341"/>
                  <a:pt x="11088" y="3262"/>
                  <a:pt x="11036" y="3219"/>
                </a:cubicBezTo>
                <a:cubicBezTo>
                  <a:pt x="10945" y="3143"/>
                  <a:pt x="10894" y="3137"/>
                  <a:pt x="10519" y="3162"/>
                </a:cubicBezTo>
                <a:lnTo>
                  <a:pt x="10341" y="3173"/>
                </a:lnTo>
                <a:lnTo>
                  <a:pt x="10328" y="3624"/>
                </a:lnTo>
                <a:cubicBezTo>
                  <a:pt x="10320" y="3921"/>
                  <a:pt x="10333" y="4095"/>
                  <a:pt x="10367" y="4133"/>
                </a:cubicBezTo>
                <a:cubicBezTo>
                  <a:pt x="10455" y="4232"/>
                  <a:pt x="10535" y="4198"/>
                  <a:pt x="10550" y="4056"/>
                </a:cubicBezTo>
                <a:cubicBezTo>
                  <a:pt x="10563" y="3927"/>
                  <a:pt x="10571" y="3921"/>
                  <a:pt x="10727" y="3934"/>
                </a:cubicBezTo>
                <a:cubicBezTo>
                  <a:pt x="10942" y="3951"/>
                  <a:pt x="11068" y="3884"/>
                  <a:pt x="11147" y="3708"/>
                </a:cubicBezTo>
                <a:cubicBezTo>
                  <a:pt x="11227" y="3529"/>
                  <a:pt x="11298" y="3562"/>
                  <a:pt x="11298" y="3778"/>
                </a:cubicBezTo>
                <a:cubicBezTo>
                  <a:pt x="11298" y="3924"/>
                  <a:pt x="11309" y="3942"/>
                  <a:pt x="11409" y="3942"/>
                </a:cubicBezTo>
                <a:cubicBezTo>
                  <a:pt x="11520" y="3942"/>
                  <a:pt x="11520" y="3940"/>
                  <a:pt x="11520" y="3549"/>
                </a:cubicBezTo>
                <a:cubicBezTo>
                  <a:pt x="11520" y="3320"/>
                  <a:pt x="11501" y="3146"/>
                  <a:pt x="11473" y="3130"/>
                </a:cubicBezTo>
                <a:cubicBezTo>
                  <a:pt x="11441" y="3112"/>
                  <a:pt x="11443" y="3085"/>
                  <a:pt x="11478" y="3046"/>
                </a:cubicBezTo>
                <a:cubicBezTo>
                  <a:pt x="11543" y="2973"/>
                  <a:pt x="11501" y="2861"/>
                  <a:pt x="11409" y="2861"/>
                </a:cubicBezTo>
                <a:close/>
                <a:moveTo>
                  <a:pt x="12387" y="2861"/>
                </a:moveTo>
                <a:cubicBezTo>
                  <a:pt x="12296" y="2861"/>
                  <a:pt x="12253" y="2972"/>
                  <a:pt x="12316" y="3043"/>
                </a:cubicBezTo>
                <a:cubicBezTo>
                  <a:pt x="12383" y="3119"/>
                  <a:pt x="12259" y="3224"/>
                  <a:pt x="12176" y="3162"/>
                </a:cubicBezTo>
                <a:cubicBezTo>
                  <a:pt x="12145" y="3139"/>
                  <a:pt x="12080" y="3135"/>
                  <a:pt x="12031" y="3153"/>
                </a:cubicBezTo>
                <a:cubicBezTo>
                  <a:pt x="11982" y="3170"/>
                  <a:pt x="11887" y="3175"/>
                  <a:pt x="11820" y="3163"/>
                </a:cubicBezTo>
                <a:lnTo>
                  <a:pt x="11697" y="3142"/>
                </a:lnTo>
                <a:lnTo>
                  <a:pt x="11697" y="3542"/>
                </a:lnTo>
                <a:cubicBezTo>
                  <a:pt x="11697" y="3842"/>
                  <a:pt x="11712" y="3942"/>
                  <a:pt x="11756" y="3942"/>
                </a:cubicBezTo>
                <a:cubicBezTo>
                  <a:pt x="11867" y="3942"/>
                  <a:pt x="11920" y="3840"/>
                  <a:pt x="11920" y="3626"/>
                </a:cubicBezTo>
                <a:cubicBezTo>
                  <a:pt x="11920" y="3397"/>
                  <a:pt x="11963" y="3335"/>
                  <a:pt x="12142" y="3312"/>
                </a:cubicBezTo>
                <a:cubicBezTo>
                  <a:pt x="12252" y="3298"/>
                  <a:pt x="12254" y="3302"/>
                  <a:pt x="12266" y="3619"/>
                </a:cubicBezTo>
                <a:cubicBezTo>
                  <a:pt x="12279" y="3930"/>
                  <a:pt x="12284" y="3942"/>
                  <a:pt x="12389" y="3942"/>
                </a:cubicBezTo>
                <a:cubicBezTo>
                  <a:pt x="12495" y="3942"/>
                  <a:pt x="12498" y="3933"/>
                  <a:pt x="12498" y="3637"/>
                </a:cubicBezTo>
                <a:cubicBezTo>
                  <a:pt x="12498" y="3470"/>
                  <a:pt x="12511" y="3321"/>
                  <a:pt x="12526" y="3306"/>
                </a:cubicBezTo>
                <a:cubicBezTo>
                  <a:pt x="12542" y="3292"/>
                  <a:pt x="12592" y="3298"/>
                  <a:pt x="12638" y="3321"/>
                </a:cubicBezTo>
                <a:cubicBezTo>
                  <a:pt x="12704" y="3355"/>
                  <a:pt x="12720" y="3411"/>
                  <a:pt x="12720" y="3606"/>
                </a:cubicBezTo>
                <a:cubicBezTo>
                  <a:pt x="12720" y="3879"/>
                  <a:pt x="12779" y="3956"/>
                  <a:pt x="12971" y="3934"/>
                </a:cubicBezTo>
                <a:cubicBezTo>
                  <a:pt x="13131" y="3917"/>
                  <a:pt x="13151" y="3843"/>
                  <a:pt x="13011" y="3783"/>
                </a:cubicBezTo>
                <a:cubicBezTo>
                  <a:pt x="12915" y="3742"/>
                  <a:pt x="12898" y="3708"/>
                  <a:pt x="12898" y="3546"/>
                </a:cubicBezTo>
                <a:cubicBezTo>
                  <a:pt x="12898" y="3416"/>
                  <a:pt x="12919" y="3350"/>
                  <a:pt x="12965" y="3333"/>
                </a:cubicBezTo>
                <a:cubicBezTo>
                  <a:pt x="13002" y="3320"/>
                  <a:pt x="13032" y="3276"/>
                  <a:pt x="13032" y="3235"/>
                </a:cubicBezTo>
                <a:cubicBezTo>
                  <a:pt x="13032" y="3195"/>
                  <a:pt x="13002" y="3150"/>
                  <a:pt x="12965" y="3137"/>
                </a:cubicBezTo>
                <a:cubicBezTo>
                  <a:pt x="12928" y="3124"/>
                  <a:pt x="12898" y="3075"/>
                  <a:pt x="12898" y="3029"/>
                </a:cubicBezTo>
                <a:cubicBezTo>
                  <a:pt x="12898" y="2972"/>
                  <a:pt x="12869" y="2945"/>
                  <a:pt x="12809" y="2945"/>
                </a:cubicBezTo>
                <a:cubicBezTo>
                  <a:pt x="12751" y="2945"/>
                  <a:pt x="12720" y="2972"/>
                  <a:pt x="12720" y="3026"/>
                </a:cubicBezTo>
                <a:cubicBezTo>
                  <a:pt x="12720" y="3137"/>
                  <a:pt x="12560" y="3217"/>
                  <a:pt x="12473" y="3149"/>
                </a:cubicBezTo>
                <a:cubicBezTo>
                  <a:pt x="12424" y="3112"/>
                  <a:pt x="12420" y="3086"/>
                  <a:pt x="12458" y="3043"/>
                </a:cubicBezTo>
                <a:cubicBezTo>
                  <a:pt x="12522" y="2972"/>
                  <a:pt x="12478" y="2861"/>
                  <a:pt x="12387" y="2861"/>
                </a:cubicBezTo>
                <a:close/>
                <a:moveTo>
                  <a:pt x="9781" y="2903"/>
                </a:moveTo>
                <a:cubicBezTo>
                  <a:pt x="9511" y="2903"/>
                  <a:pt x="9385" y="3002"/>
                  <a:pt x="9385" y="3214"/>
                </a:cubicBezTo>
                <a:cubicBezTo>
                  <a:pt x="9385" y="3379"/>
                  <a:pt x="9474" y="3451"/>
                  <a:pt x="9772" y="3524"/>
                </a:cubicBezTo>
                <a:cubicBezTo>
                  <a:pt x="9986" y="3577"/>
                  <a:pt x="10038" y="3628"/>
                  <a:pt x="9962" y="3715"/>
                </a:cubicBezTo>
                <a:cubicBezTo>
                  <a:pt x="9891" y="3794"/>
                  <a:pt x="9768" y="3792"/>
                  <a:pt x="9576" y="3707"/>
                </a:cubicBezTo>
                <a:cubicBezTo>
                  <a:pt x="9444" y="3648"/>
                  <a:pt x="9415" y="3646"/>
                  <a:pt x="9382" y="3696"/>
                </a:cubicBezTo>
                <a:cubicBezTo>
                  <a:pt x="9321" y="3786"/>
                  <a:pt x="9331" y="3810"/>
                  <a:pt x="9463" y="3876"/>
                </a:cubicBezTo>
                <a:cubicBezTo>
                  <a:pt x="9647" y="3970"/>
                  <a:pt x="9988" y="3960"/>
                  <a:pt x="10097" y="3859"/>
                </a:cubicBezTo>
                <a:cubicBezTo>
                  <a:pt x="10202" y="3760"/>
                  <a:pt x="10216" y="3519"/>
                  <a:pt x="10121" y="3445"/>
                </a:cubicBezTo>
                <a:cubicBezTo>
                  <a:pt x="10086" y="3418"/>
                  <a:pt x="9961" y="3363"/>
                  <a:pt x="9843" y="3323"/>
                </a:cubicBezTo>
                <a:cubicBezTo>
                  <a:pt x="9687" y="3271"/>
                  <a:pt x="9629" y="3230"/>
                  <a:pt x="9629" y="3171"/>
                </a:cubicBezTo>
                <a:cubicBezTo>
                  <a:pt x="9629" y="3062"/>
                  <a:pt x="9801" y="3042"/>
                  <a:pt x="9951" y="3134"/>
                </a:cubicBezTo>
                <a:cubicBezTo>
                  <a:pt x="10061" y="3201"/>
                  <a:pt x="10070" y="3201"/>
                  <a:pt x="10128" y="3126"/>
                </a:cubicBezTo>
                <a:cubicBezTo>
                  <a:pt x="10222" y="3007"/>
                  <a:pt x="10060" y="2903"/>
                  <a:pt x="9781" y="2903"/>
                </a:cubicBezTo>
                <a:close/>
                <a:moveTo>
                  <a:pt x="16186" y="2903"/>
                </a:moveTo>
                <a:cubicBezTo>
                  <a:pt x="15984" y="2903"/>
                  <a:pt x="15789" y="3046"/>
                  <a:pt x="15789" y="3194"/>
                </a:cubicBezTo>
                <a:cubicBezTo>
                  <a:pt x="15789" y="3318"/>
                  <a:pt x="15975" y="3474"/>
                  <a:pt x="16161" y="3507"/>
                </a:cubicBezTo>
                <a:cubicBezTo>
                  <a:pt x="16362" y="3542"/>
                  <a:pt x="16445" y="3626"/>
                  <a:pt x="16368" y="3713"/>
                </a:cubicBezTo>
                <a:cubicBezTo>
                  <a:pt x="16297" y="3793"/>
                  <a:pt x="16176" y="3792"/>
                  <a:pt x="16006" y="3710"/>
                </a:cubicBezTo>
                <a:cubicBezTo>
                  <a:pt x="15901" y="3659"/>
                  <a:pt x="15858" y="3656"/>
                  <a:pt x="15808" y="3695"/>
                </a:cubicBezTo>
                <a:cubicBezTo>
                  <a:pt x="15733" y="3753"/>
                  <a:pt x="15793" y="3845"/>
                  <a:pt x="15944" y="3902"/>
                </a:cubicBezTo>
                <a:cubicBezTo>
                  <a:pt x="15993" y="3921"/>
                  <a:pt x="16122" y="3937"/>
                  <a:pt x="16230" y="3939"/>
                </a:cubicBezTo>
                <a:cubicBezTo>
                  <a:pt x="16397" y="3941"/>
                  <a:pt x="16444" y="3921"/>
                  <a:pt x="16559" y="3800"/>
                </a:cubicBezTo>
                <a:lnTo>
                  <a:pt x="16694" y="3659"/>
                </a:lnTo>
                <a:lnTo>
                  <a:pt x="16836" y="3800"/>
                </a:lnTo>
                <a:cubicBezTo>
                  <a:pt x="16951" y="3914"/>
                  <a:pt x="17012" y="3942"/>
                  <a:pt x="17154" y="3942"/>
                </a:cubicBezTo>
                <a:cubicBezTo>
                  <a:pt x="17250" y="3942"/>
                  <a:pt x="17367" y="3915"/>
                  <a:pt x="17415" y="3883"/>
                </a:cubicBezTo>
                <a:cubicBezTo>
                  <a:pt x="17499" y="3826"/>
                  <a:pt x="17499" y="3822"/>
                  <a:pt x="17417" y="3738"/>
                </a:cubicBezTo>
                <a:cubicBezTo>
                  <a:pt x="17335" y="3654"/>
                  <a:pt x="17336" y="3652"/>
                  <a:pt x="17440" y="3615"/>
                </a:cubicBezTo>
                <a:cubicBezTo>
                  <a:pt x="17555" y="3574"/>
                  <a:pt x="17658" y="3622"/>
                  <a:pt x="17658" y="3715"/>
                </a:cubicBezTo>
                <a:cubicBezTo>
                  <a:pt x="17658" y="3745"/>
                  <a:pt x="17710" y="3808"/>
                  <a:pt x="17774" y="3856"/>
                </a:cubicBezTo>
                <a:cubicBezTo>
                  <a:pt x="17916" y="3959"/>
                  <a:pt x="18174" y="3969"/>
                  <a:pt x="18317" y="3875"/>
                </a:cubicBezTo>
                <a:cubicBezTo>
                  <a:pt x="18415" y="3811"/>
                  <a:pt x="18416" y="3806"/>
                  <a:pt x="18341" y="3728"/>
                </a:cubicBezTo>
                <a:cubicBezTo>
                  <a:pt x="18259" y="3643"/>
                  <a:pt x="18264" y="3636"/>
                  <a:pt x="18480" y="3596"/>
                </a:cubicBezTo>
                <a:cubicBezTo>
                  <a:pt x="18505" y="3592"/>
                  <a:pt x="18535" y="3663"/>
                  <a:pt x="18547" y="3755"/>
                </a:cubicBezTo>
                <a:cubicBezTo>
                  <a:pt x="18565" y="3888"/>
                  <a:pt x="18589" y="3923"/>
                  <a:pt x="18669" y="3934"/>
                </a:cubicBezTo>
                <a:cubicBezTo>
                  <a:pt x="18750" y="3944"/>
                  <a:pt x="18769" y="3927"/>
                  <a:pt x="18769" y="3843"/>
                </a:cubicBezTo>
                <a:cubicBezTo>
                  <a:pt x="18769" y="3678"/>
                  <a:pt x="18861" y="3664"/>
                  <a:pt x="18992" y="3810"/>
                </a:cubicBezTo>
                <a:cubicBezTo>
                  <a:pt x="19058" y="3884"/>
                  <a:pt x="19152" y="3942"/>
                  <a:pt x="19206" y="3942"/>
                </a:cubicBezTo>
                <a:cubicBezTo>
                  <a:pt x="19334" y="3942"/>
                  <a:pt x="19329" y="3908"/>
                  <a:pt x="19167" y="3702"/>
                </a:cubicBezTo>
                <a:cubicBezTo>
                  <a:pt x="19021" y="3516"/>
                  <a:pt x="19027" y="3456"/>
                  <a:pt x="19210" y="3301"/>
                </a:cubicBezTo>
                <a:cubicBezTo>
                  <a:pt x="19331" y="3199"/>
                  <a:pt x="19328" y="3152"/>
                  <a:pt x="19200" y="3152"/>
                </a:cubicBezTo>
                <a:cubicBezTo>
                  <a:pt x="19144" y="3152"/>
                  <a:pt x="19040" y="3208"/>
                  <a:pt x="18971" y="3275"/>
                </a:cubicBezTo>
                <a:cubicBezTo>
                  <a:pt x="18901" y="3343"/>
                  <a:pt x="18828" y="3389"/>
                  <a:pt x="18807" y="3377"/>
                </a:cubicBezTo>
                <a:cubicBezTo>
                  <a:pt x="18786" y="3365"/>
                  <a:pt x="18769" y="3252"/>
                  <a:pt x="18769" y="3126"/>
                </a:cubicBezTo>
                <a:cubicBezTo>
                  <a:pt x="18769" y="2913"/>
                  <a:pt x="18763" y="2898"/>
                  <a:pt x="18669" y="2911"/>
                </a:cubicBezTo>
                <a:cubicBezTo>
                  <a:pt x="18580" y="2923"/>
                  <a:pt x="18568" y="2951"/>
                  <a:pt x="18556" y="3173"/>
                </a:cubicBezTo>
                <a:cubicBezTo>
                  <a:pt x="18539" y="3483"/>
                  <a:pt x="18489" y="3536"/>
                  <a:pt x="18392" y="3346"/>
                </a:cubicBezTo>
                <a:cubicBezTo>
                  <a:pt x="18251" y="3068"/>
                  <a:pt x="17914" y="3055"/>
                  <a:pt x="17693" y="3318"/>
                </a:cubicBezTo>
                <a:lnTo>
                  <a:pt x="17584" y="3449"/>
                </a:lnTo>
                <a:lnTo>
                  <a:pt x="17467" y="3306"/>
                </a:lnTo>
                <a:cubicBezTo>
                  <a:pt x="17324" y="3130"/>
                  <a:pt x="17174" y="3090"/>
                  <a:pt x="16968" y="3170"/>
                </a:cubicBezTo>
                <a:cubicBezTo>
                  <a:pt x="16825" y="3226"/>
                  <a:pt x="16778" y="3286"/>
                  <a:pt x="16704" y="3500"/>
                </a:cubicBezTo>
                <a:cubicBezTo>
                  <a:pt x="16680" y="3573"/>
                  <a:pt x="16671" y="3571"/>
                  <a:pt x="16576" y="3476"/>
                </a:cubicBezTo>
                <a:cubicBezTo>
                  <a:pt x="16521" y="3420"/>
                  <a:pt x="16382" y="3352"/>
                  <a:pt x="16268" y="3326"/>
                </a:cubicBezTo>
                <a:cubicBezTo>
                  <a:pt x="16035" y="3271"/>
                  <a:pt x="15979" y="3219"/>
                  <a:pt x="16058" y="3130"/>
                </a:cubicBezTo>
                <a:cubicBezTo>
                  <a:pt x="16126" y="3053"/>
                  <a:pt x="16281" y="3052"/>
                  <a:pt x="16392" y="3128"/>
                </a:cubicBezTo>
                <a:cubicBezTo>
                  <a:pt x="16453" y="3169"/>
                  <a:pt x="16495" y="3174"/>
                  <a:pt x="16534" y="3144"/>
                </a:cubicBezTo>
                <a:cubicBezTo>
                  <a:pt x="16680" y="3030"/>
                  <a:pt x="16496" y="2903"/>
                  <a:pt x="16186" y="2903"/>
                </a:cubicBezTo>
                <a:close/>
                <a:moveTo>
                  <a:pt x="15111" y="2911"/>
                </a:moveTo>
                <a:cubicBezTo>
                  <a:pt x="15015" y="2924"/>
                  <a:pt x="15011" y="2943"/>
                  <a:pt x="14999" y="3378"/>
                </a:cubicBezTo>
                <a:cubicBezTo>
                  <a:pt x="14992" y="3628"/>
                  <a:pt x="14996" y="3857"/>
                  <a:pt x="15009" y="3887"/>
                </a:cubicBezTo>
                <a:cubicBezTo>
                  <a:pt x="15021" y="3917"/>
                  <a:pt x="15072" y="3942"/>
                  <a:pt x="15121" y="3942"/>
                </a:cubicBezTo>
                <a:cubicBezTo>
                  <a:pt x="15207" y="3942"/>
                  <a:pt x="15211" y="3917"/>
                  <a:pt x="15211" y="3419"/>
                </a:cubicBezTo>
                <a:cubicBezTo>
                  <a:pt x="15211" y="2902"/>
                  <a:pt x="15211" y="2898"/>
                  <a:pt x="15111" y="2911"/>
                </a:cubicBezTo>
                <a:close/>
                <a:moveTo>
                  <a:pt x="19738" y="3124"/>
                </a:moveTo>
                <a:cubicBezTo>
                  <a:pt x="19717" y="3126"/>
                  <a:pt x="19696" y="3130"/>
                  <a:pt x="19677" y="3136"/>
                </a:cubicBezTo>
                <a:cubicBezTo>
                  <a:pt x="19528" y="3186"/>
                  <a:pt x="19394" y="3328"/>
                  <a:pt x="19367" y="3465"/>
                </a:cubicBezTo>
                <a:cubicBezTo>
                  <a:pt x="19337" y="3614"/>
                  <a:pt x="19432" y="3827"/>
                  <a:pt x="19559" y="3896"/>
                </a:cubicBezTo>
                <a:cubicBezTo>
                  <a:pt x="19702" y="3974"/>
                  <a:pt x="20012" y="3940"/>
                  <a:pt x="20144" y="3832"/>
                </a:cubicBezTo>
                <a:cubicBezTo>
                  <a:pt x="20155" y="3824"/>
                  <a:pt x="20125" y="3779"/>
                  <a:pt x="20080" y="3732"/>
                </a:cubicBezTo>
                <a:cubicBezTo>
                  <a:pt x="19999" y="3649"/>
                  <a:pt x="20000" y="3647"/>
                  <a:pt x="20095" y="3624"/>
                </a:cubicBezTo>
                <a:cubicBezTo>
                  <a:pt x="20209" y="3596"/>
                  <a:pt x="20217" y="3535"/>
                  <a:pt x="20131" y="3343"/>
                </a:cubicBezTo>
                <a:cubicBezTo>
                  <a:pt x="20071" y="3210"/>
                  <a:pt x="19886" y="3112"/>
                  <a:pt x="19738" y="3124"/>
                </a:cubicBezTo>
                <a:close/>
                <a:moveTo>
                  <a:pt x="21224" y="3129"/>
                </a:moveTo>
                <a:cubicBezTo>
                  <a:pt x="21180" y="3125"/>
                  <a:pt x="21142" y="3126"/>
                  <a:pt x="21116" y="3134"/>
                </a:cubicBezTo>
                <a:cubicBezTo>
                  <a:pt x="20799" y="3224"/>
                  <a:pt x="20811" y="3452"/>
                  <a:pt x="21142" y="3601"/>
                </a:cubicBezTo>
                <a:cubicBezTo>
                  <a:pt x="21351" y="3695"/>
                  <a:pt x="21382" y="3775"/>
                  <a:pt x="21210" y="3775"/>
                </a:cubicBezTo>
                <a:cubicBezTo>
                  <a:pt x="21161" y="3775"/>
                  <a:pt x="21079" y="3755"/>
                  <a:pt x="21029" y="3730"/>
                </a:cubicBezTo>
                <a:cubicBezTo>
                  <a:pt x="20958" y="3694"/>
                  <a:pt x="20929" y="3696"/>
                  <a:pt x="20899" y="3740"/>
                </a:cubicBezTo>
                <a:cubicBezTo>
                  <a:pt x="20843" y="3823"/>
                  <a:pt x="20850" y="3841"/>
                  <a:pt x="20960" y="3891"/>
                </a:cubicBezTo>
                <a:cubicBezTo>
                  <a:pt x="21098" y="3953"/>
                  <a:pt x="21362" y="3952"/>
                  <a:pt x="21448" y="3889"/>
                </a:cubicBezTo>
                <a:cubicBezTo>
                  <a:pt x="21516" y="3839"/>
                  <a:pt x="21549" y="3778"/>
                  <a:pt x="21550" y="3717"/>
                </a:cubicBezTo>
                <a:cubicBezTo>
                  <a:pt x="21553" y="3616"/>
                  <a:pt x="21467" y="3515"/>
                  <a:pt x="21310" y="3465"/>
                </a:cubicBezTo>
                <a:cubicBezTo>
                  <a:pt x="21138" y="3411"/>
                  <a:pt x="21149" y="3337"/>
                  <a:pt x="21326" y="3346"/>
                </a:cubicBezTo>
                <a:cubicBezTo>
                  <a:pt x="21446" y="3353"/>
                  <a:pt x="21525" y="3306"/>
                  <a:pt x="21527" y="3228"/>
                </a:cubicBezTo>
                <a:cubicBezTo>
                  <a:pt x="21528" y="3189"/>
                  <a:pt x="21354" y="3139"/>
                  <a:pt x="21224" y="3129"/>
                </a:cubicBezTo>
                <a:close/>
                <a:moveTo>
                  <a:pt x="20737" y="3132"/>
                </a:moveTo>
                <a:cubicBezTo>
                  <a:pt x="20713" y="3131"/>
                  <a:pt x="20681" y="3144"/>
                  <a:pt x="20627" y="3170"/>
                </a:cubicBezTo>
                <a:cubicBezTo>
                  <a:pt x="20556" y="3205"/>
                  <a:pt x="20495" y="3213"/>
                  <a:pt x="20480" y="3191"/>
                </a:cubicBezTo>
                <a:cubicBezTo>
                  <a:pt x="20466" y="3170"/>
                  <a:pt x="20425" y="3152"/>
                  <a:pt x="20390" y="3152"/>
                </a:cubicBezTo>
                <a:cubicBezTo>
                  <a:pt x="20339" y="3152"/>
                  <a:pt x="20326" y="3231"/>
                  <a:pt x="20326" y="3547"/>
                </a:cubicBezTo>
                <a:cubicBezTo>
                  <a:pt x="20326" y="3870"/>
                  <a:pt x="20338" y="3942"/>
                  <a:pt x="20393" y="3942"/>
                </a:cubicBezTo>
                <a:cubicBezTo>
                  <a:pt x="20444" y="3942"/>
                  <a:pt x="20460" y="3890"/>
                  <a:pt x="20460" y="3726"/>
                </a:cubicBezTo>
                <a:cubicBezTo>
                  <a:pt x="20460" y="3494"/>
                  <a:pt x="20576" y="3318"/>
                  <a:pt x="20731" y="3318"/>
                </a:cubicBezTo>
                <a:cubicBezTo>
                  <a:pt x="20838" y="3318"/>
                  <a:pt x="20868" y="3262"/>
                  <a:pt x="20803" y="3179"/>
                </a:cubicBezTo>
                <a:cubicBezTo>
                  <a:pt x="20779" y="3149"/>
                  <a:pt x="20762" y="3133"/>
                  <a:pt x="20737" y="3132"/>
                </a:cubicBezTo>
                <a:close/>
                <a:moveTo>
                  <a:pt x="14495" y="3133"/>
                </a:moveTo>
                <a:cubicBezTo>
                  <a:pt x="14449" y="3129"/>
                  <a:pt x="14405" y="3131"/>
                  <a:pt x="14363" y="3139"/>
                </a:cubicBezTo>
                <a:cubicBezTo>
                  <a:pt x="14198" y="3169"/>
                  <a:pt x="14170" y="3209"/>
                  <a:pt x="14241" y="3315"/>
                </a:cubicBezTo>
                <a:cubicBezTo>
                  <a:pt x="14288" y="3386"/>
                  <a:pt x="14282" y="3413"/>
                  <a:pt x="14198" y="3496"/>
                </a:cubicBezTo>
                <a:cubicBezTo>
                  <a:pt x="14081" y="3612"/>
                  <a:pt x="14071" y="3760"/>
                  <a:pt x="14172" y="3864"/>
                </a:cubicBezTo>
                <a:cubicBezTo>
                  <a:pt x="14229" y="3923"/>
                  <a:pt x="14310" y="3939"/>
                  <a:pt x="14550" y="3937"/>
                </a:cubicBezTo>
                <a:lnTo>
                  <a:pt x="14856" y="3934"/>
                </a:lnTo>
                <a:lnTo>
                  <a:pt x="14856" y="3644"/>
                </a:lnTo>
                <a:cubicBezTo>
                  <a:pt x="14856" y="3485"/>
                  <a:pt x="14836" y="3320"/>
                  <a:pt x="14812" y="3278"/>
                </a:cubicBezTo>
                <a:cubicBezTo>
                  <a:pt x="14769" y="3203"/>
                  <a:pt x="14631" y="3144"/>
                  <a:pt x="14495" y="3133"/>
                </a:cubicBezTo>
                <a:close/>
                <a:moveTo>
                  <a:pt x="13381" y="3157"/>
                </a:moveTo>
                <a:cubicBezTo>
                  <a:pt x="13364" y="3154"/>
                  <a:pt x="13340" y="3157"/>
                  <a:pt x="13310" y="3160"/>
                </a:cubicBezTo>
                <a:cubicBezTo>
                  <a:pt x="13188" y="3173"/>
                  <a:pt x="13187" y="3175"/>
                  <a:pt x="13203" y="3443"/>
                </a:cubicBezTo>
                <a:cubicBezTo>
                  <a:pt x="13218" y="3710"/>
                  <a:pt x="13267" y="3852"/>
                  <a:pt x="13361" y="3909"/>
                </a:cubicBezTo>
                <a:cubicBezTo>
                  <a:pt x="13388" y="3925"/>
                  <a:pt x="13535" y="3936"/>
                  <a:pt x="13688" y="3934"/>
                </a:cubicBezTo>
                <a:lnTo>
                  <a:pt x="13966" y="3929"/>
                </a:lnTo>
                <a:lnTo>
                  <a:pt x="13966" y="3538"/>
                </a:lnTo>
                <a:cubicBezTo>
                  <a:pt x="13966" y="3156"/>
                  <a:pt x="13963" y="3147"/>
                  <a:pt x="13866" y="3160"/>
                </a:cubicBezTo>
                <a:cubicBezTo>
                  <a:pt x="13777" y="3172"/>
                  <a:pt x="13763" y="3202"/>
                  <a:pt x="13744" y="3439"/>
                </a:cubicBezTo>
                <a:cubicBezTo>
                  <a:pt x="13719" y="3732"/>
                  <a:pt x="13634" y="3838"/>
                  <a:pt x="13503" y="3737"/>
                </a:cubicBezTo>
                <a:cubicBezTo>
                  <a:pt x="13452" y="3697"/>
                  <a:pt x="13432" y="3608"/>
                  <a:pt x="13432" y="3414"/>
                </a:cubicBezTo>
                <a:cubicBezTo>
                  <a:pt x="13432" y="3214"/>
                  <a:pt x="13432" y="3164"/>
                  <a:pt x="13381" y="3157"/>
                </a:cubicBezTo>
                <a:close/>
                <a:moveTo>
                  <a:pt x="1823" y="5894"/>
                </a:moveTo>
                <a:cubicBezTo>
                  <a:pt x="1753" y="5894"/>
                  <a:pt x="1685" y="5910"/>
                  <a:pt x="1672" y="5929"/>
                </a:cubicBezTo>
                <a:cubicBezTo>
                  <a:pt x="1660" y="5948"/>
                  <a:pt x="1593" y="5955"/>
                  <a:pt x="1523" y="5946"/>
                </a:cubicBezTo>
                <a:cubicBezTo>
                  <a:pt x="1375" y="5926"/>
                  <a:pt x="1316" y="5979"/>
                  <a:pt x="1236" y="6207"/>
                </a:cubicBezTo>
                <a:cubicBezTo>
                  <a:pt x="1204" y="6297"/>
                  <a:pt x="1160" y="6370"/>
                  <a:pt x="1138" y="6371"/>
                </a:cubicBezTo>
                <a:cubicBezTo>
                  <a:pt x="1115" y="6371"/>
                  <a:pt x="1065" y="6278"/>
                  <a:pt x="1027" y="6164"/>
                </a:cubicBezTo>
                <a:cubicBezTo>
                  <a:pt x="960" y="5966"/>
                  <a:pt x="949" y="5956"/>
                  <a:pt x="801" y="5956"/>
                </a:cubicBezTo>
                <a:cubicBezTo>
                  <a:pt x="654" y="5956"/>
                  <a:pt x="641" y="5967"/>
                  <a:pt x="579" y="6153"/>
                </a:cubicBezTo>
                <a:cubicBezTo>
                  <a:pt x="542" y="6261"/>
                  <a:pt x="492" y="6355"/>
                  <a:pt x="467" y="6361"/>
                </a:cubicBezTo>
                <a:cubicBezTo>
                  <a:pt x="443" y="6367"/>
                  <a:pt x="397" y="6297"/>
                  <a:pt x="365" y="6207"/>
                </a:cubicBezTo>
                <a:cubicBezTo>
                  <a:pt x="334" y="6117"/>
                  <a:pt x="287" y="6019"/>
                  <a:pt x="260" y="5990"/>
                </a:cubicBezTo>
                <a:cubicBezTo>
                  <a:pt x="201" y="5923"/>
                  <a:pt x="0" y="5917"/>
                  <a:pt x="0" y="5982"/>
                </a:cubicBezTo>
                <a:cubicBezTo>
                  <a:pt x="0" y="6020"/>
                  <a:pt x="198" y="6662"/>
                  <a:pt x="290" y="6921"/>
                </a:cubicBezTo>
                <a:cubicBezTo>
                  <a:pt x="300" y="6950"/>
                  <a:pt x="368" y="6974"/>
                  <a:pt x="440" y="6974"/>
                </a:cubicBezTo>
                <a:cubicBezTo>
                  <a:pt x="560" y="6974"/>
                  <a:pt x="578" y="6953"/>
                  <a:pt x="656" y="6735"/>
                </a:cubicBezTo>
                <a:cubicBezTo>
                  <a:pt x="703" y="6603"/>
                  <a:pt x="768" y="6496"/>
                  <a:pt x="801" y="6496"/>
                </a:cubicBezTo>
                <a:cubicBezTo>
                  <a:pt x="834" y="6496"/>
                  <a:pt x="898" y="6604"/>
                  <a:pt x="946" y="6737"/>
                </a:cubicBezTo>
                <a:cubicBezTo>
                  <a:pt x="1028" y="6966"/>
                  <a:pt x="1039" y="6978"/>
                  <a:pt x="1167" y="6966"/>
                </a:cubicBezTo>
                <a:cubicBezTo>
                  <a:pt x="1297" y="6954"/>
                  <a:pt x="1307" y="6938"/>
                  <a:pt x="1441" y="6521"/>
                </a:cubicBezTo>
                <a:cubicBezTo>
                  <a:pt x="1517" y="6283"/>
                  <a:pt x="1600" y="6087"/>
                  <a:pt x="1624" y="6085"/>
                </a:cubicBezTo>
                <a:cubicBezTo>
                  <a:pt x="1650" y="6082"/>
                  <a:pt x="1677" y="6263"/>
                  <a:pt x="1690" y="6517"/>
                </a:cubicBezTo>
                <a:cubicBezTo>
                  <a:pt x="1712" y="6949"/>
                  <a:pt x="1713" y="6953"/>
                  <a:pt x="1823" y="6953"/>
                </a:cubicBezTo>
                <a:cubicBezTo>
                  <a:pt x="1927" y="6953"/>
                  <a:pt x="1936" y="6937"/>
                  <a:pt x="1948" y="6717"/>
                </a:cubicBezTo>
                <a:cubicBezTo>
                  <a:pt x="1962" y="6474"/>
                  <a:pt x="2036" y="6364"/>
                  <a:pt x="2155" y="6406"/>
                </a:cubicBezTo>
                <a:cubicBezTo>
                  <a:pt x="2200" y="6423"/>
                  <a:pt x="2224" y="6509"/>
                  <a:pt x="2233" y="6692"/>
                </a:cubicBezTo>
                <a:cubicBezTo>
                  <a:pt x="2245" y="6927"/>
                  <a:pt x="2257" y="6954"/>
                  <a:pt x="2347" y="6966"/>
                </a:cubicBezTo>
                <a:cubicBezTo>
                  <a:pt x="2421" y="6976"/>
                  <a:pt x="2458" y="6951"/>
                  <a:pt x="2492" y="6868"/>
                </a:cubicBezTo>
                <a:lnTo>
                  <a:pt x="2538" y="6756"/>
                </a:lnTo>
                <a:lnTo>
                  <a:pt x="2644" y="6863"/>
                </a:lnTo>
                <a:cubicBezTo>
                  <a:pt x="2741" y="6961"/>
                  <a:pt x="2779" y="6970"/>
                  <a:pt x="3055" y="6962"/>
                </a:cubicBezTo>
                <a:lnTo>
                  <a:pt x="3358" y="6953"/>
                </a:lnTo>
                <a:lnTo>
                  <a:pt x="3371" y="6704"/>
                </a:lnTo>
                <a:cubicBezTo>
                  <a:pt x="3387" y="6376"/>
                  <a:pt x="3406" y="6326"/>
                  <a:pt x="3492" y="6393"/>
                </a:cubicBezTo>
                <a:cubicBezTo>
                  <a:pt x="3533" y="6424"/>
                  <a:pt x="3558" y="6516"/>
                  <a:pt x="3558" y="6633"/>
                </a:cubicBezTo>
                <a:cubicBezTo>
                  <a:pt x="3558" y="6750"/>
                  <a:pt x="3586" y="6851"/>
                  <a:pt x="3632" y="6898"/>
                </a:cubicBezTo>
                <a:cubicBezTo>
                  <a:pt x="3713" y="6982"/>
                  <a:pt x="3913" y="6999"/>
                  <a:pt x="3989" y="6929"/>
                </a:cubicBezTo>
                <a:cubicBezTo>
                  <a:pt x="4057" y="6865"/>
                  <a:pt x="4010" y="6736"/>
                  <a:pt x="3910" y="6712"/>
                </a:cubicBezTo>
                <a:cubicBezTo>
                  <a:pt x="3787" y="6682"/>
                  <a:pt x="3791" y="6434"/>
                  <a:pt x="3914" y="6404"/>
                </a:cubicBezTo>
                <a:cubicBezTo>
                  <a:pt x="3970" y="6391"/>
                  <a:pt x="4003" y="6347"/>
                  <a:pt x="4003" y="6288"/>
                </a:cubicBezTo>
                <a:cubicBezTo>
                  <a:pt x="4003" y="6229"/>
                  <a:pt x="3970" y="6186"/>
                  <a:pt x="3914" y="6172"/>
                </a:cubicBezTo>
                <a:cubicBezTo>
                  <a:pt x="3861" y="6159"/>
                  <a:pt x="3825" y="6116"/>
                  <a:pt x="3825" y="6064"/>
                </a:cubicBezTo>
                <a:cubicBezTo>
                  <a:pt x="3825" y="5995"/>
                  <a:pt x="3798" y="5977"/>
                  <a:pt x="3692" y="5977"/>
                </a:cubicBezTo>
                <a:cubicBezTo>
                  <a:pt x="3596" y="5977"/>
                  <a:pt x="3558" y="5997"/>
                  <a:pt x="3558" y="6047"/>
                </a:cubicBezTo>
                <a:cubicBezTo>
                  <a:pt x="3558" y="6085"/>
                  <a:pt x="3517" y="6159"/>
                  <a:pt x="3466" y="6209"/>
                </a:cubicBezTo>
                <a:lnTo>
                  <a:pt x="3372" y="6302"/>
                </a:lnTo>
                <a:lnTo>
                  <a:pt x="3219" y="6217"/>
                </a:lnTo>
                <a:cubicBezTo>
                  <a:pt x="3107" y="6156"/>
                  <a:pt x="3022" y="6139"/>
                  <a:pt x="2904" y="6157"/>
                </a:cubicBezTo>
                <a:cubicBezTo>
                  <a:pt x="2689" y="6190"/>
                  <a:pt x="2641" y="6239"/>
                  <a:pt x="2702" y="6366"/>
                </a:cubicBezTo>
                <a:cubicBezTo>
                  <a:pt x="2744" y="6451"/>
                  <a:pt x="2736" y="6480"/>
                  <a:pt x="2651" y="6554"/>
                </a:cubicBezTo>
                <a:cubicBezTo>
                  <a:pt x="2531" y="6659"/>
                  <a:pt x="2491" y="6633"/>
                  <a:pt x="2491" y="6451"/>
                </a:cubicBezTo>
                <a:cubicBezTo>
                  <a:pt x="2491" y="6277"/>
                  <a:pt x="2311" y="6133"/>
                  <a:pt x="2115" y="6151"/>
                </a:cubicBezTo>
                <a:cubicBezTo>
                  <a:pt x="1991" y="6163"/>
                  <a:pt x="1978" y="6152"/>
                  <a:pt x="1965" y="6029"/>
                </a:cubicBezTo>
                <a:cubicBezTo>
                  <a:pt x="1953" y="5911"/>
                  <a:pt x="1935" y="5894"/>
                  <a:pt x="1823" y="5894"/>
                </a:cubicBezTo>
                <a:close/>
                <a:moveTo>
                  <a:pt x="5266" y="5898"/>
                </a:moveTo>
                <a:cubicBezTo>
                  <a:pt x="5251" y="5897"/>
                  <a:pt x="5235" y="5898"/>
                  <a:pt x="5218" y="5901"/>
                </a:cubicBezTo>
                <a:cubicBezTo>
                  <a:pt x="5169" y="5910"/>
                  <a:pt x="5128" y="5965"/>
                  <a:pt x="5114" y="6040"/>
                </a:cubicBezTo>
                <a:cubicBezTo>
                  <a:pt x="5093" y="6151"/>
                  <a:pt x="5076" y="6162"/>
                  <a:pt x="4944" y="6150"/>
                </a:cubicBezTo>
                <a:cubicBezTo>
                  <a:pt x="4864" y="6143"/>
                  <a:pt x="4753" y="6165"/>
                  <a:pt x="4697" y="6199"/>
                </a:cubicBezTo>
                <a:cubicBezTo>
                  <a:pt x="4462" y="6342"/>
                  <a:pt x="4437" y="6729"/>
                  <a:pt x="4653" y="6887"/>
                </a:cubicBezTo>
                <a:cubicBezTo>
                  <a:pt x="4743" y="6954"/>
                  <a:pt x="4824" y="6968"/>
                  <a:pt x="5058" y="6962"/>
                </a:cubicBezTo>
                <a:cubicBezTo>
                  <a:pt x="5356" y="6953"/>
                  <a:pt x="5383" y="6938"/>
                  <a:pt x="5448" y="6747"/>
                </a:cubicBezTo>
                <a:cubicBezTo>
                  <a:pt x="5473" y="6672"/>
                  <a:pt x="5485" y="6676"/>
                  <a:pt x="5586" y="6797"/>
                </a:cubicBezTo>
                <a:cubicBezTo>
                  <a:pt x="5780" y="7028"/>
                  <a:pt x="6181" y="7017"/>
                  <a:pt x="6350" y="6775"/>
                </a:cubicBezTo>
                <a:lnTo>
                  <a:pt x="6422" y="6673"/>
                </a:lnTo>
                <a:lnTo>
                  <a:pt x="6518" y="6777"/>
                </a:lnTo>
                <a:cubicBezTo>
                  <a:pt x="6714" y="6989"/>
                  <a:pt x="6949" y="7031"/>
                  <a:pt x="7189" y="6894"/>
                </a:cubicBezTo>
                <a:cubicBezTo>
                  <a:pt x="7312" y="6824"/>
                  <a:pt x="7336" y="6822"/>
                  <a:pt x="7394" y="6877"/>
                </a:cubicBezTo>
                <a:cubicBezTo>
                  <a:pt x="7497" y="6973"/>
                  <a:pt x="7807" y="6997"/>
                  <a:pt x="7935" y="6918"/>
                </a:cubicBezTo>
                <a:cubicBezTo>
                  <a:pt x="8095" y="6820"/>
                  <a:pt x="8122" y="6696"/>
                  <a:pt x="8013" y="6558"/>
                </a:cubicBezTo>
                <a:cubicBezTo>
                  <a:pt x="7933" y="6457"/>
                  <a:pt x="7929" y="6434"/>
                  <a:pt x="7986" y="6391"/>
                </a:cubicBezTo>
                <a:cubicBezTo>
                  <a:pt x="8082" y="6316"/>
                  <a:pt x="8065" y="6245"/>
                  <a:pt x="7937" y="6191"/>
                </a:cubicBezTo>
                <a:cubicBezTo>
                  <a:pt x="7718" y="6097"/>
                  <a:pt x="7473" y="6162"/>
                  <a:pt x="7388" y="6337"/>
                </a:cubicBezTo>
                <a:lnTo>
                  <a:pt x="7338" y="6439"/>
                </a:lnTo>
                <a:lnTo>
                  <a:pt x="7189" y="6291"/>
                </a:lnTo>
                <a:cubicBezTo>
                  <a:pt x="6989" y="6094"/>
                  <a:pt x="6820" y="6091"/>
                  <a:pt x="6595" y="6283"/>
                </a:cubicBezTo>
                <a:lnTo>
                  <a:pt x="6431" y="6424"/>
                </a:lnTo>
                <a:lnTo>
                  <a:pt x="6314" y="6307"/>
                </a:lnTo>
                <a:cubicBezTo>
                  <a:pt x="6101" y="6094"/>
                  <a:pt x="5818" y="6095"/>
                  <a:pt x="5603" y="6310"/>
                </a:cubicBezTo>
                <a:cubicBezTo>
                  <a:pt x="5537" y="6376"/>
                  <a:pt x="5470" y="6419"/>
                  <a:pt x="5455" y="6404"/>
                </a:cubicBezTo>
                <a:cubicBezTo>
                  <a:pt x="5439" y="6390"/>
                  <a:pt x="5426" y="6291"/>
                  <a:pt x="5426" y="6183"/>
                </a:cubicBezTo>
                <a:cubicBezTo>
                  <a:pt x="5426" y="6000"/>
                  <a:pt x="5371" y="5903"/>
                  <a:pt x="5266" y="5898"/>
                </a:cubicBezTo>
                <a:close/>
                <a:moveTo>
                  <a:pt x="11873" y="6151"/>
                </a:moveTo>
                <a:cubicBezTo>
                  <a:pt x="11859" y="6151"/>
                  <a:pt x="11842" y="6156"/>
                  <a:pt x="11820" y="6162"/>
                </a:cubicBezTo>
                <a:cubicBezTo>
                  <a:pt x="11765" y="6178"/>
                  <a:pt x="11645" y="6189"/>
                  <a:pt x="11553" y="6186"/>
                </a:cubicBezTo>
                <a:lnTo>
                  <a:pt x="11387" y="6181"/>
                </a:lnTo>
                <a:lnTo>
                  <a:pt x="11387" y="6550"/>
                </a:lnTo>
                <a:cubicBezTo>
                  <a:pt x="11387" y="6752"/>
                  <a:pt x="11401" y="6932"/>
                  <a:pt x="11418" y="6948"/>
                </a:cubicBezTo>
                <a:cubicBezTo>
                  <a:pt x="11435" y="6964"/>
                  <a:pt x="11490" y="6972"/>
                  <a:pt x="11540" y="6965"/>
                </a:cubicBezTo>
                <a:cubicBezTo>
                  <a:pt x="11617" y="6955"/>
                  <a:pt x="11633" y="6918"/>
                  <a:pt x="11644" y="6726"/>
                </a:cubicBezTo>
                <a:cubicBezTo>
                  <a:pt x="11659" y="6477"/>
                  <a:pt x="11709" y="6392"/>
                  <a:pt x="11837" y="6392"/>
                </a:cubicBezTo>
                <a:cubicBezTo>
                  <a:pt x="11901" y="6392"/>
                  <a:pt x="11920" y="6361"/>
                  <a:pt x="11920" y="6262"/>
                </a:cubicBezTo>
                <a:cubicBezTo>
                  <a:pt x="11920" y="6176"/>
                  <a:pt x="11914" y="6148"/>
                  <a:pt x="11873" y="6151"/>
                </a:cubicBezTo>
                <a:close/>
                <a:moveTo>
                  <a:pt x="9904" y="6164"/>
                </a:moveTo>
                <a:cubicBezTo>
                  <a:pt x="9741" y="6164"/>
                  <a:pt x="9676" y="6187"/>
                  <a:pt x="9566" y="6285"/>
                </a:cubicBezTo>
                <a:cubicBezTo>
                  <a:pt x="9491" y="6352"/>
                  <a:pt x="9426" y="6390"/>
                  <a:pt x="9422" y="6368"/>
                </a:cubicBezTo>
                <a:cubicBezTo>
                  <a:pt x="9419" y="6347"/>
                  <a:pt x="9414" y="6302"/>
                  <a:pt x="9412" y="6267"/>
                </a:cubicBezTo>
                <a:cubicBezTo>
                  <a:pt x="9409" y="6232"/>
                  <a:pt x="9355" y="6200"/>
                  <a:pt x="9287" y="6192"/>
                </a:cubicBezTo>
                <a:cubicBezTo>
                  <a:pt x="9185" y="6181"/>
                  <a:pt x="9156" y="6202"/>
                  <a:pt x="9100" y="6327"/>
                </a:cubicBezTo>
                <a:cubicBezTo>
                  <a:pt x="9017" y="6513"/>
                  <a:pt x="8953" y="6514"/>
                  <a:pt x="8871" y="6330"/>
                </a:cubicBezTo>
                <a:cubicBezTo>
                  <a:pt x="8817" y="6210"/>
                  <a:pt x="8783" y="6184"/>
                  <a:pt x="8673" y="6184"/>
                </a:cubicBezTo>
                <a:cubicBezTo>
                  <a:pt x="8600" y="6184"/>
                  <a:pt x="8539" y="6202"/>
                  <a:pt x="8539" y="6222"/>
                </a:cubicBezTo>
                <a:cubicBezTo>
                  <a:pt x="8539" y="6243"/>
                  <a:pt x="8610" y="6413"/>
                  <a:pt x="8695" y="6600"/>
                </a:cubicBezTo>
                <a:cubicBezTo>
                  <a:pt x="8851" y="6939"/>
                  <a:pt x="8860" y="7043"/>
                  <a:pt x="8728" y="6996"/>
                </a:cubicBezTo>
                <a:cubicBezTo>
                  <a:pt x="8658" y="6971"/>
                  <a:pt x="8586" y="7036"/>
                  <a:pt x="8585" y="7126"/>
                </a:cubicBezTo>
                <a:cubicBezTo>
                  <a:pt x="8584" y="7153"/>
                  <a:pt x="8619" y="7184"/>
                  <a:pt x="8662" y="7194"/>
                </a:cubicBezTo>
                <a:cubicBezTo>
                  <a:pt x="8921" y="7258"/>
                  <a:pt x="9033" y="7174"/>
                  <a:pt x="9188" y="6805"/>
                </a:cubicBezTo>
                <a:cubicBezTo>
                  <a:pt x="9322" y="6486"/>
                  <a:pt x="9371" y="6430"/>
                  <a:pt x="9412" y="6545"/>
                </a:cubicBezTo>
                <a:cubicBezTo>
                  <a:pt x="9525" y="6873"/>
                  <a:pt x="9645" y="6974"/>
                  <a:pt x="9923" y="6974"/>
                </a:cubicBezTo>
                <a:cubicBezTo>
                  <a:pt x="10031" y="6974"/>
                  <a:pt x="10106" y="6934"/>
                  <a:pt x="10232" y="6810"/>
                </a:cubicBezTo>
                <a:cubicBezTo>
                  <a:pt x="10400" y="6645"/>
                  <a:pt x="10452" y="6636"/>
                  <a:pt x="10452" y="6770"/>
                </a:cubicBezTo>
                <a:cubicBezTo>
                  <a:pt x="10452" y="6917"/>
                  <a:pt x="10840" y="7052"/>
                  <a:pt x="10919" y="6933"/>
                </a:cubicBezTo>
                <a:cubicBezTo>
                  <a:pt x="10936" y="6907"/>
                  <a:pt x="10975" y="6909"/>
                  <a:pt x="11027" y="6939"/>
                </a:cubicBezTo>
                <a:cubicBezTo>
                  <a:pt x="11071" y="6965"/>
                  <a:pt x="11141" y="6975"/>
                  <a:pt x="11182" y="6960"/>
                </a:cubicBezTo>
                <a:cubicBezTo>
                  <a:pt x="11245" y="6938"/>
                  <a:pt x="11254" y="6878"/>
                  <a:pt x="11243" y="6569"/>
                </a:cubicBezTo>
                <a:lnTo>
                  <a:pt x="11231" y="6205"/>
                </a:lnTo>
                <a:lnTo>
                  <a:pt x="11097" y="6205"/>
                </a:lnTo>
                <a:cubicBezTo>
                  <a:pt x="10967" y="6205"/>
                  <a:pt x="10964" y="6210"/>
                  <a:pt x="10942" y="6454"/>
                </a:cubicBezTo>
                <a:cubicBezTo>
                  <a:pt x="10923" y="6669"/>
                  <a:pt x="10907" y="6704"/>
                  <a:pt x="10831" y="6704"/>
                </a:cubicBezTo>
                <a:cubicBezTo>
                  <a:pt x="10754" y="6704"/>
                  <a:pt x="10738" y="6669"/>
                  <a:pt x="10719" y="6454"/>
                </a:cubicBezTo>
                <a:cubicBezTo>
                  <a:pt x="10698" y="6219"/>
                  <a:pt x="10690" y="6205"/>
                  <a:pt x="10574" y="6192"/>
                </a:cubicBezTo>
                <a:cubicBezTo>
                  <a:pt x="10454" y="6179"/>
                  <a:pt x="10447" y="6186"/>
                  <a:pt x="10380" y="6389"/>
                </a:cubicBezTo>
                <a:cubicBezTo>
                  <a:pt x="10366" y="6430"/>
                  <a:pt x="10322" y="6405"/>
                  <a:pt x="10233" y="6306"/>
                </a:cubicBezTo>
                <a:cubicBezTo>
                  <a:pt x="10123" y="6183"/>
                  <a:pt x="10080" y="6164"/>
                  <a:pt x="9904" y="6164"/>
                </a:cubicBezTo>
                <a:close/>
                <a:moveTo>
                  <a:pt x="10331" y="7318"/>
                </a:moveTo>
                <a:cubicBezTo>
                  <a:pt x="10234" y="7310"/>
                  <a:pt x="10199" y="7424"/>
                  <a:pt x="10192" y="7729"/>
                </a:cubicBezTo>
                <a:cubicBezTo>
                  <a:pt x="10189" y="7917"/>
                  <a:pt x="10170" y="8084"/>
                  <a:pt x="10152" y="8101"/>
                </a:cubicBezTo>
                <a:cubicBezTo>
                  <a:pt x="10133" y="8118"/>
                  <a:pt x="10074" y="8089"/>
                  <a:pt x="10019" y="8035"/>
                </a:cubicBezTo>
                <a:cubicBezTo>
                  <a:pt x="9932" y="7951"/>
                  <a:pt x="9927" y="7932"/>
                  <a:pt x="9985" y="7887"/>
                </a:cubicBezTo>
                <a:cubicBezTo>
                  <a:pt x="10141" y="7766"/>
                  <a:pt x="10003" y="7638"/>
                  <a:pt x="9718" y="7638"/>
                </a:cubicBezTo>
                <a:cubicBezTo>
                  <a:pt x="9593" y="7638"/>
                  <a:pt x="9527" y="7667"/>
                  <a:pt x="9440" y="7760"/>
                </a:cubicBezTo>
                <a:lnTo>
                  <a:pt x="9326" y="7882"/>
                </a:lnTo>
                <a:lnTo>
                  <a:pt x="9204" y="7760"/>
                </a:lnTo>
                <a:cubicBezTo>
                  <a:pt x="8997" y="7553"/>
                  <a:pt x="8644" y="7612"/>
                  <a:pt x="8498" y="7878"/>
                </a:cubicBezTo>
                <a:cubicBezTo>
                  <a:pt x="8415" y="8031"/>
                  <a:pt x="8362" y="7944"/>
                  <a:pt x="8362" y="7656"/>
                </a:cubicBezTo>
                <a:lnTo>
                  <a:pt x="8362" y="7389"/>
                </a:lnTo>
                <a:lnTo>
                  <a:pt x="8231" y="7389"/>
                </a:lnTo>
                <a:cubicBezTo>
                  <a:pt x="8116" y="7389"/>
                  <a:pt x="8099" y="7405"/>
                  <a:pt x="8087" y="7523"/>
                </a:cubicBezTo>
                <a:cubicBezTo>
                  <a:pt x="8073" y="7653"/>
                  <a:pt x="8066" y="7657"/>
                  <a:pt x="7890" y="7645"/>
                </a:cubicBezTo>
                <a:cubicBezTo>
                  <a:pt x="7732" y="7634"/>
                  <a:pt x="7692" y="7650"/>
                  <a:pt x="7590" y="7763"/>
                </a:cubicBezTo>
                <a:cubicBezTo>
                  <a:pt x="7520" y="7840"/>
                  <a:pt x="7473" y="7944"/>
                  <a:pt x="7473" y="8017"/>
                </a:cubicBezTo>
                <a:cubicBezTo>
                  <a:pt x="7473" y="8181"/>
                  <a:pt x="7587" y="8381"/>
                  <a:pt x="7708" y="8429"/>
                </a:cubicBezTo>
                <a:cubicBezTo>
                  <a:pt x="7762" y="8450"/>
                  <a:pt x="7856" y="8457"/>
                  <a:pt x="7917" y="8445"/>
                </a:cubicBezTo>
                <a:cubicBezTo>
                  <a:pt x="7979" y="8433"/>
                  <a:pt x="8103" y="8425"/>
                  <a:pt x="8195" y="8427"/>
                </a:cubicBezTo>
                <a:cubicBezTo>
                  <a:pt x="8357" y="8431"/>
                  <a:pt x="8362" y="8426"/>
                  <a:pt x="8362" y="8286"/>
                </a:cubicBezTo>
                <a:cubicBezTo>
                  <a:pt x="8362" y="8111"/>
                  <a:pt x="8436" y="8053"/>
                  <a:pt x="8490" y="8186"/>
                </a:cubicBezTo>
                <a:cubicBezTo>
                  <a:pt x="8512" y="8239"/>
                  <a:pt x="8574" y="8319"/>
                  <a:pt x="8628" y="8365"/>
                </a:cubicBezTo>
                <a:cubicBezTo>
                  <a:pt x="8831" y="8535"/>
                  <a:pt x="9368" y="8422"/>
                  <a:pt x="9209" y="8243"/>
                </a:cubicBezTo>
                <a:cubicBezTo>
                  <a:pt x="9162" y="8190"/>
                  <a:pt x="9166" y="8174"/>
                  <a:pt x="9235" y="8150"/>
                </a:cubicBezTo>
                <a:cubicBezTo>
                  <a:pt x="9281" y="8134"/>
                  <a:pt x="9339" y="8095"/>
                  <a:pt x="9365" y="8063"/>
                </a:cubicBezTo>
                <a:cubicBezTo>
                  <a:pt x="9405" y="8013"/>
                  <a:pt x="9419" y="8014"/>
                  <a:pt x="9465" y="8065"/>
                </a:cubicBezTo>
                <a:cubicBezTo>
                  <a:pt x="9508" y="8113"/>
                  <a:pt x="9506" y="8137"/>
                  <a:pt x="9452" y="8178"/>
                </a:cubicBezTo>
                <a:cubicBezTo>
                  <a:pt x="9340" y="8265"/>
                  <a:pt x="9372" y="8374"/>
                  <a:pt x="9525" y="8424"/>
                </a:cubicBezTo>
                <a:cubicBezTo>
                  <a:pt x="9741" y="8494"/>
                  <a:pt x="9855" y="8478"/>
                  <a:pt x="10007" y="8359"/>
                </a:cubicBezTo>
                <a:cubicBezTo>
                  <a:pt x="10145" y="8250"/>
                  <a:pt x="10146" y="8250"/>
                  <a:pt x="10171" y="8338"/>
                </a:cubicBezTo>
                <a:cubicBezTo>
                  <a:pt x="10189" y="8404"/>
                  <a:pt x="10230" y="8427"/>
                  <a:pt x="10327" y="8427"/>
                </a:cubicBezTo>
                <a:lnTo>
                  <a:pt x="10459" y="8427"/>
                </a:lnTo>
                <a:lnTo>
                  <a:pt x="10448" y="8000"/>
                </a:lnTo>
                <a:cubicBezTo>
                  <a:pt x="10442" y="7764"/>
                  <a:pt x="10450" y="7551"/>
                  <a:pt x="10467" y="7525"/>
                </a:cubicBezTo>
                <a:cubicBezTo>
                  <a:pt x="10508" y="7463"/>
                  <a:pt x="10460" y="7359"/>
                  <a:pt x="10376" y="7329"/>
                </a:cubicBezTo>
                <a:cubicBezTo>
                  <a:pt x="10360" y="7323"/>
                  <a:pt x="10345" y="7319"/>
                  <a:pt x="10331" y="7318"/>
                </a:cubicBezTo>
                <a:close/>
                <a:moveTo>
                  <a:pt x="12463" y="7391"/>
                </a:moveTo>
                <a:cubicBezTo>
                  <a:pt x="12373" y="7386"/>
                  <a:pt x="12276" y="7409"/>
                  <a:pt x="12183" y="7460"/>
                </a:cubicBezTo>
                <a:cubicBezTo>
                  <a:pt x="12036" y="7541"/>
                  <a:pt x="12031" y="7553"/>
                  <a:pt x="12111" y="7654"/>
                </a:cubicBezTo>
                <a:cubicBezTo>
                  <a:pt x="12160" y="7717"/>
                  <a:pt x="12185" y="7720"/>
                  <a:pt x="12290" y="7676"/>
                </a:cubicBezTo>
                <a:cubicBezTo>
                  <a:pt x="12378" y="7638"/>
                  <a:pt x="12425" y="7637"/>
                  <a:pt x="12460" y="7669"/>
                </a:cubicBezTo>
                <a:cubicBezTo>
                  <a:pt x="12525" y="7731"/>
                  <a:pt x="12469" y="7805"/>
                  <a:pt x="12356" y="7805"/>
                </a:cubicBezTo>
                <a:cubicBezTo>
                  <a:pt x="12273" y="7805"/>
                  <a:pt x="12267" y="7823"/>
                  <a:pt x="12287" y="7992"/>
                </a:cubicBezTo>
                <a:cubicBezTo>
                  <a:pt x="12300" y="8095"/>
                  <a:pt x="12292" y="8190"/>
                  <a:pt x="12270" y="8202"/>
                </a:cubicBezTo>
                <a:cubicBezTo>
                  <a:pt x="12203" y="8241"/>
                  <a:pt x="12228" y="8380"/>
                  <a:pt x="12309" y="8424"/>
                </a:cubicBezTo>
                <a:cubicBezTo>
                  <a:pt x="12415" y="8482"/>
                  <a:pt x="12436" y="8479"/>
                  <a:pt x="12517" y="8404"/>
                </a:cubicBezTo>
                <a:cubicBezTo>
                  <a:pt x="12597" y="8329"/>
                  <a:pt x="12608" y="8237"/>
                  <a:pt x="12543" y="8199"/>
                </a:cubicBezTo>
                <a:cubicBezTo>
                  <a:pt x="12467" y="8155"/>
                  <a:pt x="12492" y="8098"/>
                  <a:pt x="12654" y="7947"/>
                </a:cubicBezTo>
                <a:cubicBezTo>
                  <a:pt x="12839" y="7774"/>
                  <a:pt x="12854" y="7634"/>
                  <a:pt x="12701" y="7491"/>
                </a:cubicBezTo>
                <a:cubicBezTo>
                  <a:pt x="12635" y="7430"/>
                  <a:pt x="12553" y="7397"/>
                  <a:pt x="12463" y="7391"/>
                </a:cubicBezTo>
                <a:close/>
                <a:moveTo>
                  <a:pt x="2762" y="7432"/>
                </a:moveTo>
                <a:cubicBezTo>
                  <a:pt x="2710" y="7426"/>
                  <a:pt x="2659" y="7448"/>
                  <a:pt x="2637" y="7503"/>
                </a:cubicBezTo>
                <a:cubicBezTo>
                  <a:pt x="2622" y="7543"/>
                  <a:pt x="2580" y="7618"/>
                  <a:pt x="2545" y="7669"/>
                </a:cubicBezTo>
                <a:cubicBezTo>
                  <a:pt x="2487" y="7753"/>
                  <a:pt x="2473" y="7756"/>
                  <a:pt x="2387" y="7700"/>
                </a:cubicBezTo>
                <a:cubicBezTo>
                  <a:pt x="2235" y="7601"/>
                  <a:pt x="1970" y="7621"/>
                  <a:pt x="1850" y="7742"/>
                </a:cubicBezTo>
                <a:cubicBezTo>
                  <a:pt x="1743" y="7850"/>
                  <a:pt x="1690" y="7841"/>
                  <a:pt x="1690" y="7714"/>
                </a:cubicBezTo>
                <a:cubicBezTo>
                  <a:pt x="1690" y="7662"/>
                  <a:pt x="1658" y="7638"/>
                  <a:pt x="1585" y="7638"/>
                </a:cubicBezTo>
                <a:cubicBezTo>
                  <a:pt x="1434" y="7638"/>
                  <a:pt x="1387" y="7713"/>
                  <a:pt x="1371" y="7972"/>
                </a:cubicBezTo>
                <a:cubicBezTo>
                  <a:pt x="1359" y="8167"/>
                  <a:pt x="1345" y="8199"/>
                  <a:pt x="1268" y="8199"/>
                </a:cubicBezTo>
                <a:cubicBezTo>
                  <a:pt x="1191" y="8199"/>
                  <a:pt x="1176" y="8165"/>
                  <a:pt x="1157" y="7929"/>
                </a:cubicBezTo>
                <a:cubicBezTo>
                  <a:pt x="1136" y="7675"/>
                  <a:pt x="1128" y="7658"/>
                  <a:pt x="1018" y="7646"/>
                </a:cubicBezTo>
                <a:cubicBezTo>
                  <a:pt x="930" y="7637"/>
                  <a:pt x="895" y="7656"/>
                  <a:pt x="876" y="7724"/>
                </a:cubicBezTo>
                <a:lnTo>
                  <a:pt x="851" y="7815"/>
                </a:lnTo>
                <a:lnTo>
                  <a:pt x="731" y="7727"/>
                </a:lnTo>
                <a:cubicBezTo>
                  <a:pt x="441" y="7514"/>
                  <a:pt x="0" y="7719"/>
                  <a:pt x="0" y="8067"/>
                </a:cubicBezTo>
                <a:cubicBezTo>
                  <a:pt x="0" y="8186"/>
                  <a:pt x="151" y="8379"/>
                  <a:pt x="284" y="8429"/>
                </a:cubicBezTo>
                <a:cubicBezTo>
                  <a:pt x="445" y="8489"/>
                  <a:pt x="560" y="8473"/>
                  <a:pt x="730" y="8366"/>
                </a:cubicBezTo>
                <a:cubicBezTo>
                  <a:pt x="859" y="8284"/>
                  <a:pt x="898" y="8275"/>
                  <a:pt x="917" y="8320"/>
                </a:cubicBezTo>
                <a:cubicBezTo>
                  <a:pt x="953" y="8408"/>
                  <a:pt x="1179" y="8481"/>
                  <a:pt x="1298" y="8444"/>
                </a:cubicBezTo>
                <a:cubicBezTo>
                  <a:pt x="1355" y="8427"/>
                  <a:pt x="1464" y="8417"/>
                  <a:pt x="1541" y="8423"/>
                </a:cubicBezTo>
                <a:cubicBezTo>
                  <a:pt x="1618" y="8428"/>
                  <a:pt x="1694" y="8414"/>
                  <a:pt x="1709" y="8391"/>
                </a:cubicBezTo>
                <a:cubicBezTo>
                  <a:pt x="1727" y="8364"/>
                  <a:pt x="1791" y="8371"/>
                  <a:pt x="1890" y="8409"/>
                </a:cubicBezTo>
                <a:cubicBezTo>
                  <a:pt x="2101" y="8492"/>
                  <a:pt x="2236" y="8484"/>
                  <a:pt x="2373" y="8383"/>
                </a:cubicBezTo>
                <a:cubicBezTo>
                  <a:pt x="2514" y="8280"/>
                  <a:pt x="2527" y="8123"/>
                  <a:pt x="2403" y="8024"/>
                </a:cubicBezTo>
                <a:cubicBezTo>
                  <a:pt x="2322" y="7959"/>
                  <a:pt x="2320" y="7949"/>
                  <a:pt x="2388" y="7879"/>
                </a:cubicBezTo>
                <a:cubicBezTo>
                  <a:pt x="2456" y="7809"/>
                  <a:pt x="2467" y="7808"/>
                  <a:pt x="2543" y="7873"/>
                </a:cubicBezTo>
                <a:cubicBezTo>
                  <a:pt x="2598" y="7920"/>
                  <a:pt x="2624" y="8000"/>
                  <a:pt x="2624" y="8122"/>
                </a:cubicBezTo>
                <a:cubicBezTo>
                  <a:pt x="2624" y="8439"/>
                  <a:pt x="2882" y="8573"/>
                  <a:pt x="3090" y="8363"/>
                </a:cubicBezTo>
                <a:cubicBezTo>
                  <a:pt x="3161" y="8292"/>
                  <a:pt x="3205" y="8272"/>
                  <a:pt x="3226" y="8305"/>
                </a:cubicBezTo>
                <a:cubicBezTo>
                  <a:pt x="3283" y="8390"/>
                  <a:pt x="3562" y="8475"/>
                  <a:pt x="3696" y="8447"/>
                </a:cubicBezTo>
                <a:cubicBezTo>
                  <a:pt x="3766" y="8433"/>
                  <a:pt x="3878" y="8367"/>
                  <a:pt x="3944" y="8302"/>
                </a:cubicBezTo>
                <a:cubicBezTo>
                  <a:pt x="4080" y="8168"/>
                  <a:pt x="4137" y="8176"/>
                  <a:pt x="4137" y="8329"/>
                </a:cubicBezTo>
                <a:cubicBezTo>
                  <a:pt x="4137" y="8421"/>
                  <a:pt x="4153" y="8432"/>
                  <a:pt x="4281" y="8420"/>
                </a:cubicBezTo>
                <a:cubicBezTo>
                  <a:pt x="4423" y="8407"/>
                  <a:pt x="4426" y="8402"/>
                  <a:pt x="4440" y="8179"/>
                </a:cubicBezTo>
                <a:cubicBezTo>
                  <a:pt x="4456" y="7919"/>
                  <a:pt x="4515" y="7819"/>
                  <a:pt x="4609" y="7892"/>
                </a:cubicBezTo>
                <a:cubicBezTo>
                  <a:pt x="4648" y="7922"/>
                  <a:pt x="4671" y="8028"/>
                  <a:pt x="4671" y="8184"/>
                </a:cubicBezTo>
                <a:cubicBezTo>
                  <a:pt x="4671" y="8427"/>
                  <a:pt x="4671" y="8427"/>
                  <a:pt x="4804" y="8427"/>
                </a:cubicBezTo>
                <a:cubicBezTo>
                  <a:pt x="4937" y="8427"/>
                  <a:pt x="4938" y="8426"/>
                  <a:pt x="4938" y="8186"/>
                </a:cubicBezTo>
                <a:cubicBezTo>
                  <a:pt x="4938" y="7927"/>
                  <a:pt x="5000" y="7815"/>
                  <a:pt x="5101" y="7893"/>
                </a:cubicBezTo>
                <a:cubicBezTo>
                  <a:pt x="5138" y="7922"/>
                  <a:pt x="5159" y="8032"/>
                  <a:pt x="5159" y="8184"/>
                </a:cubicBezTo>
                <a:cubicBezTo>
                  <a:pt x="5159" y="8427"/>
                  <a:pt x="5160" y="8427"/>
                  <a:pt x="5293" y="8427"/>
                </a:cubicBezTo>
                <a:cubicBezTo>
                  <a:pt x="5410" y="8427"/>
                  <a:pt x="5426" y="8413"/>
                  <a:pt x="5426" y="8310"/>
                </a:cubicBezTo>
                <a:cubicBezTo>
                  <a:pt x="5426" y="8128"/>
                  <a:pt x="5473" y="8125"/>
                  <a:pt x="5629" y="8293"/>
                </a:cubicBezTo>
                <a:cubicBezTo>
                  <a:pt x="5756" y="8430"/>
                  <a:pt x="5795" y="8448"/>
                  <a:pt x="5975" y="8448"/>
                </a:cubicBezTo>
                <a:cubicBezTo>
                  <a:pt x="6217" y="8448"/>
                  <a:pt x="6367" y="8347"/>
                  <a:pt x="6276" y="8245"/>
                </a:cubicBezTo>
                <a:cubicBezTo>
                  <a:pt x="6232" y="8195"/>
                  <a:pt x="6237" y="8176"/>
                  <a:pt x="6307" y="8141"/>
                </a:cubicBezTo>
                <a:cubicBezTo>
                  <a:pt x="6418" y="8086"/>
                  <a:pt x="6449" y="8118"/>
                  <a:pt x="6449" y="8289"/>
                </a:cubicBezTo>
                <a:cubicBezTo>
                  <a:pt x="6449" y="8419"/>
                  <a:pt x="6458" y="8427"/>
                  <a:pt x="6605" y="8427"/>
                </a:cubicBezTo>
                <a:lnTo>
                  <a:pt x="6761" y="8427"/>
                </a:lnTo>
                <a:lnTo>
                  <a:pt x="6761" y="8197"/>
                </a:lnTo>
                <a:cubicBezTo>
                  <a:pt x="6761" y="7985"/>
                  <a:pt x="6771" y="7961"/>
                  <a:pt x="6894" y="7896"/>
                </a:cubicBezTo>
                <a:cubicBezTo>
                  <a:pt x="6976" y="7852"/>
                  <a:pt x="7028" y="7791"/>
                  <a:pt x="7028" y="7737"/>
                </a:cubicBezTo>
                <a:cubicBezTo>
                  <a:pt x="7028" y="7655"/>
                  <a:pt x="7005" y="7649"/>
                  <a:pt x="6749" y="7654"/>
                </a:cubicBezTo>
                <a:cubicBezTo>
                  <a:pt x="6488" y="7659"/>
                  <a:pt x="6471" y="7666"/>
                  <a:pt x="6457" y="7763"/>
                </a:cubicBezTo>
                <a:cubicBezTo>
                  <a:pt x="6435" y="7919"/>
                  <a:pt x="6376" y="7950"/>
                  <a:pt x="6313" y="7840"/>
                </a:cubicBezTo>
                <a:cubicBezTo>
                  <a:pt x="6230" y="7694"/>
                  <a:pt x="6135" y="7641"/>
                  <a:pt x="5955" y="7640"/>
                </a:cubicBezTo>
                <a:cubicBezTo>
                  <a:pt x="5785" y="7639"/>
                  <a:pt x="5560" y="7767"/>
                  <a:pt x="5560" y="7867"/>
                </a:cubicBezTo>
                <a:cubicBezTo>
                  <a:pt x="5560" y="7989"/>
                  <a:pt x="5470" y="7966"/>
                  <a:pt x="5409" y="7828"/>
                </a:cubicBezTo>
                <a:cubicBezTo>
                  <a:pt x="5332" y="7658"/>
                  <a:pt x="5170" y="7601"/>
                  <a:pt x="4966" y="7673"/>
                </a:cubicBezTo>
                <a:cubicBezTo>
                  <a:pt x="4883" y="7702"/>
                  <a:pt x="4814" y="7705"/>
                  <a:pt x="4783" y="7681"/>
                </a:cubicBezTo>
                <a:cubicBezTo>
                  <a:pt x="4756" y="7660"/>
                  <a:pt x="4604" y="7646"/>
                  <a:pt x="4447" y="7651"/>
                </a:cubicBezTo>
                <a:cubicBezTo>
                  <a:pt x="4198" y="7658"/>
                  <a:pt x="4158" y="7670"/>
                  <a:pt x="4146" y="7742"/>
                </a:cubicBezTo>
                <a:cubicBezTo>
                  <a:pt x="4113" y="7932"/>
                  <a:pt x="4093" y="7936"/>
                  <a:pt x="3943" y="7787"/>
                </a:cubicBezTo>
                <a:cubicBezTo>
                  <a:pt x="3816" y="7662"/>
                  <a:pt x="3763" y="7638"/>
                  <a:pt x="3603" y="7638"/>
                </a:cubicBezTo>
                <a:cubicBezTo>
                  <a:pt x="3444" y="7638"/>
                  <a:pt x="3389" y="7662"/>
                  <a:pt x="3269" y="7782"/>
                </a:cubicBezTo>
                <a:cubicBezTo>
                  <a:pt x="3110" y="7939"/>
                  <a:pt x="3069" y="7934"/>
                  <a:pt x="3069" y="7756"/>
                </a:cubicBezTo>
                <a:cubicBezTo>
                  <a:pt x="3069" y="7678"/>
                  <a:pt x="3046" y="7638"/>
                  <a:pt x="3002" y="7638"/>
                </a:cubicBezTo>
                <a:cubicBezTo>
                  <a:pt x="2964" y="7638"/>
                  <a:pt x="2914" y="7592"/>
                  <a:pt x="2891" y="7535"/>
                </a:cubicBezTo>
                <a:cubicBezTo>
                  <a:pt x="2866" y="7474"/>
                  <a:pt x="2814" y="7439"/>
                  <a:pt x="2762" y="7432"/>
                </a:cubicBezTo>
                <a:close/>
                <a:moveTo>
                  <a:pt x="11624" y="7636"/>
                </a:moveTo>
                <a:cubicBezTo>
                  <a:pt x="11523" y="7629"/>
                  <a:pt x="11416" y="7659"/>
                  <a:pt x="11323" y="7727"/>
                </a:cubicBezTo>
                <a:cubicBezTo>
                  <a:pt x="11206" y="7813"/>
                  <a:pt x="11202" y="7813"/>
                  <a:pt x="11180" y="7734"/>
                </a:cubicBezTo>
                <a:cubicBezTo>
                  <a:pt x="11161" y="7665"/>
                  <a:pt x="11116" y="7652"/>
                  <a:pt x="10872" y="7649"/>
                </a:cubicBezTo>
                <a:lnTo>
                  <a:pt x="10586" y="7644"/>
                </a:lnTo>
                <a:lnTo>
                  <a:pt x="10586" y="8039"/>
                </a:lnTo>
                <a:lnTo>
                  <a:pt x="10586" y="8433"/>
                </a:lnTo>
                <a:lnTo>
                  <a:pt x="10730" y="8420"/>
                </a:lnTo>
                <a:cubicBezTo>
                  <a:pt x="10872" y="8407"/>
                  <a:pt x="10875" y="8402"/>
                  <a:pt x="10897" y="8167"/>
                </a:cubicBezTo>
                <a:cubicBezTo>
                  <a:pt x="10917" y="7959"/>
                  <a:pt x="10935" y="7920"/>
                  <a:pt x="11038" y="7870"/>
                </a:cubicBezTo>
                <a:cubicBezTo>
                  <a:pt x="11188" y="7798"/>
                  <a:pt x="11204" y="7814"/>
                  <a:pt x="11177" y="8005"/>
                </a:cubicBezTo>
                <a:cubicBezTo>
                  <a:pt x="11153" y="8174"/>
                  <a:pt x="11274" y="8363"/>
                  <a:pt x="11448" y="8429"/>
                </a:cubicBezTo>
                <a:cubicBezTo>
                  <a:pt x="11589" y="8482"/>
                  <a:pt x="11688" y="8476"/>
                  <a:pt x="11833" y="8406"/>
                </a:cubicBezTo>
                <a:cubicBezTo>
                  <a:pt x="11976" y="8336"/>
                  <a:pt x="11992" y="8303"/>
                  <a:pt x="11913" y="8229"/>
                </a:cubicBezTo>
                <a:cubicBezTo>
                  <a:pt x="11873" y="8192"/>
                  <a:pt x="11879" y="8174"/>
                  <a:pt x="11935" y="8154"/>
                </a:cubicBezTo>
                <a:cubicBezTo>
                  <a:pt x="12047" y="8114"/>
                  <a:pt x="12026" y="7913"/>
                  <a:pt x="11894" y="7766"/>
                </a:cubicBezTo>
                <a:cubicBezTo>
                  <a:pt x="11822" y="7687"/>
                  <a:pt x="11726" y="7643"/>
                  <a:pt x="11624" y="7636"/>
                </a:cubicBezTo>
                <a:close/>
                <a:moveTo>
                  <a:pt x="12293" y="9217"/>
                </a:moveTo>
                <a:cubicBezTo>
                  <a:pt x="12219" y="9217"/>
                  <a:pt x="12155" y="9265"/>
                  <a:pt x="12076" y="9382"/>
                </a:cubicBezTo>
                <a:cubicBezTo>
                  <a:pt x="11957" y="9558"/>
                  <a:pt x="11937" y="9653"/>
                  <a:pt x="12009" y="9694"/>
                </a:cubicBezTo>
                <a:cubicBezTo>
                  <a:pt x="12033" y="9708"/>
                  <a:pt x="12053" y="9849"/>
                  <a:pt x="12053" y="10008"/>
                </a:cubicBezTo>
                <a:cubicBezTo>
                  <a:pt x="12053" y="10288"/>
                  <a:pt x="12056" y="10297"/>
                  <a:pt x="12164" y="10297"/>
                </a:cubicBezTo>
                <a:cubicBezTo>
                  <a:pt x="12273" y="10297"/>
                  <a:pt x="12276" y="10288"/>
                  <a:pt x="12276" y="10002"/>
                </a:cubicBezTo>
                <a:cubicBezTo>
                  <a:pt x="12276" y="9738"/>
                  <a:pt x="12285" y="9705"/>
                  <a:pt x="12368" y="9685"/>
                </a:cubicBezTo>
                <a:cubicBezTo>
                  <a:pt x="12446" y="9666"/>
                  <a:pt x="12457" y="9641"/>
                  <a:pt x="12434" y="9526"/>
                </a:cubicBezTo>
                <a:cubicBezTo>
                  <a:pt x="12417" y="9446"/>
                  <a:pt x="12426" y="9378"/>
                  <a:pt x="12454" y="9361"/>
                </a:cubicBezTo>
                <a:cubicBezTo>
                  <a:pt x="12529" y="9318"/>
                  <a:pt x="12416" y="9217"/>
                  <a:pt x="12293" y="9217"/>
                </a:cubicBezTo>
                <a:close/>
                <a:moveTo>
                  <a:pt x="11708" y="9225"/>
                </a:moveTo>
                <a:cubicBezTo>
                  <a:pt x="11685" y="9225"/>
                  <a:pt x="11663" y="9232"/>
                  <a:pt x="11647" y="9248"/>
                </a:cubicBezTo>
                <a:cubicBezTo>
                  <a:pt x="11605" y="9287"/>
                  <a:pt x="11606" y="9321"/>
                  <a:pt x="11653" y="9403"/>
                </a:cubicBezTo>
                <a:cubicBezTo>
                  <a:pt x="11699" y="9485"/>
                  <a:pt x="11702" y="9521"/>
                  <a:pt x="11661" y="9558"/>
                </a:cubicBezTo>
                <a:cubicBezTo>
                  <a:pt x="11591" y="9624"/>
                  <a:pt x="11592" y="10181"/>
                  <a:pt x="11662" y="10247"/>
                </a:cubicBezTo>
                <a:cubicBezTo>
                  <a:pt x="11691" y="10274"/>
                  <a:pt x="11743" y="10297"/>
                  <a:pt x="11776" y="10297"/>
                </a:cubicBezTo>
                <a:cubicBezTo>
                  <a:pt x="11824" y="10297"/>
                  <a:pt x="11835" y="10203"/>
                  <a:pt x="11828" y="9850"/>
                </a:cubicBezTo>
                <a:cubicBezTo>
                  <a:pt x="11824" y="9604"/>
                  <a:pt x="11828" y="9378"/>
                  <a:pt x="11837" y="9348"/>
                </a:cubicBezTo>
                <a:cubicBezTo>
                  <a:pt x="11856" y="9284"/>
                  <a:pt x="11777" y="9225"/>
                  <a:pt x="11708" y="9225"/>
                </a:cubicBezTo>
                <a:close/>
                <a:moveTo>
                  <a:pt x="11253" y="9258"/>
                </a:moveTo>
                <a:lnTo>
                  <a:pt x="11253" y="9777"/>
                </a:lnTo>
                <a:lnTo>
                  <a:pt x="11253" y="10297"/>
                </a:lnTo>
                <a:lnTo>
                  <a:pt x="11364" y="10297"/>
                </a:lnTo>
                <a:lnTo>
                  <a:pt x="11476" y="10297"/>
                </a:lnTo>
                <a:lnTo>
                  <a:pt x="11476" y="9777"/>
                </a:lnTo>
                <a:lnTo>
                  <a:pt x="11476" y="9258"/>
                </a:lnTo>
                <a:lnTo>
                  <a:pt x="11364" y="9258"/>
                </a:lnTo>
                <a:lnTo>
                  <a:pt x="11253" y="9258"/>
                </a:lnTo>
                <a:close/>
                <a:moveTo>
                  <a:pt x="14564" y="9258"/>
                </a:moveTo>
                <a:cubicBezTo>
                  <a:pt x="14471" y="9258"/>
                  <a:pt x="14455" y="9277"/>
                  <a:pt x="14455" y="9396"/>
                </a:cubicBezTo>
                <a:cubicBezTo>
                  <a:pt x="14455" y="9472"/>
                  <a:pt x="14444" y="9545"/>
                  <a:pt x="14430" y="9558"/>
                </a:cubicBezTo>
                <a:cubicBezTo>
                  <a:pt x="14380" y="9605"/>
                  <a:pt x="14144" y="9459"/>
                  <a:pt x="14144" y="9380"/>
                </a:cubicBezTo>
                <a:cubicBezTo>
                  <a:pt x="14144" y="9327"/>
                  <a:pt x="14113" y="9300"/>
                  <a:pt x="14055" y="9300"/>
                </a:cubicBezTo>
                <a:cubicBezTo>
                  <a:pt x="13995" y="9300"/>
                  <a:pt x="13966" y="9327"/>
                  <a:pt x="13966" y="9384"/>
                </a:cubicBezTo>
                <a:cubicBezTo>
                  <a:pt x="13966" y="9431"/>
                  <a:pt x="13936" y="9479"/>
                  <a:pt x="13899" y="9492"/>
                </a:cubicBezTo>
                <a:cubicBezTo>
                  <a:pt x="13863" y="9505"/>
                  <a:pt x="13833" y="9550"/>
                  <a:pt x="13833" y="9590"/>
                </a:cubicBezTo>
                <a:cubicBezTo>
                  <a:pt x="13833" y="9631"/>
                  <a:pt x="13863" y="9675"/>
                  <a:pt x="13899" y="9689"/>
                </a:cubicBezTo>
                <a:cubicBezTo>
                  <a:pt x="13948" y="9706"/>
                  <a:pt x="13966" y="9777"/>
                  <a:pt x="13966" y="9954"/>
                </a:cubicBezTo>
                <a:cubicBezTo>
                  <a:pt x="13966" y="10088"/>
                  <a:pt x="13990" y="10219"/>
                  <a:pt x="14019" y="10247"/>
                </a:cubicBezTo>
                <a:cubicBezTo>
                  <a:pt x="14086" y="10309"/>
                  <a:pt x="14306" y="10312"/>
                  <a:pt x="14347" y="10252"/>
                </a:cubicBezTo>
                <a:cubicBezTo>
                  <a:pt x="14368" y="10219"/>
                  <a:pt x="14390" y="10219"/>
                  <a:pt x="14425" y="10252"/>
                </a:cubicBezTo>
                <a:cubicBezTo>
                  <a:pt x="14451" y="10276"/>
                  <a:pt x="14519" y="10297"/>
                  <a:pt x="14575" y="10297"/>
                </a:cubicBezTo>
                <a:cubicBezTo>
                  <a:pt x="14671" y="10297"/>
                  <a:pt x="14678" y="10280"/>
                  <a:pt x="14678" y="10035"/>
                </a:cubicBezTo>
                <a:cubicBezTo>
                  <a:pt x="14678" y="9765"/>
                  <a:pt x="14724" y="9674"/>
                  <a:pt x="14863" y="9674"/>
                </a:cubicBezTo>
                <a:cubicBezTo>
                  <a:pt x="14977" y="9674"/>
                  <a:pt x="15033" y="9803"/>
                  <a:pt x="15033" y="10065"/>
                </a:cubicBezTo>
                <a:cubicBezTo>
                  <a:pt x="15033" y="10269"/>
                  <a:pt x="15044" y="10297"/>
                  <a:pt x="15122" y="10297"/>
                </a:cubicBezTo>
                <a:cubicBezTo>
                  <a:pt x="15203" y="10297"/>
                  <a:pt x="15211" y="10269"/>
                  <a:pt x="15211" y="9994"/>
                </a:cubicBezTo>
                <a:cubicBezTo>
                  <a:pt x="15211" y="9612"/>
                  <a:pt x="15149" y="9517"/>
                  <a:pt x="14888" y="9499"/>
                </a:cubicBezTo>
                <a:cubicBezTo>
                  <a:pt x="14720" y="9488"/>
                  <a:pt x="14698" y="9475"/>
                  <a:pt x="14686" y="9373"/>
                </a:cubicBezTo>
                <a:cubicBezTo>
                  <a:pt x="14675" y="9283"/>
                  <a:pt x="14649" y="9258"/>
                  <a:pt x="14564" y="9258"/>
                </a:cubicBezTo>
                <a:close/>
                <a:moveTo>
                  <a:pt x="20174" y="9258"/>
                </a:moveTo>
                <a:cubicBezTo>
                  <a:pt x="20084" y="9258"/>
                  <a:pt x="20062" y="9282"/>
                  <a:pt x="20051" y="9392"/>
                </a:cubicBezTo>
                <a:lnTo>
                  <a:pt x="20037" y="9525"/>
                </a:lnTo>
                <a:lnTo>
                  <a:pt x="19759" y="9520"/>
                </a:lnTo>
                <a:lnTo>
                  <a:pt x="19481" y="9514"/>
                </a:lnTo>
                <a:lnTo>
                  <a:pt x="19481" y="9908"/>
                </a:lnTo>
                <a:cubicBezTo>
                  <a:pt x="19481" y="10293"/>
                  <a:pt x="19484" y="10302"/>
                  <a:pt x="19581" y="10289"/>
                </a:cubicBezTo>
                <a:cubicBezTo>
                  <a:pt x="19671" y="10277"/>
                  <a:pt x="19682" y="10249"/>
                  <a:pt x="19694" y="10019"/>
                </a:cubicBezTo>
                <a:cubicBezTo>
                  <a:pt x="19708" y="9749"/>
                  <a:pt x="19747" y="9690"/>
                  <a:pt x="19926" y="9667"/>
                </a:cubicBezTo>
                <a:cubicBezTo>
                  <a:pt x="20035" y="9653"/>
                  <a:pt x="20037" y="9657"/>
                  <a:pt x="20050" y="9974"/>
                </a:cubicBezTo>
                <a:cubicBezTo>
                  <a:pt x="20063" y="10285"/>
                  <a:pt x="20066" y="10297"/>
                  <a:pt x="20172" y="10297"/>
                </a:cubicBezTo>
                <a:cubicBezTo>
                  <a:pt x="20258" y="10297"/>
                  <a:pt x="20282" y="10275"/>
                  <a:pt x="20282" y="10195"/>
                </a:cubicBezTo>
                <a:cubicBezTo>
                  <a:pt x="20282" y="10034"/>
                  <a:pt x="20373" y="10022"/>
                  <a:pt x="20500" y="10166"/>
                </a:cubicBezTo>
                <a:cubicBezTo>
                  <a:pt x="20613" y="10295"/>
                  <a:pt x="20782" y="10340"/>
                  <a:pt x="20838" y="10255"/>
                </a:cubicBezTo>
                <a:cubicBezTo>
                  <a:pt x="20856" y="10227"/>
                  <a:pt x="20893" y="10227"/>
                  <a:pt x="20948" y="10255"/>
                </a:cubicBezTo>
                <a:cubicBezTo>
                  <a:pt x="21042" y="10302"/>
                  <a:pt x="21303" y="10310"/>
                  <a:pt x="21415" y="10270"/>
                </a:cubicBezTo>
                <a:cubicBezTo>
                  <a:pt x="21518" y="10234"/>
                  <a:pt x="21582" y="10060"/>
                  <a:pt x="21528" y="9966"/>
                </a:cubicBezTo>
                <a:cubicBezTo>
                  <a:pt x="21504" y="9925"/>
                  <a:pt x="21403" y="9861"/>
                  <a:pt x="21303" y="9823"/>
                </a:cubicBezTo>
                <a:cubicBezTo>
                  <a:pt x="21087" y="9742"/>
                  <a:pt x="21107" y="9653"/>
                  <a:pt x="21333" y="9693"/>
                </a:cubicBezTo>
                <a:cubicBezTo>
                  <a:pt x="21450" y="9713"/>
                  <a:pt x="21490" y="9704"/>
                  <a:pt x="21512" y="9651"/>
                </a:cubicBezTo>
                <a:cubicBezTo>
                  <a:pt x="21550" y="9558"/>
                  <a:pt x="21453" y="9509"/>
                  <a:pt x="21230" y="9508"/>
                </a:cubicBezTo>
                <a:cubicBezTo>
                  <a:pt x="21021" y="9507"/>
                  <a:pt x="20905" y="9588"/>
                  <a:pt x="20905" y="9732"/>
                </a:cubicBezTo>
                <a:cubicBezTo>
                  <a:pt x="20905" y="9846"/>
                  <a:pt x="21016" y="9948"/>
                  <a:pt x="21183" y="9987"/>
                </a:cubicBezTo>
                <a:cubicBezTo>
                  <a:pt x="21251" y="10002"/>
                  <a:pt x="21317" y="10032"/>
                  <a:pt x="21330" y="10052"/>
                </a:cubicBezTo>
                <a:cubicBezTo>
                  <a:pt x="21373" y="10117"/>
                  <a:pt x="21208" y="10146"/>
                  <a:pt x="21070" y="10098"/>
                </a:cubicBezTo>
                <a:cubicBezTo>
                  <a:pt x="20955" y="10057"/>
                  <a:pt x="20928" y="10062"/>
                  <a:pt x="20864" y="10136"/>
                </a:cubicBezTo>
                <a:cubicBezTo>
                  <a:pt x="20790" y="10221"/>
                  <a:pt x="20788" y="10221"/>
                  <a:pt x="20665" y="10055"/>
                </a:cubicBezTo>
                <a:cubicBezTo>
                  <a:pt x="20531" y="9875"/>
                  <a:pt x="20540" y="9810"/>
                  <a:pt x="20722" y="9656"/>
                </a:cubicBezTo>
                <a:cubicBezTo>
                  <a:pt x="20843" y="9554"/>
                  <a:pt x="20840" y="9507"/>
                  <a:pt x="20713" y="9507"/>
                </a:cubicBezTo>
                <a:cubicBezTo>
                  <a:pt x="20656" y="9507"/>
                  <a:pt x="20553" y="9563"/>
                  <a:pt x="20483" y="9631"/>
                </a:cubicBezTo>
                <a:cubicBezTo>
                  <a:pt x="20414" y="9698"/>
                  <a:pt x="20340" y="9744"/>
                  <a:pt x="20319" y="9732"/>
                </a:cubicBezTo>
                <a:cubicBezTo>
                  <a:pt x="20299" y="9720"/>
                  <a:pt x="20282" y="9609"/>
                  <a:pt x="20282" y="9484"/>
                </a:cubicBezTo>
                <a:cubicBezTo>
                  <a:pt x="20282" y="9273"/>
                  <a:pt x="20275" y="9258"/>
                  <a:pt x="20174" y="9258"/>
                </a:cubicBezTo>
                <a:close/>
                <a:moveTo>
                  <a:pt x="10189" y="9261"/>
                </a:moveTo>
                <a:cubicBezTo>
                  <a:pt x="10100" y="9238"/>
                  <a:pt x="10021" y="9366"/>
                  <a:pt x="9850" y="9742"/>
                </a:cubicBezTo>
                <a:cubicBezTo>
                  <a:pt x="9728" y="10009"/>
                  <a:pt x="9623" y="10242"/>
                  <a:pt x="9615" y="10262"/>
                </a:cubicBezTo>
                <a:cubicBezTo>
                  <a:pt x="9577" y="10351"/>
                  <a:pt x="9826" y="10288"/>
                  <a:pt x="9894" y="10191"/>
                </a:cubicBezTo>
                <a:cubicBezTo>
                  <a:pt x="9960" y="10096"/>
                  <a:pt x="9993" y="10086"/>
                  <a:pt x="10199" y="10097"/>
                </a:cubicBezTo>
                <a:cubicBezTo>
                  <a:pt x="10389" y="10107"/>
                  <a:pt x="10438" y="10126"/>
                  <a:pt x="10474" y="10203"/>
                </a:cubicBezTo>
                <a:cubicBezTo>
                  <a:pt x="10518" y="10298"/>
                  <a:pt x="10719" y="10339"/>
                  <a:pt x="10719" y="10253"/>
                </a:cubicBezTo>
                <a:cubicBezTo>
                  <a:pt x="10719" y="10176"/>
                  <a:pt x="10357" y="9407"/>
                  <a:pt x="10285" y="9331"/>
                </a:cubicBezTo>
                <a:cubicBezTo>
                  <a:pt x="10249" y="9293"/>
                  <a:pt x="10218" y="9269"/>
                  <a:pt x="10189" y="9261"/>
                </a:cubicBezTo>
                <a:close/>
                <a:moveTo>
                  <a:pt x="16392" y="9303"/>
                </a:moveTo>
                <a:cubicBezTo>
                  <a:pt x="16352" y="9299"/>
                  <a:pt x="16323" y="9326"/>
                  <a:pt x="16323" y="9384"/>
                </a:cubicBezTo>
                <a:cubicBezTo>
                  <a:pt x="16323" y="9431"/>
                  <a:pt x="16293" y="9479"/>
                  <a:pt x="16256" y="9492"/>
                </a:cubicBezTo>
                <a:cubicBezTo>
                  <a:pt x="16220" y="9505"/>
                  <a:pt x="16190" y="9550"/>
                  <a:pt x="16190" y="9590"/>
                </a:cubicBezTo>
                <a:cubicBezTo>
                  <a:pt x="16190" y="9631"/>
                  <a:pt x="16220" y="9675"/>
                  <a:pt x="16256" y="9689"/>
                </a:cubicBezTo>
                <a:cubicBezTo>
                  <a:pt x="16305" y="9706"/>
                  <a:pt x="16323" y="9777"/>
                  <a:pt x="16323" y="9954"/>
                </a:cubicBezTo>
                <a:cubicBezTo>
                  <a:pt x="16323" y="10088"/>
                  <a:pt x="16348" y="10219"/>
                  <a:pt x="16377" y="10247"/>
                </a:cubicBezTo>
                <a:cubicBezTo>
                  <a:pt x="16450" y="10315"/>
                  <a:pt x="16612" y="10310"/>
                  <a:pt x="16677" y="10237"/>
                </a:cubicBezTo>
                <a:cubicBezTo>
                  <a:pt x="16719" y="10190"/>
                  <a:pt x="16711" y="10169"/>
                  <a:pt x="16638" y="10132"/>
                </a:cubicBezTo>
                <a:cubicBezTo>
                  <a:pt x="16506" y="10066"/>
                  <a:pt x="16503" y="9718"/>
                  <a:pt x="16635" y="9686"/>
                </a:cubicBezTo>
                <a:cubicBezTo>
                  <a:pt x="16734" y="9661"/>
                  <a:pt x="16758" y="9507"/>
                  <a:pt x="16662" y="9507"/>
                </a:cubicBezTo>
                <a:cubicBezTo>
                  <a:pt x="16628" y="9507"/>
                  <a:pt x="16567" y="9461"/>
                  <a:pt x="16527" y="9403"/>
                </a:cubicBezTo>
                <a:cubicBezTo>
                  <a:pt x="16483" y="9341"/>
                  <a:pt x="16432" y="9307"/>
                  <a:pt x="16392" y="9303"/>
                </a:cubicBezTo>
                <a:close/>
                <a:moveTo>
                  <a:pt x="12921" y="9507"/>
                </a:moveTo>
                <a:cubicBezTo>
                  <a:pt x="12664" y="9507"/>
                  <a:pt x="12520" y="9651"/>
                  <a:pt x="12520" y="9909"/>
                </a:cubicBezTo>
                <a:cubicBezTo>
                  <a:pt x="12520" y="10063"/>
                  <a:pt x="12543" y="10114"/>
                  <a:pt x="12645" y="10196"/>
                </a:cubicBezTo>
                <a:cubicBezTo>
                  <a:pt x="12790" y="10313"/>
                  <a:pt x="13089" y="10332"/>
                  <a:pt x="13228" y="10234"/>
                </a:cubicBezTo>
                <a:cubicBezTo>
                  <a:pt x="13312" y="10175"/>
                  <a:pt x="13312" y="10171"/>
                  <a:pt x="13231" y="10088"/>
                </a:cubicBezTo>
                <a:cubicBezTo>
                  <a:pt x="13150" y="10004"/>
                  <a:pt x="13150" y="10002"/>
                  <a:pt x="13250" y="9977"/>
                </a:cubicBezTo>
                <a:cubicBezTo>
                  <a:pt x="13336" y="9956"/>
                  <a:pt x="13348" y="9934"/>
                  <a:pt x="13325" y="9825"/>
                </a:cubicBezTo>
                <a:cubicBezTo>
                  <a:pt x="13281" y="9622"/>
                  <a:pt x="13135" y="9507"/>
                  <a:pt x="12921" y="9507"/>
                </a:cubicBezTo>
                <a:close/>
                <a:moveTo>
                  <a:pt x="17316" y="9507"/>
                </a:moveTo>
                <a:cubicBezTo>
                  <a:pt x="17260" y="9507"/>
                  <a:pt x="17213" y="9523"/>
                  <a:pt x="17213" y="9542"/>
                </a:cubicBezTo>
                <a:cubicBezTo>
                  <a:pt x="17213" y="9570"/>
                  <a:pt x="17377" y="10044"/>
                  <a:pt x="17456" y="10244"/>
                </a:cubicBezTo>
                <a:cubicBezTo>
                  <a:pt x="17467" y="10273"/>
                  <a:pt x="17516" y="10297"/>
                  <a:pt x="17563" y="10297"/>
                </a:cubicBezTo>
                <a:cubicBezTo>
                  <a:pt x="17626" y="10297"/>
                  <a:pt x="17668" y="10247"/>
                  <a:pt x="17713" y="10120"/>
                </a:cubicBezTo>
                <a:cubicBezTo>
                  <a:pt x="17748" y="10023"/>
                  <a:pt x="17794" y="9944"/>
                  <a:pt x="17817" y="9944"/>
                </a:cubicBezTo>
                <a:cubicBezTo>
                  <a:pt x="17839" y="9944"/>
                  <a:pt x="17887" y="10023"/>
                  <a:pt x="17923" y="10120"/>
                </a:cubicBezTo>
                <a:cubicBezTo>
                  <a:pt x="17972" y="10251"/>
                  <a:pt x="18012" y="10297"/>
                  <a:pt x="18080" y="10297"/>
                </a:cubicBezTo>
                <a:cubicBezTo>
                  <a:pt x="18156" y="10297"/>
                  <a:pt x="18195" y="10236"/>
                  <a:pt x="18297" y="9954"/>
                </a:cubicBezTo>
                <a:cubicBezTo>
                  <a:pt x="18365" y="9765"/>
                  <a:pt x="18431" y="9588"/>
                  <a:pt x="18443" y="9560"/>
                </a:cubicBezTo>
                <a:cubicBezTo>
                  <a:pt x="18458" y="9526"/>
                  <a:pt x="18426" y="9507"/>
                  <a:pt x="18354" y="9507"/>
                </a:cubicBezTo>
                <a:cubicBezTo>
                  <a:pt x="18263" y="9507"/>
                  <a:pt x="18232" y="9539"/>
                  <a:pt x="18180" y="9684"/>
                </a:cubicBezTo>
                <a:cubicBezTo>
                  <a:pt x="18145" y="9781"/>
                  <a:pt x="18099" y="9855"/>
                  <a:pt x="18077" y="9850"/>
                </a:cubicBezTo>
                <a:cubicBezTo>
                  <a:pt x="18054" y="9844"/>
                  <a:pt x="18008" y="9764"/>
                  <a:pt x="17975" y="9671"/>
                </a:cubicBezTo>
                <a:cubicBezTo>
                  <a:pt x="17898" y="9455"/>
                  <a:pt x="17758" y="9455"/>
                  <a:pt x="17679" y="9674"/>
                </a:cubicBezTo>
                <a:cubicBezTo>
                  <a:pt x="17611" y="9864"/>
                  <a:pt x="17513" y="9860"/>
                  <a:pt x="17461" y="9663"/>
                </a:cubicBezTo>
                <a:cubicBezTo>
                  <a:pt x="17428" y="9539"/>
                  <a:pt x="17399" y="9507"/>
                  <a:pt x="17316" y="9507"/>
                </a:cubicBezTo>
                <a:close/>
                <a:moveTo>
                  <a:pt x="18916" y="9507"/>
                </a:moveTo>
                <a:cubicBezTo>
                  <a:pt x="18710" y="9507"/>
                  <a:pt x="18578" y="9586"/>
                  <a:pt x="18504" y="9754"/>
                </a:cubicBezTo>
                <a:cubicBezTo>
                  <a:pt x="18435" y="9910"/>
                  <a:pt x="18473" y="10065"/>
                  <a:pt x="18614" y="10196"/>
                </a:cubicBezTo>
                <a:cubicBezTo>
                  <a:pt x="18868" y="10434"/>
                  <a:pt x="19348" y="10242"/>
                  <a:pt x="19348" y="9902"/>
                </a:cubicBezTo>
                <a:cubicBezTo>
                  <a:pt x="19348" y="9687"/>
                  <a:pt x="19152" y="9507"/>
                  <a:pt x="18916" y="9507"/>
                </a:cubicBezTo>
                <a:close/>
                <a:moveTo>
                  <a:pt x="15723" y="9509"/>
                </a:moveTo>
                <a:cubicBezTo>
                  <a:pt x="15476" y="9509"/>
                  <a:pt x="15408" y="9554"/>
                  <a:pt x="15483" y="9666"/>
                </a:cubicBezTo>
                <a:cubicBezTo>
                  <a:pt x="15534" y="9742"/>
                  <a:pt x="15529" y="9766"/>
                  <a:pt x="15443" y="9851"/>
                </a:cubicBezTo>
                <a:cubicBezTo>
                  <a:pt x="15327" y="9967"/>
                  <a:pt x="15316" y="10115"/>
                  <a:pt x="15417" y="10219"/>
                </a:cubicBezTo>
                <a:cubicBezTo>
                  <a:pt x="15474" y="10278"/>
                  <a:pt x="15555" y="10294"/>
                  <a:pt x="15795" y="10292"/>
                </a:cubicBezTo>
                <a:lnTo>
                  <a:pt x="16101" y="10289"/>
                </a:lnTo>
                <a:lnTo>
                  <a:pt x="16101" y="10020"/>
                </a:lnTo>
                <a:cubicBezTo>
                  <a:pt x="16101" y="9617"/>
                  <a:pt x="16021" y="9509"/>
                  <a:pt x="15723" y="9509"/>
                </a:cubicBezTo>
                <a:close/>
                <a:moveTo>
                  <a:pt x="4678" y="11678"/>
                </a:moveTo>
                <a:cubicBezTo>
                  <a:pt x="4574" y="11670"/>
                  <a:pt x="4548" y="11805"/>
                  <a:pt x="4541" y="12270"/>
                </a:cubicBezTo>
                <a:lnTo>
                  <a:pt x="4534" y="12789"/>
                </a:lnTo>
                <a:lnTo>
                  <a:pt x="4664" y="12789"/>
                </a:lnTo>
                <a:cubicBezTo>
                  <a:pt x="4735" y="12789"/>
                  <a:pt x="4802" y="12766"/>
                  <a:pt x="4813" y="12737"/>
                </a:cubicBezTo>
                <a:cubicBezTo>
                  <a:pt x="4823" y="12709"/>
                  <a:pt x="4818" y="12517"/>
                  <a:pt x="4803" y="12311"/>
                </a:cubicBezTo>
                <a:cubicBezTo>
                  <a:pt x="4788" y="12105"/>
                  <a:pt x="4793" y="11916"/>
                  <a:pt x="4813" y="11891"/>
                </a:cubicBezTo>
                <a:cubicBezTo>
                  <a:pt x="4861" y="11829"/>
                  <a:pt x="4815" y="11722"/>
                  <a:pt x="4728" y="11691"/>
                </a:cubicBezTo>
                <a:cubicBezTo>
                  <a:pt x="4710" y="11684"/>
                  <a:pt x="4693" y="11680"/>
                  <a:pt x="4678" y="11678"/>
                </a:cubicBezTo>
                <a:close/>
                <a:moveTo>
                  <a:pt x="1484" y="11748"/>
                </a:moveTo>
                <a:cubicBezTo>
                  <a:pt x="1392" y="11736"/>
                  <a:pt x="1310" y="11816"/>
                  <a:pt x="1252" y="11979"/>
                </a:cubicBezTo>
                <a:cubicBezTo>
                  <a:pt x="1212" y="12093"/>
                  <a:pt x="1161" y="12186"/>
                  <a:pt x="1139" y="12186"/>
                </a:cubicBezTo>
                <a:cubicBezTo>
                  <a:pt x="1116" y="12186"/>
                  <a:pt x="1064" y="12093"/>
                  <a:pt x="1023" y="11979"/>
                </a:cubicBezTo>
                <a:cubicBezTo>
                  <a:pt x="954" y="11785"/>
                  <a:pt x="939" y="11771"/>
                  <a:pt x="801" y="11771"/>
                </a:cubicBezTo>
                <a:cubicBezTo>
                  <a:pt x="663" y="11771"/>
                  <a:pt x="648" y="11785"/>
                  <a:pt x="579" y="11979"/>
                </a:cubicBezTo>
                <a:cubicBezTo>
                  <a:pt x="538" y="12093"/>
                  <a:pt x="486" y="12186"/>
                  <a:pt x="464" y="12186"/>
                </a:cubicBezTo>
                <a:cubicBezTo>
                  <a:pt x="441" y="12186"/>
                  <a:pt x="390" y="12093"/>
                  <a:pt x="349" y="11979"/>
                </a:cubicBezTo>
                <a:cubicBezTo>
                  <a:pt x="289" y="11808"/>
                  <a:pt x="255" y="11769"/>
                  <a:pt x="160" y="11758"/>
                </a:cubicBezTo>
                <a:cubicBezTo>
                  <a:pt x="93" y="11750"/>
                  <a:pt x="34" y="11769"/>
                  <a:pt x="21" y="11801"/>
                </a:cubicBezTo>
                <a:cubicBezTo>
                  <a:pt x="8" y="11832"/>
                  <a:pt x="64" y="12062"/>
                  <a:pt x="145" y="12312"/>
                </a:cubicBezTo>
                <a:lnTo>
                  <a:pt x="292" y="12768"/>
                </a:lnTo>
                <a:lnTo>
                  <a:pt x="443" y="12768"/>
                </a:lnTo>
                <a:cubicBezTo>
                  <a:pt x="584" y="12768"/>
                  <a:pt x="598" y="12755"/>
                  <a:pt x="668" y="12560"/>
                </a:cubicBezTo>
                <a:cubicBezTo>
                  <a:pt x="708" y="12446"/>
                  <a:pt x="769" y="12353"/>
                  <a:pt x="801" y="12353"/>
                </a:cubicBezTo>
                <a:cubicBezTo>
                  <a:pt x="833" y="12353"/>
                  <a:pt x="894" y="12446"/>
                  <a:pt x="934" y="12560"/>
                </a:cubicBezTo>
                <a:cubicBezTo>
                  <a:pt x="1004" y="12754"/>
                  <a:pt x="1018" y="12768"/>
                  <a:pt x="1157" y="12768"/>
                </a:cubicBezTo>
                <a:lnTo>
                  <a:pt x="1306" y="12768"/>
                </a:lnTo>
                <a:lnTo>
                  <a:pt x="1448" y="12332"/>
                </a:lnTo>
                <a:cubicBezTo>
                  <a:pt x="1526" y="12092"/>
                  <a:pt x="1608" y="11896"/>
                  <a:pt x="1629" y="11896"/>
                </a:cubicBezTo>
                <a:cubicBezTo>
                  <a:pt x="1651" y="11896"/>
                  <a:pt x="1674" y="12097"/>
                  <a:pt x="1681" y="12342"/>
                </a:cubicBezTo>
                <a:lnTo>
                  <a:pt x="1693" y="12789"/>
                </a:lnTo>
                <a:lnTo>
                  <a:pt x="1825" y="12789"/>
                </a:lnTo>
                <a:cubicBezTo>
                  <a:pt x="1956" y="12789"/>
                  <a:pt x="1957" y="12787"/>
                  <a:pt x="1957" y="12544"/>
                </a:cubicBezTo>
                <a:cubicBezTo>
                  <a:pt x="1957" y="12271"/>
                  <a:pt x="2036" y="12154"/>
                  <a:pt x="2157" y="12249"/>
                </a:cubicBezTo>
                <a:cubicBezTo>
                  <a:pt x="2203" y="12284"/>
                  <a:pt x="2224" y="12378"/>
                  <a:pt x="2224" y="12544"/>
                </a:cubicBezTo>
                <a:cubicBezTo>
                  <a:pt x="2224" y="12786"/>
                  <a:pt x="2226" y="12789"/>
                  <a:pt x="2353" y="12789"/>
                </a:cubicBezTo>
                <a:cubicBezTo>
                  <a:pt x="2446" y="12789"/>
                  <a:pt x="2487" y="12765"/>
                  <a:pt x="2505" y="12700"/>
                </a:cubicBezTo>
                <a:cubicBezTo>
                  <a:pt x="2530" y="12612"/>
                  <a:pt x="2532" y="12613"/>
                  <a:pt x="2674" y="12724"/>
                </a:cubicBezTo>
                <a:cubicBezTo>
                  <a:pt x="2782" y="12809"/>
                  <a:pt x="2847" y="12831"/>
                  <a:pt x="2933" y="12811"/>
                </a:cubicBezTo>
                <a:cubicBezTo>
                  <a:pt x="2996" y="12797"/>
                  <a:pt x="3122" y="12787"/>
                  <a:pt x="3214" y="12789"/>
                </a:cubicBezTo>
                <a:lnTo>
                  <a:pt x="3381" y="12792"/>
                </a:lnTo>
                <a:lnTo>
                  <a:pt x="3381" y="12502"/>
                </a:lnTo>
                <a:cubicBezTo>
                  <a:pt x="3381" y="12343"/>
                  <a:pt x="3399" y="12201"/>
                  <a:pt x="3423" y="12188"/>
                </a:cubicBezTo>
                <a:cubicBezTo>
                  <a:pt x="3485" y="12152"/>
                  <a:pt x="3558" y="12306"/>
                  <a:pt x="3558" y="12471"/>
                </a:cubicBezTo>
                <a:cubicBezTo>
                  <a:pt x="3558" y="12551"/>
                  <a:pt x="3571" y="12647"/>
                  <a:pt x="3587" y="12685"/>
                </a:cubicBezTo>
                <a:cubicBezTo>
                  <a:pt x="3657" y="12856"/>
                  <a:pt x="4066" y="12842"/>
                  <a:pt x="4018" y="12671"/>
                </a:cubicBezTo>
                <a:cubicBezTo>
                  <a:pt x="4005" y="12626"/>
                  <a:pt x="3956" y="12580"/>
                  <a:pt x="3910" y="12568"/>
                </a:cubicBezTo>
                <a:cubicBezTo>
                  <a:pt x="3790" y="12539"/>
                  <a:pt x="3794" y="12309"/>
                  <a:pt x="3914" y="12249"/>
                </a:cubicBezTo>
                <a:cubicBezTo>
                  <a:pt x="3965" y="12224"/>
                  <a:pt x="4003" y="12162"/>
                  <a:pt x="4003" y="12107"/>
                </a:cubicBezTo>
                <a:cubicBezTo>
                  <a:pt x="4003" y="12044"/>
                  <a:pt x="3971" y="12001"/>
                  <a:pt x="3914" y="11987"/>
                </a:cubicBezTo>
                <a:cubicBezTo>
                  <a:pt x="3861" y="11974"/>
                  <a:pt x="3825" y="11931"/>
                  <a:pt x="3825" y="11879"/>
                </a:cubicBezTo>
                <a:cubicBezTo>
                  <a:pt x="3825" y="11810"/>
                  <a:pt x="3798" y="11792"/>
                  <a:pt x="3692" y="11792"/>
                </a:cubicBezTo>
                <a:cubicBezTo>
                  <a:pt x="3591" y="11792"/>
                  <a:pt x="3558" y="11811"/>
                  <a:pt x="3558" y="11869"/>
                </a:cubicBezTo>
                <a:cubicBezTo>
                  <a:pt x="3558" y="11912"/>
                  <a:pt x="3517" y="11996"/>
                  <a:pt x="3466" y="12057"/>
                </a:cubicBezTo>
                <a:lnTo>
                  <a:pt x="3374" y="12166"/>
                </a:lnTo>
                <a:lnTo>
                  <a:pt x="3260" y="12083"/>
                </a:lnTo>
                <a:cubicBezTo>
                  <a:pt x="3082" y="11952"/>
                  <a:pt x="2669" y="11983"/>
                  <a:pt x="2669" y="12127"/>
                </a:cubicBezTo>
                <a:cubicBezTo>
                  <a:pt x="2669" y="12169"/>
                  <a:pt x="2689" y="12214"/>
                  <a:pt x="2713" y="12228"/>
                </a:cubicBezTo>
                <a:cubicBezTo>
                  <a:pt x="2739" y="12243"/>
                  <a:pt x="2717" y="12303"/>
                  <a:pt x="2661" y="12374"/>
                </a:cubicBezTo>
                <a:cubicBezTo>
                  <a:pt x="2547" y="12519"/>
                  <a:pt x="2491" y="12500"/>
                  <a:pt x="2491" y="12317"/>
                </a:cubicBezTo>
                <a:cubicBezTo>
                  <a:pt x="2491" y="12121"/>
                  <a:pt x="2400" y="12031"/>
                  <a:pt x="2175" y="12003"/>
                </a:cubicBezTo>
                <a:cubicBezTo>
                  <a:pt x="2002" y="11981"/>
                  <a:pt x="1978" y="11966"/>
                  <a:pt x="1965" y="11865"/>
                </a:cubicBezTo>
                <a:cubicBezTo>
                  <a:pt x="1954" y="11770"/>
                  <a:pt x="1930" y="11750"/>
                  <a:pt x="1823" y="11750"/>
                </a:cubicBezTo>
                <a:cubicBezTo>
                  <a:pt x="1753" y="11750"/>
                  <a:pt x="1683" y="11770"/>
                  <a:pt x="1667" y="11794"/>
                </a:cubicBezTo>
                <a:cubicBezTo>
                  <a:pt x="1647" y="11824"/>
                  <a:pt x="1620" y="11823"/>
                  <a:pt x="1578" y="11791"/>
                </a:cubicBezTo>
                <a:cubicBezTo>
                  <a:pt x="1546" y="11766"/>
                  <a:pt x="1514" y="11752"/>
                  <a:pt x="1484" y="11748"/>
                </a:cubicBezTo>
                <a:close/>
                <a:moveTo>
                  <a:pt x="9224" y="11755"/>
                </a:moveTo>
                <a:cubicBezTo>
                  <a:pt x="9204" y="11754"/>
                  <a:pt x="9180" y="11755"/>
                  <a:pt x="9148" y="11758"/>
                </a:cubicBezTo>
                <a:lnTo>
                  <a:pt x="9007" y="11771"/>
                </a:lnTo>
                <a:lnTo>
                  <a:pt x="9007" y="12269"/>
                </a:lnTo>
                <a:lnTo>
                  <a:pt x="9007" y="12768"/>
                </a:lnTo>
                <a:lnTo>
                  <a:pt x="9197" y="12772"/>
                </a:lnTo>
                <a:cubicBezTo>
                  <a:pt x="9301" y="12775"/>
                  <a:pt x="9400" y="12789"/>
                  <a:pt x="9415" y="12804"/>
                </a:cubicBezTo>
                <a:cubicBezTo>
                  <a:pt x="9503" y="12886"/>
                  <a:pt x="9771" y="12769"/>
                  <a:pt x="9859" y="12610"/>
                </a:cubicBezTo>
                <a:lnTo>
                  <a:pt x="9926" y="12488"/>
                </a:lnTo>
                <a:lnTo>
                  <a:pt x="10057" y="12635"/>
                </a:lnTo>
                <a:cubicBezTo>
                  <a:pt x="10227" y="12828"/>
                  <a:pt x="10400" y="12863"/>
                  <a:pt x="10637" y="12754"/>
                </a:cubicBezTo>
                <a:cubicBezTo>
                  <a:pt x="10794" y="12681"/>
                  <a:pt x="10833" y="12677"/>
                  <a:pt x="10914" y="12725"/>
                </a:cubicBezTo>
                <a:cubicBezTo>
                  <a:pt x="11291" y="12947"/>
                  <a:pt x="11754" y="12706"/>
                  <a:pt x="11522" y="12409"/>
                </a:cubicBezTo>
                <a:cubicBezTo>
                  <a:pt x="11436" y="12300"/>
                  <a:pt x="11436" y="12299"/>
                  <a:pt x="11526" y="12223"/>
                </a:cubicBezTo>
                <a:cubicBezTo>
                  <a:pt x="11615" y="12148"/>
                  <a:pt x="11619" y="12149"/>
                  <a:pt x="11680" y="12226"/>
                </a:cubicBezTo>
                <a:cubicBezTo>
                  <a:pt x="11714" y="12270"/>
                  <a:pt x="11742" y="12396"/>
                  <a:pt x="11742" y="12505"/>
                </a:cubicBezTo>
                <a:cubicBezTo>
                  <a:pt x="11742" y="12672"/>
                  <a:pt x="11760" y="12715"/>
                  <a:pt x="11855" y="12773"/>
                </a:cubicBezTo>
                <a:cubicBezTo>
                  <a:pt x="11946" y="12828"/>
                  <a:pt x="11990" y="12832"/>
                  <a:pt x="12078" y="12795"/>
                </a:cubicBezTo>
                <a:cubicBezTo>
                  <a:pt x="12210" y="12739"/>
                  <a:pt x="12219" y="12642"/>
                  <a:pt x="12098" y="12581"/>
                </a:cubicBezTo>
                <a:cubicBezTo>
                  <a:pt x="12041" y="12553"/>
                  <a:pt x="12009" y="12494"/>
                  <a:pt x="12009" y="12420"/>
                </a:cubicBezTo>
                <a:cubicBezTo>
                  <a:pt x="12009" y="12356"/>
                  <a:pt x="12049" y="12269"/>
                  <a:pt x="12098" y="12228"/>
                </a:cubicBezTo>
                <a:cubicBezTo>
                  <a:pt x="12147" y="12187"/>
                  <a:pt x="12187" y="12128"/>
                  <a:pt x="12187" y="12098"/>
                </a:cubicBezTo>
                <a:cubicBezTo>
                  <a:pt x="12187" y="12068"/>
                  <a:pt x="12147" y="12024"/>
                  <a:pt x="12098" y="11999"/>
                </a:cubicBezTo>
                <a:cubicBezTo>
                  <a:pt x="12049" y="11975"/>
                  <a:pt x="12009" y="11918"/>
                  <a:pt x="12009" y="11873"/>
                </a:cubicBezTo>
                <a:cubicBezTo>
                  <a:pt x="12009" y="11810"/>
                  <a:pt x="11978" y="11792"/>
                  <a:pt x="11875" y="11792"/>
                </a:cubicBezTo>
                <a:cubicBezTo>
                  <a:pt x="11774" y="11792"/>
                  <a:pt x="11742" y="11811"/>
                  <a:pt x="11742" y="11870"/>
                </a:cubicBezTo>
                <a:cubicBezTo>
                  <a:pt x="11742" y="11973"/>
                  <a:pt x="11556" y="12088"/>
                  <a:pt x="11472" y="12038"/>
                </a:cubicBezTo>
                <a:cubicBezTo>
                  <a:pt x="11437" y="12018"/>
                  <a:pt x="11327" y="12000"/>
                  <a:pt x="11226" y="12000"/>
                </a:cubicBezTo>
                <a:cubicBezTo>
                  <a:pt x="11039" y="11999"/>
                  <a:pt x="10944" y="12062"/>
                  <a:pt x="10877" y="12228"/>
                </a:cubicBezTo>
                <a:cubicBezTo>
                  <a:pt x="10845" y="12309"/>
                  <a:pt x="10842" y="12309"/>
                  <a:pt x="10792" y="12231"/>
                </a:cubicBezTo>
                <a:cubicBezTo>
                  <a:pt x="10678" y="12055"/>
                  <a:pt x="10586" y="11999"/>
                  <a:pt x="10402" y="11999"/>
                </a:cubicBezTo>
                <a:cubicBezTo>
                  <a:pt x="10250" y="11999"/>
                  <a:pt x="10193" y="12024"/>
                  <a:pt x="10076" y="12140"/>
                </a:cubicBezTo>
                <a:lnTo>
                  <a:pt x="9933" y="12282"/>
                </a:lnTo>
                <a:lnTo>
                  <a:pt x="9815" y="12143"/>
                </a:lnTo>
                <a:cubicBezTo>
                  <a:pt x="9719" y="12031"/>
                  <a:pt x="9660" y="12002"/>
                  <a:pt x="9507" y="11992"/>
                </a:cubicBezTo>
                <a:cubicBezTo>
                  <a:pt x="9337" y="11980"/>
                  <a:pt x="9317" y="11967"/>
                  <a:pt x="9304" y="11862"/>
                </a:cubicBezTo>
                <a:cubicBezTo>
                  <a:pt x="9295" y="11784"/>
                  <a:pt x="9282" y="11758"/>
                  <a:pt x="9224" y="11755"/>
                </a:cubicBezTo>
                <a:close/>
                <a:moveTo>
                  <a:pt x="6966" y="11756"/>
                </a:moveTo>
                <a:cubicBezTo>
                  <a:pt x="6950" y="11754"/>
                  <a:pt x="6931" y="11755"/>
                  <a:pt x="6906" y="11758"/>
                </a:cubicBezTo>
                <a:cubicBezTo>
                  <a:pt x="6795" y="11770"/>
                  <a:pt x="6748" y="11818"/>
                  <a:pt x="6699" y="11968"/>
                </a:cubicBezTo>
                <a:cubicBezTo>
                  <a:pt x="6665" y="12068"/>
                  <a:pt x="6477" y="12000"/>
                  <a:pt x="6458" y="11880"/>
                </a:cubicBezTo>
                <a:cubicBezTo>
                  <a:pt x="6447" y="11813"/>
                  <a:pt x="6412" y="11792"/>
                  <a:pt x="6313" y="11792"/>
                </a:cubicBezTo>
                <a:cubicBezTo>
                  <a:pt x="6226" y="11792"/>
                  <a:pt x="6182" y="11813"/>
                  <a:pt x="6182" y="11855"/>
                </a:cubicBezTo>
                <a:cubicBezTo>
                  <a:pt x="6182" y="11889"/>
                  <a:pt x="6158" y="11954"/>
                  <a:pt x="6129" y="11999"/>
                </a:cubicBezTo>
                <a:cubicBezTo>
                  <a:pt x="6086" y="12062"/>
                  <a:pt x="6086" y="12109"/>
                  <a:pt x="6129" y="12219"/>
                </a:cubicBezTo>
                <a:cubicBezTo>
                  <a:pt x="6158" y="12295"/>
                  <a:pt x="6182" y="12424"/>
                  <a:pt x="6182" y="12504"/>
                </a:cubicBezTo>
                <a:cubicBezTo>
                  <a:pt x="6182" y="12655"/>
                  <a:pt x="6247" y="12764"/>
                  <a:pt x="6360" y="12802"/>
                </a:cubicBezTo>
                <a:cubicBezTo>
                  <a:pt x="6460" y="12835"/>
                  <a:pt x="6462" y="12835"/>
                  <a:pt x="6594" y="12771"/>
                </a:cubicBezTo>
                <a:cubicBezTo>
                  <a:pt x="6664" y="12736"/>
                  <a:pt x="6725" y="12728"/>
                  <a:pt x="6740" y="12750"/>
                </a:cubicBezTo>
                <a:cubicBezTo>
                  <a:pt x="6754" y="12771"/>
                  <a:pt x="6825" y="12789"/>
                  <a:pt x="6897" y="12789"/>
                </a:cubicBezTo>
                <a:cubicBezTo>
                  <a:pt x="7026" y="12789"/>
                  <a:pt x="7028" y="12787"/>
                  <a:pt x="7028" y="12544"/>
                </a:cubicBezTo>
                <a:cubicBezTo>
                  <a:pt x="7028" y="12371"/>
                  <a:pt x="7048" y="12285"/>
                  <a:pt x="7099" y="12245"/>
                </a:cubicBezTo>
                <a:cubicBezTo>
                  <a:pt x="7209" y="12160"/>
                  <a:pt x="7295" y="12302"/>
                  <a:pt x="7295" y="12568"/>
                </a:cubicBezTo>
                <a:cubicBezTo>
                  <a:pt x="7295" y="12785"/>
                  <a:pt x="7297" y="12789"/>
                  <a:pt x="7428" y="12789"/>
                </a:cubicBezTo>
                <a:cubicBezTo>
                  <a:pt x="7540" y="12789"/>
                  <a:pt x="7562" y="12772"/>
                  <a:pt x="7562" y="12687"/>
                </a:cubicBezTo>
                <a:cubicBezTo>
                  <a:pt x="7562" y="12550"/>
                  <a:pt x="7634" y="12517"/>
                  <a:pt x="7696" y="12625"/>
                </a:cubicBezTo>
                <a:cubicBezTo>
                  <a:pt x="7804" y="12814"/>
                  <a:pt x="8229" y="12876"/>
                  <a:pt x="8365" y="12724"/>
                </a:cubicBezTo>
                <a:cubicBezTo>
                  <a:pt x="8406" y="12677"/>
                  <a:pt x="8404" y="12650"/>
                  <a:pt x="8360" y="12600"/>
                </a:cubicBezTo>
                <a:cubicBezTo>
                  <a:pt x="8312" y="12545"/>
                  <a:pt x="8318" y="12531"/>
                  <a:pt x="8399" y="12512"/>
                </a:cubicBezTo>
                <a:cubicBezTo>
                  <a:pt x="8513" y="12484"/>
                  <a:pt x="8523" y="12378"/>
                  <a:pt x="8428" y="12206"/>
                </a:cubicBezTo>
                <a:cubicBezTo>
                  <a:pt x="8289" y="11956"/>
                  <a:pt x="7966" y="11921"/>
                  <a:pt x="7744" y="12133"/>
                </a:cubicBezTo>
                <a:lnTo>
                  <a:pt x="7605" y="12265"/>
                </a:lnTo>
                <a:lnTo>
                  <a:pt x="7483" y="12134"/>
                </a:lnTo>
                <a:cubicBezTo>
                  <a:pt x="7397" y="12041"/>
                  <a:pt x="7316" y="11999"/>
                  <a:pt x="7206" y="11991"/>
                </a:cubicBezTo>
                <a:cubicBezTo>
                  <a:pt x="7072" y="11981"/>
                  <a:pt x="7048" y="11962"/>
                  <a:pt x="7035" y="11862"/>
                </a:cubicBezTo>
                <a:cubicBezTo>
                  <a:pt x="7026" y="11788"/>
                  <a:pt x="7013" y="11760"/>
                  <a:pt x="6966" y="11756"/>
                </a:cubicBezTo>
                <a:close/>
                <a:moveTo>
                  <a:pt x="5271" y="12002"/>
                </a:moveTo>
                <a:cubicBezTo>
                  <a:pt x="5169" y="12004"/>
                  <a:pt x="5068" y="12027"/>
                  <a:pt x="5019" y="12068"/>
                </a:cubicBezTo>
                <a:cubicBezTo>
                  <a:pt x="4928" y="12145"/>
                  <a:pt x="4910" y="12332"/>
                  <a:pt x="4988" y="12405"/>
                </a:cubicBezTo>
                <a:cubicBezTo>
                  <a:pt x="5027" y="12441"/>
                  <a:pt x="5021" y="12479"/>
                  <a:pt x="4964" y="12560"/>
                </a:cubicBezTo>
                <a:cubicBezTo>
                  <a:pt x="4873" y="12689"/>
                  <a:pt x="4897" y="12734"/>
                  <a:pt x="5084" y="12784"/>
                </a:cubicBezTo>
                <a:cubicBezTo>
                  <a:pt x="5281" y="12838"/>
                  <a:pt x="5277" y="12838"/>
                  <a:pt x="5450" y="12770"/>
                </a:cubicBezTo>
                <a:cubicBezTo>
                  <a:pt x="5583" y="12718"/>
                  <a:pt x="5604" y="12691"/>
                  <a:pt x="5604" y="12567"/>
                </a:cubicBezTo>
                <a:cubicBezTo>
                  <a:pt x="5604" y="12489"/>
                  <a:pt x="5574" y="12401"/>
                  <a:pt x="5537" y="12373"/>
                </a:cubicBezTo>
                <a:cubicBezTo>
                  <a:pt x="5476" y="12326"/>
                  <a:pt x="5477" y="12309"/>
                  <a:pt x="5543" y="12215"/>
                </a:cubicBezTo>
                <a:cubicBezTo>
                  <a:pt x="5612" y="12116"/>
                  <a:pt x="5611" y="12107"/>
                  <a:pt x="5535" y="12055"/>
                </a:cubicBezTo>
                <a:cubicBezTo>
                  <a:pt x="5478" y="12016"/>
                  <a:pt x="5374" y="11999"/>
                  <a:pt x="5271" y="12002"/>
                </a:cubicBezTo>
                <a:close/>
                <a:moveTo>
                  <a:pt x="2513" y="13163"/>
                </a:moveTo>
                <a:cubicBezTo>
                  <a:pt x="2406" y="13163"/>
                  <a:pt x="2335" y="13286"/>
                  <a:pt x="2393" y="13372"/>
                </a:cubicBezTo>
                <a:cubicBezTo>
                  <a:pt x="2426" y="13421"/>
                  <a:pt x="2429" y="13459"/>
                  <a:pt x="2401" y="13475"/>
                </a:cubicBezTo>
                <a:cubicBezTo>
                  <a:pt x="2377" y="13489"/>
                  <a:pt x="2357" y="13678"/>
                  <a:pt x="2357" y="13895"/>
                </a:cubicBezTo>
                <a:lnTo>
                  <a:pt x="2357" y="14289"/>
                </a:lnTo>
                <a:lnTo>
                  <a:pt x="2502" y="14277"/>
                </a:lnTo>
                <a:lnTo>
                  <a:pt x="2646" y="14264"/>
                </a:lnTo>
                <a:lnTo>
                  <a:pt x="2660" y="13994"/>
                </a:lnTo>
                <a:cubicBezTo>
                  <a:pt x="2668" y="13845"/>
                  <a:pt x="2692" y="13706"/>
                  <a:pt x="2714" y="13686"/>
                </a:cubicBezTo>
                <a:cubicBezTo>
                  <a:pt x="2738" y="13663"/>
                  <a:pt x="2816" y="13777"/>
                  <a:pt x="2909" y="13966"/>
                </a:cubicBezTo>
                <a:cubicBezTo>
                  <a:pt x="3044" y="14244"/>
                  <a:pt x="3079" y="14284"/>
                  <a:pt x="3180" y="14284"/>
                </a:cubicBezTo>
                <a:cubicBezTo>
                  <a:pt x="3278" y="14284"/>
                  <a:pt x="3314" y="14249"/>
                  <a:pt x="3406" y="14054"/>
                </a:cubicBezTo>
                <a:cubicBezTo>
                  <a:pt x="3522" y="13809"/>
                  <a:pt x="3578" y="13793"/>
                  <a:pt x="3625" y="13994"/>
                </a:cubicBezTo>
                <a:cubicBezTo>
                  <a:pt x="3666" y="14169"/>
                  <a:pt x="3843" y="14284"/>
                  <a:pt x="4068" y="14284"/>
                </a:cubicBezTo>
                <a:cubicBezTo>
                  <a:pt x="4299" y="14284"/>
                  <a:pt x="4447" y="14197"/>
                  <a:pt x="4368" y="14108"/>
                </a:cubicBezTo>
                <a:cubicBezTo>
                  <a:pt x="4325" y="14060"/>
                  <a:pt x="4331" y="14033"/>
                  <a:pt x="4396" y="13979"/>
                </a:cubicBezTo>
                <a:cubicBezTo>
                  <a:pt x="4493" y="13897"/>
                  <a:pt x="4537" y="13927"/>
                  <a:pt x="4537" y="14075"/>
                </a:cubicBezTo>
                <a:cubicBezTo>
                  <a:pt x="4537" y="14210"/>
                  <a:pt x="4611" y="14284"/>
                  <a:pt x="4746" y="14284"/>
                </a:cubicBezTo>
                <a:cubicBezTo>
                  <a:pt x="4841" y="14284"/>
                  <a:pt x="4849" y="14267"/>
                  <a:pt x="4849" y="14033"/>
                </a:cubicBezTo>
                <a:cubicBezTo>
                  <a:pt x="4849" y="13789"/>
                  <a:pt x="4852" y="13780"/>
                  <a:pt x="4993" y="13724"/>
                </a:cubicBezTo>
                <a:cubicBezTo>
                  <a:pt x="5072" y="13693"/>
                  <a:pt x="5151" y="13679"/>
                  <a:pt x="5167" y="13695"/>
                </a:cubicBezTo>
                <a:cubicBezTo>
                  <a:pt x="5228" y="13753"/>
                  <a:pt x="5423" y="14254"/>
                  <a:pt x="5399" y="14291"/>
                </a:cubicBezTo>
                <a:cubicBezTo>
                  <a:pt x="5385" y="14312"/>
                  <a:pt x="5338" y="14318"/>
                  <a:pt x="5293" y="14304"/>
                </a:cubicBezTo>
                <a:cubicBezTo>
                  <a:pt x="5189" y="14274"/>
                  <a:pt x="5118" y="14442"/>
                  <a:pt x="5211" y="14496"/>
                </a:cubicBezTo>
                <a:cubicBezTo>
                  <a:pt x="5320" y="14561"/>
                  <a:pt x="5499" y="14535"/>
                  <a:pt x="5590" y="14440"/>
                </a:cubicBezTo>
                <a:cubicBezTo>
                  <a:pt x="5673" y="14354"/>
                  <a:pt x="6004" y="13631"/>
                  <a:pt x="6004" y="13536"/>
                </a:cubicBezTo>
                <a:cubicBezTo>
                  <a:pt x="6004" y="13513"/>
                  <a:pt x="5947" y="13495"/>
                  <a:pt x="5876" y="13495"/>
                </a:cubicBezTo>
                <a:cubicBezTo>
                  <a:pt x="5768" y="13495"/>
                  <a:pt x="5736" y="13521"/>
                  <a:pt x="5675" y="13663"/>
                </a:cubicBezTo>
                <a:cubicBezTo>
                  <a:pt x="5594" y="13853"/>
                  <a:pt x="5538" y="13846"/>
                  <a:pt x="5444" y="13635"/>
                </a:cubicBezTo>
                <a:cubicBezTo>
                  <a:pt x="5389" y="13513"/>
                  <a:pt x="5359" y="13494"/>
                  <a:pt x="5214" y="13490"/>
                </a:cubicBezTo>
                <a:cubicBezTo>
                  <a:pt x="5123" y="13487"/>
                  <a:pt x="5028" y="13489"/>
                  <a:pt x="5004" y="13494"/>
                </a:cubicBezTo>
                <a:cubicBezTo>
                  <a:pt x="4979" y="13499"/>
                  <a:pt x="4879" y="13506"/>
                  <a:pt x="4782" y="13509"/>
                </a:cubicBezTo>
                <a:cubicBezTo>
                  <a:pt x="4634" y="13515"/>
                  <a:pt x="4594" y="13535"/>
                  <a:pt x="4543" y="13635"/>
                </a:cubicBezTo>
                <a:lnTo>
                  <a:pt x="4482" y="13754"/>
                </a:lnTo>
                <a:lnTo>
                  <a:pt x="4388" y="13647"/>
                </a:lnTo>
                <a:cubicBezTo>
                  <a:pt x="4213" y="13449"/>
                  <a:pt x="3956" y="13416"/>
                  <a:pt x="3771" y="13567"/>
                </a:cubicBezTo>
                <a:cubicBezTo>
                  <a:pt x="3702" y="13624"/>
                  <a:pt x="3691" y="13624"/>
                  <a:pt x="3666" y="13563"/>
                </a:cubicBezTo>
                <a:cubicBezTo>
                  <a:pt x="3648" y="13520"/>
                  <a:pt x="3586" y="13495"/>
                  <a:pt x="3494" y="13495"/>
                </a:cubicBezTo>
                <a:cubicBezTo>
                  <a:pt x="3365" y="13495"/>
                  <a:pt x="3344" y="13513"/>
                  <a:pt x="3291" y="13663"/>
                </a:cubicBezTo>
                <a:cubicBezTo>
                  <a:pt x="3214" y="13880"/>
                  <a:pt x="3171" y="13901"/>
                  <a:pt x="3105" y="13756"/>
                </a:cubicBezTo>
                <a:cubicBezTo>
                  <a:pt x="3017" y="13564"/>
                  <a:pt x="2931" y="13495"/>
                  <a:pt x="2781" y="13495"/>
                </a:cubicBezTo>
                <a:cubicBezTo>
                  <a:pt x="2605" y="13495"/>
                  <a:pt x="2571" y="13465"/>
                  <a:pt x="2636" y="13369"/>
                </a:cubicBezTo>
                <a:cubicBezTo>
                  <a:pt x="2691" y="13286"/>
                  <a:pt x="2618" y="13163"/>
                  <a:pt x="2513" y="13163"/>
                </a:cubicBezTo>
                <a:close/>
                <a:moveTo>
                  <a:pt x="1957" y="13246"/>
                </a:moveTo>
                <a:lnTo>
                  <a:pt x="1957" y="13513"/>
                </a:lnTo>
                <a:cubicBezTo>
                  <a:pt x="1957" y="13793"/>
                  <a:pt x="1896" y="13900"/>
                  <a:pt x="1829" y="13736"/>
                </a:cubicBezTo>
                <a:cubicBezTo>
                  <a:pt x="1781" y="13620"/>
                  <a:pt x="1658" y="13514"/>
                  <a:pt x="1527" y="13477"/>
                </a:cubicBezTo>
                <a:cubicBezTo>
                  <a:pt x="1398" y="13441"/>
                  <a:pt x="1133" y="13548"/>
                  <a:pt x="1067" y="13662"/>
                </a:cubicBezTo>
                <a:cubicBezTo>
                  <a:pt x="995" y="13789"/>
                  <a:pt x="942" y="13719"/>
                  <a:pt x="926" y="13474"/>
                </a:cubicBezTo>
                <a:cubicBezTo>
                  <a:pt x="913" y="13274"/>
                  <a:pt x="906" y="13266"/>
                  <a:pt x="770" y="13254"/>
                </a:cubicBezTo>
                <a:cubicBezTo>
                  <a:pt x="645" y="13242"/>
                  <a:pt x="627" y="13254"/>
                  <a:pt x="615" y="13358"/>
                </a:cubicBezTo>
                <a:cubicBezTo>
                  <a:pt x="602" y="13460"/>
                  <a:pt x="582" y="13475"/>
                  <a:pt x="444" y="13479"/>
                </a:cubicBezTo>
                <a:cubicBezTo>
                  <a:pt x="219" y="13485"/>
                  <a:pt x="104" y="13555"/>
                  <a:pt x="44" y="13725"/>
                </a:cubicBezTo>
                <a:cubicBezTo>
                  <a:pt x="-18" y="13900"/>
                  <a:pt x="16" y="14063"/>
                  <a:pt x="143" y="14189"/>
                </a:cubicBezTo>
                <a:cubicBezTo>
                  <a:pt x="222" y="14268"/>
                  <a:pt x="280" y="14281"/>
                  <a:pt x="565" y="14279"/>
                </a:cubicBezTo>
                <a:cubicBezTo>
                  <a:pt x="810" y="14278"/>
                  <a:pt x="900" y="14263"/>
                  <a:pt x="915" y="14219"/>
                </a:cubicBezTo>
                <a:cubicBezTo>
                  <a:pt x="982" y="14013"/>
                  <a:pt x="975" y="14016"/>
                  <a:pt x="1119" y="14153"/>
                </a:cubicBezTo>
                <a:cubicBezTo>
                  <a:pt x="1230" y="14259"/>
                  <a:pt x="1292" y="14284"/>
                  <a:pt x="1442" y="14284"/>
                </a:cubicBezTo>
                <a:cubicBezTo>
                  <a:pt x="1656" y="14284"/>
                  <a:pt x="1807" y="14202"/>
                  <a:pt x="1767" y="14107"/>
                </a:cubicBezTo>
                <a:cubicBezTo>
                  <a:pt x="1739" y="14038"/>
                  <a:pt x="1878" y="13891"/>
                  <a:pt x="1928" y="13938"/>
                </a:cubicBezTo>
                <a:cubicBezTo>
                  <a:pt x="1944" y="13953"/>
                  <a:pt x="1957" y="14037"/>
                  <a:pt x="1957" y="14125"/>
                </a:cubicBezTo>
                <a:cubicBezTo>
                  <a:pt x="1957" y="14274"/>
                  <a:pt x="1965" y="14284"/>
                  <a:pt x="2090" y="14284"/>
                </a:cubicBezTo>
                <a:lnTo>
                  <a:pt x="2224" y="14284"/>
                </a:lnTo>
                <a:lnTo>
                  <a:pt x="2224" y="13765"/>
                </a:lnTo>
                <a:lnTo>
                  <a:pt x="2224" y="13246"/>
                </a:lnTo>
                <a:lnTo>
                  <a:pt x="2090" y="13246"/>
                </a:lnTo>
                <a:lnTo>
                  <a:pt x="1957" y="13246"/>
                </a:lnTo>
                <a:close/>
                <a:moveTo>
                  <a:pt x="12187" y="13246"/>
                </a:moveTo>
                <a:cubicBezTo>
                  <a:pt x="11974" y="13246"/>
                  <a:pt x="11778" y="13377"/>
                  <a:pt x="11867" y="13461"/>
                </a:cubicBezTo>
                <a:cubicBezTo>
                  <a:pt x="11899" y="13491"/>
                  <a:pt x="11989" y="13516"/>
                  <a:pt x="12067" y="13516"/>
                </a:cubicBezTo>
                <a:cubicBezTo>
                  <a:pt x="12242" y="13516"/>
                  <a:pt x="12289" y="13585"/>
                  <a:pt x="12151" y="13640"/>
                </a:cubicBezTo>
                <a:cubicBezTo>
                  <a:pt x="12067" y="13675"/>
                  <a:pt x="12050" y="13709"/>
                  <a:pt x="12060" y="13836"/>
                </a:cubicBezTo>
                <a:cubicBezTo>
                  <a:pt x="12067" y="13921"/>
                  <a:pt x="12058" y="14003"/>
                  <a:pt x="12041" y="14019"/>
                </a:cubicBezTo>
                <a:cubicBezTo>
                  <a:pt x="12000" y="14058"/>
                  <a:pt x="12000" y="14220"/>
                  <a:pt x="12041" y="14259"/>
                </a:cubicBezTo>
                <a:cubicBezTo>
                  <a:pt x="12058" y="14275"/>
                  <a:pt x="12123" y="14283"/>
                  <a:pt x="12185" y="14276"/>
                </a:cubicBezTo>
                <a:cubicBezTo>
                  <a:pt x="12311" y="14262"/>
                  <a:pt x="12364" y="14113"/>
                  <a:pt x="12277" y="14016"/>
                </a:cubicBezTo>
                <a:cubicBezTo>
                  <a:pt x="12238" y="13972"/>
                  <a:pt x="12264" y="13926"/>
                  <a:pt x="12392" y="13809"/>
                </a:cubicBezTo>
                <a:cubicBezTo>
                  <a:pt x="12682" y="13547"/>
                  <a:pt x="12572" y="13246"/>
                  <a:pt x="12187" y="13246"/>
                </a:cubicBezTo>
                <a:close/>
                <a:moveTo>
                  <a:pt x="9162" y="13287"/>
                </a:moveTo>
                <a:cubicBezTo>
                  <a:pt x="9065" y="13287"/>
                  <a:pt x="9029" y="13307"/>
                  <a:pt x="9028" y="13360"/>
                </a:cubicBezTo>
                <a:cubicBezTo>
                  <a:pt x="9028" y="13400"/>
                  <a:pt x="8980" y="13475"/>
                  <a:pt x="8922" y="13526"/>
                </a:cubicBezTo>
                <a:cubicBezTo>
                  <a:pt x="8834" y="13604"/>
                  <a:pt x="8809" y="13610"/>
                  <a:pt x="8766" y="13561"/>
                </a:cubicBezTo>
                <a:cubicBezTo>
                  <a:pt x="8683" y="13467"/>
                  <a:pt x="8507" y="13447"/>
                  <a:pt x="8341" y="13512"/>
                </a:cubicBezTo>
                <a:cubicBezTo>
                  <a:pt x="8249" y="13548"/>
                  <a:pt x="8175" y="13557"/>
                  <a:pt x="8160" y="13534"/>
                </a:cubicBezTo>
                <a:cubicBezTo>
                  <a:pt x="8146" y="13512"/>
                  <a:pt x="8069" y="13495"/>
                  <a:pt x="7990" y="13495"/>
                </a:cubicBezTo>
                <a:cubicBezTo>
                  <a:pt x="7862" y="13495"/>
                  <a:pt x="7840" y="13513"/>
                  <a:pt x="7778" y="13671"/>
                </a:cubicBezTo>
                <a:cubicBezTo>
                  <a:pt x="7740" y="13768"/>
                  <a:pt x="7693" y="13848"/>
                  <a:pt x="7673" y="13848"/>
                </a:cubicBezTo>
                <a:cubicBezTo>
                  <a:pt x="7653" y="13848"/>
                  <a:pt x="7605" y="13769"/>
                  <a:pt x="7568" y="13673"/>
                </a:cubicBezTo>
                <a:lnTo>
                  <a:pt x="7499" y="13497"/>
                </a:lnTo>
                <a:lnTo>
                  <a:pt x="7208" y="13495"/>
                </a:lnTo>
                <a:cubicBezTo>
                  <a:pt x="7048" y="13494"/>
                  <a:pt x="6861" y="13490"/>
                  <a:pt x="6794" y="13488"/>
                </a:cubicBezTo>
                <a:cubicBezTo>
                  <a:pt x="6561" y="13479"/>
                  <a:pt x="6430" y="13679"/>
                  <a:pt x="6541" y="13874"/>
                </a:cubicBezTo>
                <a:cubicBezTo>
                  <a:pt x="6578" y="13937"/>
                  <a:pt x="6573" y="13981"/>
                  <a:pt x="6520" y="14057"/>
                </a:cubicBezTo>
                <a:cubicBezTo>
                  <a:pt x="6455" y="14149"/>
                  <a:pt x="6456" y="14160"/>
                  <a:pt x="6548" y="14220"/>
                </a:cubicBezTo>
                <a:cubicBezTo>
                  <a:pt x="6692" y="14314"/>
                  <a:pt x="7007" y="14304"/>
                  <a:pt x="7117" y="14201"/>
                </a:cubicBezTo>
                <a:cubicBezTo>
                  <a:pt x="7223" y="14102"/>
                  <a:pt x="7229" y="14003"/>
                  <a:pt x="7137" y="13879"/>
                </a:cubicBezTo>
                <a:cubicBezTo>
                  <a:pt x="7083" y="13808"/>
                  <a:pt x="7079" y="13768"/>
                  <a:pt x="7117" y="13701"/>
                </a:cubicBezTo>
                <a:cubicBezTo>
                  <a:pt x="7192" y="13570"/>
                  <a:pt x="7245" y="13615"/>
                  <a:pt x="7389" y="13930"/>
                </a:cubicBezTo>
                <a:cubicBezTo>
                  <a:pt x="7521" y="14219"/>
                  <a:pt x="7527" y="14354"/>
                  <a:pt x="7406" y="14311"/>
                </a:cubicBezTo>
                <a:cubicBezTo>
                  <a:pt x="7313" y="14278"/>
                  <a:pt x="7218" y="14447"/>
                  <a:pt x="7301" y="14496"/>
                </a:cubicBezTo>
                <a:cubicBezTo>
                  <a:pt x="7389" y="14549"/>
                  <a:pt x="7578" y="14541"/>
                  <a:pt x="7665" y="14481"/>
                </a:cubicBezTo>
                <a:cubicBezTo>
                  <a:pt x="7707" y="14453"/>
                  <a:pt x="7815" y="14260"/>
                  <a:pt x="7907" y="14053"/>
                </a:cubicBezTo>
                <a:cubicBezTo>
                  <a:pt x="8083" y="13654"/>
                  <a:pt x="8152" y="13575"/>
                  <a:pt x="8177" y="13744"/>
                </a:cubicBezTo>
                <a:cubicBezTo>
                  <a:pt x="8186" y="13801"/>
                  <a:pt x="8212" y="13871"/>
                  <a:pt x="8236" y="13898"/>
                </a:cubicBezTo>
                <a:cubicBezTo>
                  <a:pt x="8267" y="13932"/>
                  <a:pt x="8259" y="13978"/>
                  <a:pt x="8210" y="14042"/>
                </a:cubicBezTo>
                <a:cubicBezTo>
                  <a:pt x="8117" y="14166"/>
                  <a:pt x="8120" y="14179"/>
                  <a:pt x="8253" y="14236"/>
                </a:cubicBezTo>
                <a:cubicBezTo>
                  <a:pt x="8416" y="14305"/>
                  <a:pt x="8675" y="14295"/>
                  <a:pt x="8770" y="14216"/>
                </a:cubicBezTo>
                <a:cubicBezTo>
                  <a:pt x="8871" y="14130"/>
                  <a:pt x="8875" y="13962"/>
                  <a:pt x="8776" y="13860"/>
                </a:cubicBezTo>
                <a:cubicBezTo>
                  <a:pt x="8709" y="13790"/>
                  <a:pt x="8708" y="13777"/>
                  <a:pt x="8771" y="13718"/>
                </a:cubicBezTo>
                <a:cubicBezTo>
                  <a:pt x="8826" y="13666"/>
                  <a:pt x="8860" y="13663"/>
                  <a:pt x="8935" y="13700"/>
                </a:cubicBezTo>
                <a:cubicBezTo>
                  <a:pt x="9013" y="13739"/>
                  <a:pt x="9029" y="13785"/>
                  <a:pt x="9029" y="13966"/>
                </a:cubicBezTo>
                <a:cubicBezTo>
                  <a:pt x="9029" y="14220"/>
                  <a:pt x="9080" y="14284"/>
                  <a:pt x="9283" y="14284"/>
                </a:cubicBezTo>
                <a:cubicBezTo>
                  <a:pt x="9402" y="14284"/>
                  <a:pt x="9440" y="14263"/>
                  <a:pt x="9475" y="14177"/>
                </a:cubicBezTo>
                <a:lnTo>
                  <a:pt x="9519" y="14070"/>
                </a:lnTo>
                <a:lnTo>
                  <a:pt x="9655" y="14177"/>
                </a:lnTo>
                <a:cubicBezTo>
                  <a:pt x="9756" y="14256"/>
                  <a:pt x="9842" y="14284"/>
                  <a:pt x="9978" y="14283"/>
                </a:cubicBezTo>
                <a:cubicBezTo>
                  <a:pt x="10208" y="14281"/>
                  <a:pt x="10358" y="14190"/>
                  <a:pt x="10278" y="14101"/>
                </a:cubicBezTo>
                <a:cubicBezTo>
                  <a:pt x="10235" y="14052"/>
                  <a:pt x="10242" y="14032"/>
                  <a:pt x="10317" y="13994"/>
                </a:cubicBezTo>
                <a:cubicBezTo>
                  <a:pt x="10418" y="13944"/>
                  <a:pt x="10436" y="13966"/>
                  <a:pt x="10461" y="14160"/>
                </a:cubicBezTo>
                <a:cubicBezTo>
                  <a:pt x="10472" y="14243"/>
                  <a:pt x="10503" y="14265"/>
                  <a:pt x="10617" y="14276"/>
                </a:cubicBezTo>
                <a:lnTo>
                  <a:pt x="10759" y="14289"/>
                </a:lnTo>
                <a:lnTo>
                  <a:pt x="10773" y="14006"/>
                </a:lnTo>
                <a:cubicBezTo>
                  <a:pt x="10785" y="13755"/>
                  <a:pt x="10796" y="13724"/>
                  <a:pt x="10875" y="13724"/>
                </a:cubicBezTo>
                <a:cubicBezTo>
                  <a:pt x="10954" y="13724"/>
                  <a:pt x="10965" y="13755"/>
                  <a:pt x="10977" y="14004"/>
                </a:cubicBezTo>
                <a:cubicBezTo>
                  <a:pt x="10990" y="14283"/>
                  <a:pt x="10991" y="14284"/>
                  <a:pt x="11120" y="14284"/>
                </a:cubicBezTo>
                <a:cubicBezTo>
                  <a:pt x="11248" y="14284"/>
                  <a:pt x="11249" y="14283"/>
                  <a:pt x="11262" y="14004"/>
                </a:cubicBezTo>
                <a:cubicBezTo>
                  <a:pt x="11273" y="13755"/>
                  <a:pt x="11286" y="13724"/>
                  <a:pt x="11364" y="13724"/>
                </a:cubicBezTo>
                <a:cubicBezTo>
                  <a:pt x="11443" y="13724"/>
                  <a:pt x="11455" y="13755"/>
                  <a:pt x="11466" y="14004"/>
                </a:cubicBezTo>
                <a:cubicBezTo>
                  <a:pt x="11480" y="14284"/>
                  <a:pt x="11479" y="14284"/>
                  <a:pt x="11611" y="14284"/>
                </a:cubicBezTo>
                <a:lnTo>
                  <a:pt x="11742" y="14284"/>
                </a:lnTo>
                <a:lnTo>
                  <a:pt x="11742" y="13958"/>
                </a:lnTo>
                <a:cubicBezTo>
                  <a:pt x="11742" y="13585"/>
                  <a:pt x="11668" y="13475"/>
                  <a:pt x="11430" y="13490"/>
                </a:cubicBezTo>
                <a:cubicBezTo>
                  <a:pt x="11357" y="13495"/>
                  <a:pt x="11242" y="13498"/>
                  <a:pt x="11175" y="13498"/>
                </a:cubicBezTo>
                <a:cubicBezTo>
                  <a:pt x="10445" y="13494"/>
                  <a:pt x="10452" y="13492"/>
                  <a:pt x="10452" y="13640"/>
                </a:cubicBezTo>
                <a:cubicBezTo>
                  <a:pt x="10452" y="13790"/>
                  <a:pt x="10375" y="13803"/>
                  <a:pt x="10299" y="13666"/>
                </a:cubicBezTo>
                <a:cubicBezTo>
                  <a:pt x="10225" y="13531"/>
                  <a:pt x="9987" y="13433"/>
                  <a:pt x="9847" y="13479"/>
                </a:cubicBezTo>
                <a:cubicBezTo>
                  <a:pt x="9801" y="13495"/>
                  <a:pt x="9709" y="13554"/>
                  <a:pt x="9642" y="13611"/>
                </a:cubicBezTo>
                <a:lnTo>
                  <a:pt x="9521" y="13716"/>
                </a:lnTo>
                <a:lnTo>
                  <a:pt x="9479" y="13611"/>
                </a:lnTo>
                <a:cubicBezTo>
                  <a:pt x="9456" y="13554"/>
                  <a:pt x="9405" y="13495"/>
                  <a:pt x="9366" y="13481"/>
                </a:cubicBezTo>
                <a:cubicBezTo>
                  <a:pt x="9328" y="13468"/>
                  <a:pt x="9296" y="13418"/>
                  <a:pt x="9296" y="13372"/>
                </a:cubicBezTo>
                <a:cubicBezTo>
                  <a:pt x="9296" y="13306"/>
                  <a:pt x="9267" y="13287"/>
                  <a:pt x="9162" y="13287"/>
                </a:cubicBezTo>
                <a:close/>
                <a:moveTo>
                  <a:pt x="19713" y="15372"/>
                </a:moveTo>
                <a:cubicBezTo>
                  <a:pt x="19690" y="15367"/>
                  <a:pt x="19664" y="15369"/>
                  <a:pt x="19634" y="15380"/>
                </a:cubicBezTo>
                <a:cubicBezTo>
                  <a:pt x="19578" y="15400"/>
                  <a:pt x="19566" y="15438"/>
                  <a:pt x="19585" y="15529"/>
                </a:cubicBezTo>
                <a:cubicBezTo>
                  <a:pt x="19600" y="15597"/>
                  <a:pt x="19597" y="15660"/>
                  <a:pt x="19580" y="15670"/>
                </a:cubicBezTo>
                <a:cubicBezTo>
                  <a:pt x="19562" y="15680"/>
                  <a:pt x="19554" y="15860"/>
                  <a:pt x="19562" y="16069"/>
                </a:cubicBezTo>
                <a:cubicBezTo>
                  <a:pt x="19576" y="16432"/>
                  <a:pt x="19581" y="16449"/>
                  <a:pt x="19674" y="16436"/>
                </a:cubicBezTo>
                <a:cubicBezTo>
                  <a:pt x="19747" y="16426"/>
                  <a:pt x="19776" y="16388"/>
                  <a:pt x="19792" y="16278"/>
                </a:cubicBezTo>
                <a:cubicBezTo>
                  <a:pt x="19819" y="16106"/>
                  <a:pt x="19864" y="16094"/>
                  <a:pt x="19939" y="16236"/>
                </a:cubicBezTo>
                <a:cubicBezTo>
                  <a:pt x="19969" y="16293"/>
                  <a:pt x="20063" y="16373"/>
                  <a:pt x="20147" y="16412"/>
                </a:cubicBezTo>
                <a:cubicBezTo>
                  <a:pt x="20308" y="16487"/>
                  <a:pt x="20480" y="16475"/>
                  <a:pt x="20589" y="16379"/>
                </a:cubicBezTo>
                <a:cubicBezTo>
                  <a:pt x="20642" y="16333"/>
                  <a:pt x="20642" y="16312"/>
                  <a:pt x="20593" y="16257"/>
                </a:cubicBezTo>
                <a:cubicBezTo>
                  <a:pt x="20552" y="16211"/>
                  <a:pt x="20520" y="16204"/>
                  <a:pt x="20488" y="16234"/>
                </a:cubicBezTo>
                <a:cubicBezTo>
                  <a:pt x="20367" y="16347"/>
                  <a:pt x="20104" y="16220"/>
                  <a:pt x="20104" y="16049"/>
                </a:cubicBezTo>
                <a:cubicBezTo>
                  <a:pt x="20104" y="15999"/>
                  <a:pt x="20145" y="15923"/>
                  <a:pt x="20195" y="15881"/>
                </a:cubicBezTo>
                <a:cubicBezTo>
                  <a:pt x="20271" y="15817"/>
                  <a:pt x="20308" y="15812"/>
                  <a:pt x="20416" y="15850"/>
                </a:cubicBezTo>
                <a:cubicBezTo>
                  <a:pt x="20520" y="15887"/>
                  <a:pt x="20556" y="15883"/>
                  <a:pt x="20601" y="15833"/>
                </a:cubicBezTo>
                <a:cubicBezTo>
                  <a:pt x="20720" y="15699"/>
                  <a:pt x="20318" y="15590"/>
                  <a:pt x="20102" y="15698"/>
                </a:cubicBezTo>
                <a:cubicBezTo>
                  <a:pt x="20054" y="15721"/>
                  <a:pt x="19985" y="15797"/>
                  <a:pt x="19947" y="15865"/>
                </a:cubicBezTo>
                <a:cubicBezTo>
                  <a:pt x="19867" y="16010"/>
                  <a:pt x="19792" y="15991"/>
                  <a:pt x="19792" y="15827"/>
                </a:cubicBezTo>
                <a:cubicBezTo>
                  <a:pt x="19792" y="15764"/>
                  <a:pt x="19771" y="15693"/>
                  <a:pt x="19744" y="15668"/>
                </a:cubicBezTo>
                <a:cubicBezTo>
                  <a:pt x="19710" y="15636"/>
                  <a:pt x="19712" y="15598"/>
                  <a:pt x="19754" y="15536"/>
                </a:cubicBezTo>
                <a:cubicBezTo>
                  <a:pt x="19807" y="15457"/>
                  <a:pt x="19779" y="15385"/>
                  <a:pt x="19713" y="15372"/>
                </a:cubicBezTo>
                <a:close/>
                <a:moveTo>
                  <a:pt x="14567" y="15385"/>
                </a:moveTo>
                <a:cubicBezTo>
                  <a:pt x="14483" y="15385"/>
                  <a:pt x="14477" y="15416"/>
                  <a:pt x="14464" y="15914"/>
                </a:cubicBezTo>
                <a:lnTo>
                  <a:pt x="14450" y="16444"/>
                </a:lnTo>
                <a:lnTo>
                  <a:pt x="14567" y="16444"/>
                </a:lnTo>
                <a:lnTo>
                  <a:pt x="14684" y="16444"/>
                </a:lnTo>
                <a:lnTo>
                  <a:pt x="14669" y="15914"/>
                </a:lnTo>
                <a:cubicBezTo>
                  <a:pt x="14656" y="15417"/>
                  <a:pt x="14650" y="15385"/>
                  <a:pt x="14567" y="15385"/>
                </a:cubicBezTo>
                <a:close/>
                <a:moveTo>
                  <a:pt x="6850" y="15405"/>
                </a:moveTo>
                <a:cubicBezTo>
                  <a:pt x="6408" y="15405"/>
                  <a:pt x="6405" y="15406"/>
                  <a:pt x="6405" y="15507"/>
                </a:cubicBezTo>
                <a:cubicBezTo>
                  <a:pt x="6405" y="15594"/>
                  <a:pt x="6429" y="15610"/>
                  <a:pt x="6572" y="15621"/>
                </a:cubicBezTo>
                <a:lnTo>
                  <a:pt x="6739" y="15634"/>
                </a:lnTo>
                <a:lnTo>
                  <a:pt x="6752" y="16039"/>
                </a:lnTo>
                <a:cubicBezTo>
                  <a:pt x="6763" y="16407"/>
                  <a:pt x="6772" y="16444"/>
                  <a:pt x="6850" y="16444"/>
                </a:cubicBezTo>
                <a:cubicBezTo>
                  <a:pt x="6928" y="16444"/>
                  <a:pt x="6936" y="16407"/>
                  <a:pt x="6948" y="16039"/>
                </a:cubicBezTo>
                <a:lnTo>
                  <a:pt x="6961" y="15634"/>
                </a:lnTo>
                <a:lnTo>
                  <a:pt x="7127" y="15621"/>
                </a:lnTo>
                <a:cubicBezTo>
                  <a:pt x="7271" y="15610"/>
                  <a:pt x="7295" y="15594"/>
                  <a:pt x="7295" y="15507"/>
                </a:cubicBezTo>
                <a:cubicBezTo>
                  <a:pt x="7295" y="15406"/>
                  <a:pt x="7292" y="15405"/>
                  <a:pt x="6850" y="15405"/>
                </a:cubicBezTo>
                <a:close/>
                <a:moveTo>
                  <a:pt x="7514" y="15405"/>
                </a:moveTo>
                <a:cubicBezTo>
                  <a:pt x="7433" y="15405"/>
                  <a:pt x="7428" y="15439"/>
                  <a:pt x="7428" y="15925"/>
                </a:cubicBezTo>
                <a:cubicBezTo>
                  <a:pt x="7428" y="16416"/>
                  <a:pt x="7433" y="16444"/>
                  <a:pt x="7517" y="16444"/>
                </a:cubicBezTo>
                <a:cubicBezTo>
                  <a:pt x="7596" y="16444"/>
                  <a:pt x="7606" y="16416"/>
                  <a:pt x="7606" y="16201"/>
                </a:cubicBezTo>
                <a:cubicBezTo>
                  <a:pt x="7606" y="16009"/>
                  <a:pt x="7625" y="15942"/>
                  <a:pt x="7697" y="15881"/>
                </a:cubicBezTo>
                <a:cubicBezTo>
                  <a:pt x="7853" y="15749"/>
                  <a:pt x="7937" y="15843"/>
                  <a:pt x="7953" y="16168"/>
                </a:cubicBezTo>
                <a:cubicBezTo>
                  <a:pt x="7965" y="16430"/>
                  <a:pt x="7971" y="16444"/>
                  <a:pt x="8075" y="16444"/>
                </a:cubicBezTo>
                <a:cubicBezTo>
                  <a:pt x="8169" y="16444"/>
                  <a:pt x="8184" y="16425"/>
                  <a:pt x="8184" y="16301"/>
                </a:cubicBezTo>
                <a:cubicBezTo>
                  <a:pt x="8184" y="16127"/>
                  <a:pt x="8258" y="16071"/>
                  <a:pt x="8312" y="16203"/>
                </a:cubicBezTo>
                <a:cubicBezTo>
                  <a:pt x="8361" y="16320"/>
                  <a:pt x="8487" y="16429"/>
                  <a:pt x="8606" y="16455"/>
                </a:cubicBezTo>
                <a:cubicBezTo>
                  <a:pt x="8844" y="16506"/>
                  <a:pt x="9183" y="16346"/>
                  <a:pt x="9027" y="16256"/>
                </a:cubicBezTo>
                <a:cubicBezTo>
                  <a:pt x="8995" y="16238"/>
                  <a:pt x="9004" y="16194"/>
                  <a:pt x="9051" y="16127"/>
                </a:cubicBezTo>
                <a:cubicBezTo>
                  <a:pt x="9133" y="16009"/>
                  <a:pt x="9108" y="15887"/>
                  <a:pt x="8972" y="15749"/>
                </a:cubicBezTo>
                <a:cubicBezTo>
                  <a:pt x="8795" y="15568"/>
                  <a:pt x="8413" y="15654"/>
                  <a:pt x="8310" y="15898"/>
                </a:cubicBezTo>
                <a:cubicBezTo>
                  <a:pt x="8267" y="16000"/>
                  <a:pt x="8260" y="16003"/>
                  <a:pt x="8213" y="15930"/>
                </a:cubicBezTo>
                <a:cubicBezTo>
                  <a:pt x="8048" y="15682"/>
                  <a:pt x="7999" y="15649"/>
                  <a:pt x="7812" y="15662"/>
                </a:cubicBezTo>
                <a:cubicBezTo>
                  <a:pt x="7634" y="15674"/>
                  <a:pt x="7628" y="15670"/>
                  <a:pt x="7614" y="15540"/>
                </a:cubicBezTo>
                <a:cubicBezTo>
                  <a:pt x="7604" y="15439"/>
                  <a:pt x="7579" y="15405"/>
                  <a:pt x="7514" y="15405"/>
                </a:cubicBezTo>
                <a:close/>
                <a:moveTo>
                  <a:pt x="9713" y="15405"/>
                </a:moveTo>
                <a:cubicBezTo>
                  <a:pt x="9655" y="15405"/>
                  <a:pt x="9607" y="15421"/>
                  <a:pt x="9607" y="15439"/>
                </a:cubicBezTo>
                <a:cubicBezTo>
                  <a:pt x="9607" y="15467"/>
                  <a:pt x="9864" y="16203"/>
                  <a:pt x="9941" y="16395"/>
                </a:cubicBezTo>
                <a:cubicBezTo>
                  <a:pt x="9953" y="16425"/>
                  <a:pt x="10008" y="16444"/>
                  <a:pt x="10063" y="16436"/>
                </a:cubicBezTo>
                <a:cubicBezTo>
                  <a:pt x="10139" y="16426"/>
                  <a:pt x="10184" y="16369"/>
                  <a:pt x="10252" y="16195"/>
                </a:cubicBezTo>
                <a:cubicBezTo>
                  <a:pt x="10410" y="15790"/>
                  <a:pt x="10438" y="15785"/>
                  <a:pt x="10561" y="16140"/>
                </a:cubicBezTo>
                <a:cubicBezTo>
                  <a:pt x="10640" y="16368"/>
                  <a:pt x="10726" y="16467"/>
                  <a:pt x="10818" y="16433"/>
                </a:cubicBezTo>
                <a:cubicBezTo>
                  <a:pt x="10864" y="16417"/>
                  <a:pt x="11209" y="15536"/>
                  <a:pt x="11209" y="15435"/>
                </a:cubicBezTo>
                <a:cubicBezTo>
                  <a:pt x="11209" y="15419"/>
                  <a:pt x="11161" y="15405"/>
                  <a:pt x="11103" y="15405"/>
                </a:cubicBezTo>
                <a:cubicBezTo>
                  <a:pt x="11012" y="15405"/>
                  <a:pt x="10981" y="15446"/>
                  <a:pt x="10891" y="15686"/>
                </a:cubicBezTo>
                <a:cubicBezTo>
                  <a:pt x="10833" y="15840"/>
                  <a:pt x="10767" y="15966"/>
                  <a:pt x="10744" y="15966"/>
                </a:cubicBezTo>
                <a:cubicBezTo>
                  <a:pt x="10721" y="15966"/>
                  <a:pt x="10665" y="15849"/>
                  <a:pt x="10620" y="15705"/>
                </a:cubicBezTo>
                <a:cubicBezTo>
                  <a:pt x="10493" y="15305"/>
                  <a:pt x="10348" y="15312"/>
                  <a:pt x="10197" y="15727"/>
                </a:cubicBezTo>
                <a:cubicBezTo>
                  <a:pt x="10154" y="15846"/>
                  <a:pt x="10099" y="15948"/>
                  <a:pt x="10074" y="15955"/>
                </a:cubicBezTo>
                <a:cubicBezTo>
                  <a:pt x="10050" y="15961"/>
                  <a:pt x="9983" y="15840"/>
                  <a:pt x="9925" y="15686"/>
                </a:cubicBezTo>
                <a:cubicBezTo>
                  <a:pt x="9834" y="15446"/>
                  <a:pt x="9804" y="15405"/>
                  <a:pt x="9713" y="15405"/>
                </a:cubicBezTo>
                <a:close/>
                <a:moveTo>
                  <a:pt x="13674" y="15405"/>
                </a:moveTo>
                <a:cubicBezTo>
                  <a:pt x="13622" y="15405"/>
                  <a:pt x="13610" y="15501"/>
                  <a:pt x="13610" y="15925"/>
                </a:cubicBezTo>
                <a:cubicBezTo>
                  <a:pt x="13610" y="16351"/>
                  <a:pt x="13622" y="16444"/>
                  <a:pt x="13675" y="16444"/>
                </a:cubicBezTo>
                <a:cubicBezTo>
                  <a:pt x="13723" y="16444"/>
                  <a:pt x="13743" y="16376"/>
                  <a:pt x="13753" y="16168"/>
                </a:cubicBezTo>
                <a:cubicBezTo>
                  <a:pt x="13767" y="15862"/>
                  <a:pt x="13848" y="15757"/>
                  <a:pt x="13999" y="15846"/>
                </a:cubicBezTo>
                <a:cubicBezTo>
                  <a:pt x="14058" y="15880"/>
                  <a:pt x="14080" y="15959"/>
                  <a:pt x="14090" y="16168"/>
                </a:cubicBezTo>
                <a:cubicBezTo>
                  <a:pt x="14100" y="16364"/>
                  <a:pt x="14120" y="16444"/>
                  <a:pt x="14162" y="16444"/>
                </a:cubicBezTo>
                <a:cubicBezTo>
                  <a:pt x="14284" y="16444"/>
                  <a:pt x="14333" y="16324"/>
                  <a:pt x="14314" y="16072"/>
                </a:cubicBezTo>
                <a:cubicBezTo>
                  <a:pt x="14289" y="15749"/>
                  <a:pt x="14195" y="15645"/>
                  <a:pt x="13945" y="15662"/>
                </a:cubicBezTo>
                <a:cubicBezTo>
                  <a:pt x="13772" y="15674"/>
                  <a:pt x="13766" y="15670"/>
                  <a:pt x="13752" y="15540"/>
                </a:cubicBezTo>
                <a:cubicBezTo>
                  <a:pt x="13744" y="15457"/>
                  <a:pt x="13713" y="15405"/>
                  <a:pt x="13674" y="15405"/>
                </a:cubicBezTo>
                <a:close/>
                <a:moveTo>
                  <a:pt x="16616" y="15406"/>
                </a:moveTo>
                <a:cubicBezTo>
                  <a:pt x="16343" y="15416"/>
                  <a:pt x="16142" y="15625"/>
                  <a:pt x="16279" y="15865"/>
                </a:cubicBezTo>
                <a:cubicBezTo>
                  <a:pt x="16306" y="15911"/>
                  <a:pt x="16427" y="15972"/>
                  <a:pt x="16568" y="16010"/>
                </a:cubicBezTo>
                <a:cubicBezTo>
                  <a:pt x="16838" y="16083"/>
                  <a:pt x="16891" y="16128"/>
                  <a:pt x="16811" y="16217"/>
                </a:cubicBezTo>
                <a:cubicBezTo>
                  <a:pt x="16740" y="16297"/>
                  <a:pt x="16546" y="16294"/>
                  <a:pt x="16418" y="16211"/>
                </a:cubicBezTo>
                <a:cubicBezTo>
                  <a:pt x="16324" y="16149"/>
                  <a:pt x="16310" y="16148"/>
                  <a:pt x="16243" y="16210"/>
                </a:cubicBezTo>
                <a:cubicBezTo>
                  <a:pt x="16154" y="16293"/>
                  <a:pt x="16201" y="16345"/>
                  <a:pt x="16440" y="16425"/>
                </a:cubicBezTo>
                <a:cubicBezTo>
                  <a:pt x="16672" y="16503"/>
                  <a:pt x="16854" y="16465"/>
                  <a:pt x="17004" y="16306"/>
                </a:cubicBezTo>
                <a:lnTo>
                  <a:pt x="17129" y="16174"/>
                </a:lnTo>
                <a:lnTo>
                  <a:pt x="17217" y="16286"/>
                </a:lnTo>
                <a:cubicBezTo>
                  <a:pt x="17346" y="16449"/>
                  <a:pt x="17565" y="16506"/>
                  <a:pt x="17765" y="16428"/>
                </a:cubicBezTo>
                <a:cubicBezTo>
                  <a:pt x="17926" y="16365"/>
                  <a:pt x="17964" y="16306"/>
                  <a:pt x="17877" y="16256"/>
                </a:cubicBezTo>
                <a:cubicBezTo>
                  <a:pt x="17846" y="16238"/>
                  <a:pt x="17855" y="16193"/>
                  <a:pt x="17903" y="16125"/>
                </a:cubicBezTo>
                <a:cubicBezTo>
                  <a:pt x="18128" y="15805"/>
                  <a:pt x="17574" y="15479"/>
                  <a:pt x="17277" y="15756"/>
                </a:cubicBezTo>
                <a:cubicBezTo>
                  <a:pt x="17217" y="15812"/>
                  <a:pt x="17168" y="15887"/>
                  <a:pt x="17168" y="15920"/>
                </a:cubicBezTo>
                <a:cubicBezTo>
                  <a:pt x="17168" y="16026"/>
                  <a:pt x="17083" y="16038"/>
                  <a:pt x="16963" y="15949"/>
                </a:cubicBezTo>
                <a:cubicBezTo>
                  <a:pt x="16899" y="15903"/>
                  <a:pt x="16781" y="15852"/>
                  <a:pt x="16698" y="15838"/>
                </a:cubicBezTo>
                <a:cubicBezTo>
                  <a:pt x="16506" y="15804"/>
                  <a:pt x="16425" y="15720"/>
                  <a:pt x="16501" y="15634"/>
                </a:cubicBezTo>
                <a:cubicBezTo>
                  <a:pt x="16571" y="15556"/>
                  <a:pt x="16623" y="15556"/>
                  <a:pt x="16785" y="15635"/>
                </a:cubicBezTo>
                <a:cubicBezTo>
                  <a:pt x="16882" y="15682"/>
                  <a:pt x="16929" y="15686"/>
                  <a:pt x="16974" y="15650"/>
                </a:cubicBezTo>
                <a:cubicBezTo>
                  <a:pt x="17065" y="15580"/>
                  <a:pt x="17049" y="15539"/>
                  <a:pt x="16904" y="15469"/>
                </a:cubicBezTo>
                <a:cubicBezTo>
                  <a:pt x="16806" y="15422"/>
                  <a:pt x="16707" y="15403"/>
                  <a:pt x="16616" y="15406"/>
                </a:cubicBezTo>
                <a:close/>
                <a:moveTo>
                  <a:pt x="19378" y="15655"/>
                </a:moveTo>
                <a:cubicBezTo>
                  <a:pt x="19285" y="15655"/>
                  <a:pt x="19253" y="15688"/>
                  <a:pt x="19188" y="15852"/>
                </a:cubicBezTo>
                <a:cubicBezTo>
                  <a:pt x="19145" y="15961"/>
                  <a:pt x="19094" y="16067"/>
                  <a:pt x="19074" y="16088"/>
                </a:cubicBezTo>
                <a:cubicBezTo>
                  <a:pt x="19054" y="16110"/>
                  <a:pt x="18990" y="16024"/>
                  <a:pt x="18929" y="15895"/>
                </a:cubicBezTo>
                <a:lnTo>
                  <a:pt x="18819" y="15664"/>
                </a:lnTo>
                <a:lnTo>
                  <a:pt x="18461" y="15667"/>
                </a:lnTo>
                <a:lnTo>
                  <a:pt x="18103" y="15669"/>
                </a:lnTo>
                <a:lnTo>
                  <a:pt x="18103" y="16059"/>
                </a:lnTo>
                <a:cubicBezTo>
                  <a:pt x="18103" y="16440"/>
                  <a:pt x="18105" y="16449"/>
                  <a:pt x="18202" y="16436"/>
                </a:cubicBezTo>
                <a:cubicBezTo>
                  <a:pt x="18292" y="16424"/>
                  <a:pt x="18305" y="16394"/>
                  <a:pt x="18324" y="16156"/>
                </a:cubicBezTo>
                <a:cubicBezTo>
                  <a:pt x="18346" y="15901"/>
                  <a:pt x="18353" y="15887"/>
                  <a:pt x="18493" y="15834"/>
                </a:cubicBezTo>
                <a:lnTo>
                  <a:pt x="18639" y="15778"/>
                </a:lnTo>
                <a:lnTo>
                  <a:pt x="18799" y="16111"/>
                </a:lnTo>
                <a:cubicBezTo>
                  <a:pt x="19017" y="16562"/>
                  <a:pt x="19094" y="16564"/>
                  <a:pt x="19291" y="16122"/>
                </a:cubicBezTo>
                <a:cubicBezTo>
                  <a:pt x="19511" y="15627"/>
                  <a:pt x="19505" y="15655"/>
                  <a:pt x="19378" y="15655"/>
                </a:cubicBezTo>
                <a:close/>
                <a:moveTo>
                  <a:pt x="11607" y="15655"/>
                </a:moveTo>
                <a:cubicBezTo>
                  <a:pt x="11421" y="15659"/>
                  <a:pt x="11242" y="15773"/>
                  <a:pt x="11190" y="15968"/>
                </a:cubicBezTo>
                <a:cubicBezTo>
                  <a:pt x="11147" y="16127"/>
                  <a:pt x="11272" y="16354"/>
                  <a:pt x="11440" y="16423"/>
                </a:cubicBezTo>
                <a:cubicBezTo>
                  <a:pt x="11618" y="16495"/>
                  <a:pt x="11620" y="16495"/>
                  <a:pt x="11757" y="16446"/>
                </a:cubicBezTo>
                <a:cubicBezTo>
                  <a:pt x="12073" y="16334"/>
                  <a:pt x="12157" y="15995"/>
                  <a:pt x="11924" y="15776"/>
                </a:cubicBezTo>
                <a:cubicBezTo>
                  <a:pt x="11833" y="15692"/>
                  <a:pt x="11718" y="15653"/>
                  <a:pt x="11607" y="15655"/>
                </a:cubicBezTo>
                <a:close/>
                <a:moveTo>
                  <a:pt x="13080" y="15656"/>
                </a:moveTo>
                <a:cubicBezTo>
                  <a:pt x="12980" y="15662"/>
                  <a:pt x="12884" y="15684"/>
                  <a:pt x="12853" y="15718"/>
                </a:cubicBezTo>
                <a:cubicBezTo>
                  <a:pt x="12805" y="15773"/>
                  <a:pt x="12786" y="15773"/>
                  <a:pt x="12725" y="15724"/>
                </a:cubicBezTo>
                <a:cubicBezTo>
                  <a:pt x="12685" y="15692"/>
                  <a:pt x="12551" y="15664"/>
                  <a:pt x="12421" y="15663"/>
                </a:cubicBezTo>
                <a:lnTo>
                  <a:pt x="12187" y="15660"/>
                </a:lnTo>
                <a:lnTo>
                  <a:pt x="12187" y="16052"/>
                </a:lnTo>
                <a:cubicBezTo>
                  <a:pt x="12187" y="16442"/>
                  <a:pt x="12187" y="16444"/>
                  <a:pt x="12298" y="16444"/>
                </a:cubicBezTo>
                <a:cubicBezTo>
                  <a:pt x="12404" y="16444"/>
                  <a:pt x="12409" y="16433"/>
                  <a:pt x="12409" y="16201"/>
                </a:cubicBezTo>
                <a:cubicBezTo>
                  <a:pt x="12409" y="15946"/>
                  <a:pt x="12473" y="15844"/>
                  <a:pt x="12651" y="15814"/>
                </a:cubicBezTo>
                <a:cubicBezTo>
                  <a:pt x="12712" y="15804"/>
                  <a:pt x="12744" y="15830"/>
                  <a:pt x="12763" y="15904"/>
                </a:cubicBezTo>
                <a:cubicBezTo>
                  <a:pt x="12780" y="15975"/>
                  <a:pt x="12855" y="16038"/>
                  <a:pt x="12999" y="16105"/>
                </a:cubicBezTo>
                <a:cubicBezTo>
                  <a:pt x="13209" y="16203"/>
                  <a:pt x="13240" y="16278"/>
                  <a:pt x="13071" y="16278"/>
                </a:cubicBezTo>
                <a:cubicBezTo>
                  <a:pt x="13022" y="16278"/>
                  <a:pt x="12945" y="16259"/>
                  <a:pt x="12900" y="16237"/>
                </a:cubicBezTo>
                <a:cubicBezTo>
                  <a:pt x="12841" y="16208"/>
                  <a:pt x="12804" y="16213"/>
                  <a:pt x="12766" y="16256"/>
                </a:cubicBezTo>
                <a:cubicBezTo>
                  <a:pt x="12695" y="16336"/>
                  <a:pt x="12740" y="16393"/>
                  <a:pt x="12911" y="16441"/>
                </a:cubicBezTo>
                <a:cubicBezTo>
                  <a:pt x="12990" y="16462"/>
                  <a:pt x="13104" y="16470"/>
                  <a:pt x="13165" y="16458"/>
                </a:cubicBezTo>
                <a:cubicBezTo>
                  <a:pt x="13290" y="16435"/>
                  <a:pt x="13477" y="16289"/>
                  <a:pt x="13477" y="16216"/>
                </a:cubicBezTo>
                <a:cubicBezTo>
                  <a:pt x="13477" y="16146"/>
                  <a:pt x="13296" y="16004"/>
                  <a:pt x="13155" y="15961"/>
                </a:cubicBezTo>
                <a:cubicBezTo>
                  <a:pt x="12989" y="15912"/>
                  <a:pt x="13019" y="15842"/>
                  <a:pt x="13206" y="15842"/>
                </a:cubicBezTo>
                <a:cubicBezTo>
                  <a:pt x="13367" y="15842"/>
                  <a:pt x="13444" y="15754"/>
                  <a:pt x="13338" y="15692"/>
                </a:cubicBezTo>
                <a:cubicBezTo>
                  <a:pt x="13287" y="15662"/>
                  <a:pt x="13181" y="15651"/>
                  <a:pt x="13080" y="15656"/>
                </a:cubicBezTo>
                <a:close/>
                <a:moveTo>
                  <a:pt x="21161" y="15656"/>
                </a:moveTo>
                <a:cubicBezTo>
                  <a:pt x="21062" y="15647"/>
                  <a:pt x="20963" y="15663"/>
                  <a:pt x="20901" y="15708"/>
                </a:cubicBezTo>
                <a:cubicBezTo>
                  <a:pt x="20632" y="15901"/>
                  <a:pt x="20686" y="16327"/>
                  <a:pt x="20994" y="16440"/>
                </a:cubicBezTo>
                <a:cubicBezTo>
                  <a:pt x="21144" y="16495"/>
                  <a:pt x="21152" y="16494"/>
                  <a:pt x="21328" y="16425"/>
                </a:cubicBezTo>
                <a:cubicBezTo>
                  <a:pt x="21489" y="16363"/>
                  <a:pt x="21514" y="16324"/>
                  <a:pt x="21436" y="16251"/>
                </a:cubicBezTo>
                <a:cubicBezTo>
                  <a:pt x="21404" y="16221"/>
                  <a:pt x="21411" y="16192"/>
                  <a:pt x="21458" y="16155"/>
                </a:cubicBezTo>
                <a:cubicBezTo>
                  <a:pt x="21563" y="16073"/>
                  <a:pt x="21543" y="15873"/>
                  <a:pt x="21418" y="15756"/>
                </a:cubicBezTo>
                <a:cubicBezTo>
                  <a:pt x="21357" y="15700"/>
                  <a:pt x="21259" y="15665"/>
                  <a:pt x="21161" y="15656"/>
                </a:cubicBezTo>
                <a:close/>
                <a:moveTo>
                  <a:pt x="15176" y="15663"/>
                </a:moveTo>
                <a:lnTo>
                  <a:pt x="14900" y="15670"/>
                </a:lnTo>
                <a:lnTo>
                  <a:pt x="14900" y="16181"/>
                </a:lnTo>
                <a:cubicBezTo>
                  <a:pt x="14900" y="16608"/>
                  <a:pt x="14911" y="16693"/>
                  <a:pt x="14966" y="16693"/>
                </a:cubicBezTo>
                <a:cubicBezTo>
                  <a:pt x="15010" y="16693"/>
                  <a:pt x="15033" y="16652"/>
                  <a:pt x="15033" y="16575"/>
                </a:cubicBezTo>
                <a:cubicBezTo>
                  <a:pt x="15033" y="16424"/>
                  <a:pt x="15063" y="16399"/>
                  <a:pt x="15192" y="16445"/>
                </a:cubicBezTo>
                <a:cubicBezTo>
                  <a:pt x="15574" y="16581"/>
                  <a:pt x="15865" y="16018"/>
                  <a:pt x="15553" y="15745"/>
                </a:cubicBezTo>
                <a:cubicBezTo>
                  <a:pt x="15469" y="15671"/>
                  <a:pt x="15403" y="15657"/>
                  <a:pt x="15176" y="15663"/>
                </a:cubicBezTo>
                <a:close/>
                <a:moveTo>
                  <a:pt x="8373" y="18104"/>
                </a:moveTo>
                <a:lnTo>
                  <a:pt x="8334" y="18676"/>
                </a:lnTo>
                <a:lnTo>
                  <a:pt x="8295" y="19248"/>
                </a:lnTo>
                <a:lnTo>
                  <a:pt x="7517" y="19268"/>
                </a:lnTo>
                <a:cubicBezTo>
                  <a:pt x="7089" y="19280"/>
                  <a:pt x="6739" y="19305"/>
                  <a:pt x="6739" y="19324"/>
                </a:cubicBezTo>
                <a:cubicBezTo>
                  <a:pt x="6739" y="19342"/>
                  <a:pt x="7629" y="19859"/>
                  <a:pt x="8717" y="20473"/>
                </a:cubicBezTo>
                <a:cubicBezTo>
                  <a:pt x="9806" y="21086"/>
                  <a:pt x="10721" y="21590"/>
                  <a:pt x="10750" y="21591"/>
                </a:cubicBezTo>
                <a:cubicBezTo>
                  <a:pt x="10839" y="21597"/>
                  <a:pt x="14814" y="19347"/>
                  <a:pt x="14787" y="19306"/>
                </a:cubicBezTo>
                <a:cubicBezTo>
                  <a:pt x="14773" y="19285"/>
                  <a:pt x="14424" y="19268"/>
                  <a:pt x="14013" y="19268"/>
                </a:cubicBezTo>
                <a:cubicBezTo>
                  <a:pt x="13449" y="19268"/>
                  <a:pt x="13253" y="19255"/>
                  <a:pt x="13217" y="19214"/>
                </a:cubicBezTo>
                <a:cubicBezTo>
                  <a:pt x="13189" y="19183"/>
                  <a:pt x="13163" y="18936"/>
                  <a:pt x="13155" y="18642"/>
                </a:cubicBezTo>
                <a:lnTo>
                  <a:pt x="13143" y="18126"/>
                </a:lnTo>
                <a:lnTo>
                  <a:pt x="10758" y="18115"/>
                </a:lnTo>
                <a:lnTo>
                  <a:pt x="8373" y="18104"/>
                </a:ln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EX Graphics3.png" descr="EX Graphics3.png"/>
          <p:cNvPicPr>
            <a:picLocks noChangeAspect="1"/>
          </p:cNvPicPr>
          <p:nvPr/>
        </p:nvPicPr>
        <p:blipFill>
          <a:blip r:embed="rId3">
            <a:extLst/>
          </a:blip>
          <a:stretch>
            <a:fillRect/>
          </a:stretch>
        </p:blipFill>
        <p:spPr>
          <a:xfrm>
            <a:off x="4621532" y="0"/>
            <a:ext cx="13716001" cy="13716001"/>
          </a:xfrm>
          <a:prstGeom prst="rect">
            <a:avLst/>
          </a:prstGeom>
          <a:ln w="12700">
            <a:miter lim="400000"/>
          </a:ln>
        </p:spPr>
      </p:pic>
      <p:sp>
        <p:nvSpPr>
          <p:cNvPr id="226" name="Rectangle"/>
          <p:cNvSpPr/>
          <p:nvPr/>
        </p:nvSpPr>
        <p:spPr>
          <a:xfrm>
            <a:off x="4864253" y="10882359"/>
            <a:ext cx="13467416" cy="2326394"/>
          </a:xfrm>
          <a:prstGeom prst="rect">
            <a:avLst/>
          </a:prstGeom>
          <a:solidFill>
            <a:srgbClr val="FFFFFF"/>
          </a:solidFill>
          <a:ln w="12700">
            <a:miter lim="400000"/>
          </a:ln>
        </p:spPr>
        <p:txBody>
          <a:bodyPr lIns="50800" tIns="50800" rIns="50800" bIns="50800" anchor="ctr"/>
          <a:lstStyle/>
          <a:p>
            <a:pPr algn="ctr">
              <a:spcBef>
                <a:spcPts val="0"/>
              </a:spcBef>
              <a:defRPr sz="3200">
                <a:solidFill>
                  <a:srgbClr val="FFFFFF"/>
                </a:solidFill>
                <a:latin typeface="Graphik Light"/>
                <a:ea typeface="Graphik Light"/>
                <a:cs typeface="Graphik Light"/>
                <a:sym typeface="Graphik Light"/>
              </a:defRPr>
            </a:pPr>
          </a:p>
        </p:txBody>
      </p:sp>
      <p:sp>
        <p:nvSpPr>
          <p:cNvPr id="227"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28" name="A2A Logo Full Colour.png" descr="A2A Logo Full Colour.png"/>
          <p:cNvPicPr>
            <a:picLocks noChangeAspect="1"/>
          </p:cNvPicPr>
          <p:nvPr/>
        </p:nvPicPr>
        <p:blipFill>
          <a:blip r:embed="rId4">
            <a:extLst/>
          </a:blip>
          <a:stretch>
            <a:fillRect/>
          </a:stretch>
        </p:blipFill>
        <p:spPr>
          <a:xfrm>
            <a:off x="21199420" y="256309"/>
            <a:ext cx="2751786" cy="2751786"/>
          </a:xfrm>
          <a:prstGeom prst="rect">
            <a:avLst/>
          </a:prstGeom>
          <a:ln w="12700">
            <a:miter lim="400000"/>
          </a:ln>
        </p:spPr>
      </p:pic>
      <p:sp>
        <p:nvSpPr>
          <p:cNvPr id="229"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EX Graphics3.png" descr="EX Graphics3.png"/>
          <p:cNvPicPr>
            <a:picLocks noChangeAspect="1"/>
          </p:cNvPicPr>
          <p:nvPr/>
        </p:nvPicPr>
        <p:blipFill>
          <a:blip r:embed="rId3">
            <a:extLst/>
          </a:blip>
          <a:stretch>
            <a:fillRect/>
          </a:stretch>
        </p:blipFill>
        <p:spPr>
          <a:xfrm>
            <a:off x="4621532" y="0"/>
            <a:ext cx="13716001" cy="13716001"/>
          </a:xfrm>
          <a:prstGeom prst="rect">
            <a:avLst/>
          </a:prstGeom>
          <a:ln w="12700">
            <a:miter lim="400000"/>
          </a:ln>
        </p:spPr>
      </p:pic>
      <p:sp>
        <p:nvSpPr>
          <p:cNvPr id="234"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35" name="A2A Logo Full Colour.png" descr="A2A Logo Full Colour.png"/>
          <p:cNvPicPr>
            <a:picLocks noChangeAspect="1"/>
          </p:cNvPicPr>
          <p:nvPr/>
        </p:nvPicPr>
        <p:blipFill>
          <a:blip r:embed="rId4">
            <a:extLst/>
          </a:blip>
          <a:stretch>
            <a:fillRect/>
          </a:stretch>
        </p:blipFill>
        <p:spPr>
          <a:xfrm>
            <a:off x="21199420" y="256309"/>
            <a:ext cx="2751786" cy="2751786"/>
          </a:xfrm>
          <a:prstGeom prst="rect">
            <a:avLst/>
          </a:prstGeom>
          <a:ln w="12700">
            <a:miter lim="400000"/>
          </a:ln>
        </p:spPr>
      </p:pic>
      <p:sp>
        <p:nvSpPr>
          <p:cNvPr id="236"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EX Graphics2a.png" descr="EX Graphics2a.png"/>
          <p:cNvPicPr>
            <a:picLocks noChangeAspect="1"/>
          </p:cNvPicPr>
          <p:nvPr/>
        </p:nvPicPr>
        <p:blipFill>
          <a:blip r:embed="rId3">
            <a:extLst/>
          </a:blip>
          <a:srcRect l="9356" t="10818" r="42217" b="30413"/>
          <a:stretch>
            <a:fillRect/>
          </a:stretch>
        </p:blipFill>
        <p:spPr>
          <a:xfrm>
            <a:off x="9012972" y="3926225"/>
            <a:ext cx="6642083" cy="8060524"/>
          </a:xfrm>
          <a:custGeom>
            <a:avLst/>
            <a:gdLst/>
            <a:ahLst/>
            <a:cxnLst>
              <a:cxn ang="0">
                <a:pos x="wd2" y="hd2"/>
              </a:cxn>
              <a:cxn ang="5400000">
                <a:pos x="wd2" y="hd2"/>
              </a:cxn>
              <a:cxn ang="10800000">
                <a:pos x="wd2" y="hd2"/>
              </a:cxn>
              <a:cxn ang="16200000">
                <a:pos x="wd2" y="hd2"/>
              </a:cxn>
            </a:cxnLst>
            <a:rect l="0" t="0" r="r" b="b"/>
            <a:pathLst>
              <a:path w="21363" h="21424" fill="norm" stroke="1" extrusionOk="0">
                <a:moveTo>
                  <a:pt x="6905" y="0"/>
                </a:moveTo>
                <a:cubicBezTo>
                  <a:pt x="6744" y="0"/>
                  <a:pt x="6708" y="157"/>
                  <a:pt x="6708" y="840"/>
                </a:cubicBezTo>
                <a:lnTo>
                  <a:pt x="6708" y="1679"/>
                </a:lnTo>
                <a:lnTo>
                  <a:pt x="7499" y="1666"/>
                </a:lnTo>
                <a:cubicBezTo>
                  <a:pt x="8394" y="1650"/>
                  <a:pt x="8707" y="1453"/>
                  <a:pt x="8425" y="1080"/>
                </a:cubicBezTo>
                <a:cubicBezTo>
                  <a:pt x="8310" y="928"/>
                  <a:pt x="8310" y="850"/>
                  <a:pt x="8425" y="755"/>
                </a:cubicBezTo>
                <a:cubicBezTo>
                  <a:pt x="8540" y="660"/>
                  <a:pt x="8531" y="607"/>
                  <a:pt x="8384" y="531"/>
                </a:cubicBezTo>
                <a:cubicBezTo>
                  <a:pt x="8118" y="392"/>
                  <a:pt x="7693" y="401"/>
                  <a:pt x="7512" y="551"/>
                </a:cubicBezTo>
                <a:cubicBezTo>
                  <a:pt x="7359" y="677"/>
                  <a:pt x="7359" y="678"/>
                  <a:pt x="7164" y="160"/>
                </a:cubicBezTo>
                <a:cubicBezTo>
                  <a:pt x="7130" y="72"/>
                  <a:pt x="7013" y="0"/>
                  <a:pt x="6905" y="0"/>
                </a:cubicBezTo>
                <a:close/>
                <a:moveTo>
                  <a:pt x="170" y="98"/>
                </a:moveTo>
                <a:cubicBezTo>
                  <a:pt x="71" y="90"/>
                  <a:pt x="0" y="111"/>
                  <a:pt x="0" y="175"/>
                </a:cubicBezTo>
                <a:cubicBezTo>
                  <a:pt x="0" y="213"/>
                  <a:pt x="118" y="573"/>
                  <a:pt x="263" y="975"/>
                </a:cubicBezTo>
                <a:cubicBezTo>
                  <a:pt x="466" y="1538"/>
                  <a:pt x="582" y="1706"/>
                  <a:pt x="767" y="1706"/>
                </a:cubicBezTo>
                <a:cubicBezTo>
                  <a:pt x="922" y="1706"/>
                  <a:pt x="1060" y="1581"/>
                  <a:pt x="1155" y="1359"/>
                </a:cubicBezTo>
                <a:cubicBezTo>
                  <a:pt x="1298" y="1027"/>
                  <a:pt x="1312" y="1021"/>
                  <a:pt x="1491" y="1219"/>
                </a:cubicBezTo>
                <a:cubicBezTo>
                  <a:pt x="1594" y="1333"/>
                  <a:pt x="1677" y="1493"/>
                  <a:pt x="1677" y="1574"/>
                </a:cubicBezTo>
                <a:cubicBezTo>
                  <a:pt x="1677" y="1665"/>
                  <a:pt x="1786" y="1708"/>
                  <a:pt x="1963" y="1687"/>
                </a:cubicBezTo>
                <a:cubicBezTo>
                  <a:pt x="2169" y="1662"/>
                  <a:pt x="2288" y="1542"/>
                  <a:pt x="2383" y="1261"/>
                </a:cubicBezTo>
                <a:cubicBezTo>
                  <a:pt x="2567" y="716"/>
                  <a:pt x="2766" y="712"/>
                  <a:pt x="2814" y="1252"/>
                </a:cubicBezTo>
                <a:cubicBezTo>
                  <a:pt x="2845" y="1613"/>
                  <a:pt x="2902" y="1706"/>
                  <a:pt x="3096" y="1706"/>
                </a:cubicBezTo>
                <a:cubicBezTo>
                  <a:pt x="3283" y="1706"/>
                  <a:pt x="3348" y="1615"/>
                  <a:pt x="3379" y="1306"/>
                </a:cubicBezTo>
                <a:cubicBezTo>
                  <a:pt x="3401" y="1086"/>
                  <a:pt x="3477" y="906"/>
                  <a:pt x="3547" y="906"/>
                </a:cubicBezTo>
                <a:cubicBezTo>
                  <a:pt x="3618" y="906"/>
                  <a:pt x="3694" y="1086"/>
                  <a:pt x="3716" y="1306"/>
                </a:cubicBezTo>
                <a:cubicBezTo>
                  <a:pt x="3747" y="1614"/>
                  <a:pt x="3812" y="1706"/>
                  <a:pt x="3999" y="1706"/>
                </a:cubicBezTo>
                <a:cubicBezTo>
                  <a:pt x="4133" y="1706"/>
                  <a:pt x="4276" y="1660"/>
                  <a:pt x="4318" y="1603"/>
                </a:cubicBezTo>
                <a:cubicBezTo>
                  <a:pt x="4367" y="1539"/>
                  <a:pt x="4510" y="1543"/>
                  <a:pt x="4704" y="1616"/>
                </a:cubicBezTo>
                <a:cubicBezTo>
                  <a:pt x="5409" y="1881"/>
                  <a:pt x="6092" y="1361"/>
                  <a:pt x="5780" y="796"/>
                </a:cubicBezTo>
                <a:cubicBezTo>
                  <a:pt x="5593" y="458"/>
                  <a:pt x="5088" y="345"/>
                  <a:pt x="4657" y="545"/>
                </a:cubicBezTo>
                <a:cubicBezTo>
                  <a:pt x="4367" y="680"/>
                  <a:pt x="4276" y="674"/>
                  <a:pt x="3842" y="497"/>
                </a:cubicBezTo>
                <a:cubicBezTo>
                  <a:pt x="3574" y="387"/>
                  <a:pt x="3353" y="255"/>
                  <a:pt x="3353" y="203"/>
                </a:cubicBezTo>
                <a:cubicBezTo>
                  <a:pt x="3353" y="20"/>
                  <a:pt x="2295" y="97"/>
                  <a:pt x="2110" y="293"/>
                </a:cubicBezTo>
                <a:cubicBezTo>
                  <a:pt x="1943" y="471"/>
                  <a:pt x="1926" y="471"/>
                  <a:pt x="1759" y="293"/>
                </a:cubicBezTo>
                <a:cubicBezTo>
                  <a:pt x="1509" y="27"/>
                  <a:pt x="1080" y="56"/>
                  <a:pt x="978" y="346"/>
                </a:cubicBezTo>
                <a:lnTo>
                  <a:pt x="894" y="586"/>
                </a:lnTo>
                <a:lnTo>
                  <a:pt x="689" y="346"/>
                </a:lnTo>
                <a:cubicBezTo>
                  <a:pt x="575" y="211"/>
                  <a:pt x="334" y="112"/>
                  <a:pt x="170" y="98"/>
                </a:cubicBezTo>
                <a:close/>
                <a:moveTo>
                  <a:pt x="12647" y="426"/>
                </a:moveTo>
                <a:cubicBezTo>
                  <a:pt x="12517" y="426"/>
                  <a:pt x="12374" y="505"/>
                  <a:pt x="12330" y="601"/>
                </a:cubicBezTo>
                <a:cubicBezTo>
                  <a:pt x="12255" y="763"/>
                  <a:pt x="12232" y="763"/>
                  <a:pt x="12016" y="601"/>
                </a:cubicBezTo>
                <a:cubicBezTo>
                  <a:pt x="11759" y="409"/>
                  <a:pt x="11387" y="378"/>
                  <a:pt x="11105" y="525"/>
                </a:cubicBezTo>
                <a:cubicBezTo>
                  <a:pt x="10993" y="584"/>
                  <a:pt x="10830" y="573"/>
                  <a:pt x="10680" y="497"/>
                </a:cubicBezTo>
                <a:cubicBezTo>
                  <a:pt x="10477" y="394"/>
                  <a:pt x="10398" y="416"/>
                  <a:pt x="10200" y="631"/>
                </a:cubicBezTo>
                <a:lnTo>
                  <a:pt x="9964" y="887"/>
                </a:lnTo>
                <a:lnTo>
                  <a:pt x="9815" y="657"/>
                </a:lnTo>
                <a:cubicBezTo>
                  <a:pt x="9649" y="401"/>
                  <a:pt x="9288" y="343"/>
                  <a:pt x="9288" y="573"/>
                </a:cubicBezTo>
                <a:cubicBezTo>
                  <a:pt x="9288" y="654"/>
                  <a:pt x="9372" y="887"/>
                  <a:pt x="9475" y="1092"/>
                </a:cubicBezTo>
                <a:cubicBezTo>
                  <a:pt x="9638" y="1414"/>
                  <a:pt x="9639" y="1491"/>
                  <a:pt x="9479" y="1665"/>
                </a:cubicBezTo>
                <a:cubicBezTo>
                  <a:pt x="9378" y="1775"/>
                  <a:pt x="9294" y="1901"/>
                  <a:pt x="9292" y="1945"/>
                </a:cubicBezTo>
                <a:cubicBezTo>
                  <a:pt x="9289" y="1989"/>
                  <a:pt x="9461" y="2025"/>
                  <a:pt x="9672" y="2025"/>
                </a:cubicBezTo>
                <a:cubicBezTo>
                  <a:pt x="9992" y="2025"/>
                  <a:pt x="10101" y="1953"/>
                  <a:pt x="10324" y="1591"/>
                </a:cubicBezTo>
                <a:lnTo>
                  <a:pt x="10594" y="1155"/>
                </a:lnTo>
                <a:lnTo>
                  <a:pt x="10901" y="1430"/>
                </a:lnTo>
                <a:cubicBezTo>
                  <a:pt x="11255" y="1746"/>
                  <a:pt x="11678" y="1784"/>
                  <a:pt x="12018" y="1530"/>
                </a:cubicBezTo>
                <a:cubicBezTo>
                  <a:pt x="12237" y="1366"/>
                  <a:pt x="12271" y="1366"/>
                  <a:pt x="12489" y="1528"/>
                </a:cubicBezTo>
                <a:cubicBezTo>
                  <a:pt x="12661" y="1657"/>
                  <a:pt x="12953" y="1701"/>
                  <a:pt x="13586" y="1693"/>
                </a:cubicBezTo>
                <a:lnTo>
                  <a:pt x="14447" y="1682"/>
                </a:lnTo>
                <a:lnTo>
                  <a:pt x="14447" y="1311"/>
                </a:lnTo>
                <a:cubicBezTo>
                  <a:pt x="14447" y="1029"/>
                  <a:pt x="14509" y="926"/>
                  <a:pt x="14705" y="884"/>
                </a:cubicBezTo>
                <a:cubicBezTo>
                  <a:pt x="14847" y="853"/>
                  <a:pt x="14963" y="744"/>
                  <a:pt x="14963" y="641"/>
                </a:cubicBezTo>
                <a:cubicBezTo>
                  <a:pt x="14963" y="483"/>
                  <a:pt x="14836" y="454"/>
                  <a:pt x="14132" y="450"/>
                </a:cubicBezTo>
                <a:lnTo>
                  <a:pt x="13301" y="446"/>
                </a:lnTo>
                <a:lnTo>
                  <a:pt x="13261" y="835"/>
                </a:lnTo>
                <a:cubicBezTo>
                  <a:pt x="13210" y="1345"/>
                  <a:pt x="12975" y="1339"/>
                  <a:pt x="12923" y="826"/>
                </a:cubicBezTo>
                <a:cubicBezTo>
                  <a:pt x="12893" y="521"/>
                  <a:pt x="12828" y="426"/>
                  <a:pt x="12647" y="426"/>
                </a:cubicBezTo>
                <a:close/>
                <a:moveTo>
                  <a:pt x="12347" y="2248"/>
                </a:moveTo>
                <a:cubicBezTo>
                  <a:pt x="12172" y="2248"/>
                  <a:pt x="11975" y="2311"/>
                  <a:pt x="11758" y="2436"/>
                </a:cubicBezTo>
                <a:cubicBezTo>
                  <a:pt x="11325" y="2685"/>
                  <a:pt x="10490" y="2797"/>
                  <a:pt x="10157" y="2650"/>
                </a:cubicBezTo>
                <a:cubicBezTo>
                  <a:pt x="9957" y="2561"/>
                  <a:pt x="9827" y="2583"/>
                  <a:pt x="9557" y="2748"/>
                </a:cubicBezTo>
                <a:cubicBezTo>
                  <a:pt x="9230" y="2948"/>
                  <a:pt x="9198" y="2949"/>
                  <a:pt x="8939" y="2776"/>
                </a:cubicBezTo>
                <a:cubicBezTo>
                  <a:pt x="8730" y="2636"/>
                  <a:pt x="8480" y="2602"/>
                  <a:pt x="7862" y="2632"/>
                </a:cubicBezTo>
                <a:cubicBezTo>
                  <a:pt x="7420" y="2653"/>
                  <a:pt x="6969" y="2713"/>
                  <a:pt x="6859" y="2764"/>
                </a:cubicBezTo>
                <a:cubicBezTo>
                  <a:pt x="6730" y="2823"/>
                  <a:pt x="6553" y="2799"/>
                  <a:pt x="6365" y="2697"/>
                </a:cubicBezTo>
                <a:cubicBezTo>
                  <a:pt x="6105" y="2557"/>
                  <a:pt x="6028" y="2557"/>
                  <a:pt x="5682" y="2699"/>
                </a:cubicBezTo>
                <a:cubicBezTo>
                  <a:pt x="5310" y="2853"/>
                  <a:pt x="5280" y="2849"/>
                  <a:pt x="5046" y="2603"/>
                </a:cubicBezTo>
                <a:cubicBezTo>
                  <a:pt x="4747" y="2290"/>
                  <a:pt x="4439" y="2270"/>
                  <a:pt x="4348" y="2559"/>
                </a:cubicBezTo>
                <a:cubicBezTo>
                  <a:pt x="4290" y="2741"/>
                  <a:pt x="4230" y="2758"/>
                  <a:pt x="3946" y="2669"/>
                </a:cubicBezTo>
                <a:cubicBezTo>
                  <a:pt x="3746" y="2606"/>
                  <a:pt x="3493" y="2601"/>
                  <a:pt x="3315" y="2657"/>
                </a:cubicBezTo>
                <a:cubicBezTo>
                  <a:pt x="3152" y="2708"/>
                  <a:pt x="2865" y="2726"/>
                  <a:pt x="2678" y="2696"/>
                </a:cubicBezTo>
                <a:cubicBezTo>
                  <a:pt x="2364" y="2647"/>
                  <a:pt x="2336" y="2673"/>
                  <a:pt x="2298" y="3054"/>
                </a:cubicBezTo>
                <a:cubicBezTo>
                  <a:pt x="2245" y="3581"/>
                  <a:pt x="2012" y="3587"/>
                  <a:pt x="1960" y="3063"/>
                </a:cubicBezTo>
                <a:cubicBezTo>
                  <a:pt x="1923" y="2702"/>
                  <a:pt x="1886" y="2664"/>
                  <a:pt x="1573" y="2681"/>
                </a:cubicBezTo>
                <a:cubicBezTo>
                  <a:pt x="1382" y="2692"/>
                  <a:pt x="1105" y="2668"/>
                  <a:pt x="956" y="2628"/>
                </a:cubicBezTo>
                <a:cubicBezTo>
                  <a:pt x="610" y="2533"/>
                  <a:pt x="0" y="2914"/>
                  <a:pt x="0" y="3224"/>
                </a:cubicBezTo>
                <a:cubicBezTo>
                  <a:pt x="0" y="3347"/>
                  <a:pt x="90" y="3530"/>
                  <a:pt x="201" y="3631"/>
                </a:cubicBezTo>
                <a:cubicBezTo>
                  <a:pt x="371" y="3786"/>
                  <a:pt x="664" y="3814"/>
                  <a:pt x="2168" y="3815"/>
                </a:cubicBezTo>
                <a:cubicBezTo>
                  <a:pt x="3224" y="3816"/>
                  <a:pt x="4002" y="3771"/>
                  <a:pt x="4101" y="3704"/>
                </a:cubicBezTo>
                <a:cubicBezTo>
                  <a:pt x="4220" y="3623"/>
                  <a:pt x="4311" y="3627"/>
                  <a:pt x="4417" y="3714"/>
                </a:cubicBezTo>
                <a:cubicBezTo>
                  <a:pt x="4605" y="3870"/>
                  <a:pt x="5117" y="3875"/>
                  <a:pt x="5231" y="3722"/>
                </a:cubicBezTo>
                <a:cubicBezTo>
                  <a:pt x="5294" y="3638"/>
                  <a:pt x="5357" y="3638"/>
                  <a:pt x="5458" y="3722"/>
                </a:cubicBezTo>
                <a:cubicBezTo>
                  <a:pt x="5635" y="3867"/>
                  <a:pt x="6407" y="3874"/>
                  <a:pt x="6514" y="3731"/>
                </a:cubicBezTo>
                <a:cubicBezTo>
                  <a:pt x="6562" y="3667"/>
                  <a:pt x="6681" y="3660"/>
                  <a:pt x="6813" y="3716"/>
                </a:cubicBezTo>
                <a:cubicBezTo>
                  <a:pt x="6933" y="3767"/>
                  <a:pt x="7303" y="3811"/>
                  <a:pt x="7636" y="3813"/>
                </a:cubicBezTo>
                <a:cubicBezTo>
                  <a:pt x="8241" y="3818"/>
                  <a:pt x="8241" y="3818"/>
                  <a:pt x="8281" y="3428"/>
                </a:cubicBezTo>
                <a:cubicBezTo>
                  <a:pt x="8332" y="2919"/>
                  <a:pt x="8566" y="2925"/>
                  <a:pt x="8618" y="3438"/>
                </a:cubicBezTo>
                <a:cubicBezTo>
                  <a:pt x="8649" y="3746"/>
                  <a:pt x="8714" y="3838"/>
                  <a:pt x="8901" y="3838"/>
                </a:cubicBezTo>
                <a:cubicBezTo>
                  <a:pt x="9034" y="3838"/>
                  <a:pt x="9181" y="3787"/>
                  <a:pt x="9227" y="3726"/>
                </a:cubicBezTo>
                <a:cubicBezTo>
                  <a:pt x="9284" y="3649"/>
                  <a:pt x="9361" y="3649"/>
                  <a:pt x="9472" y="3725"/>
                </a:cubicBezTo>
                <a:cubicBezTo>
                  <a:pt x="9560" y="3785"/>
                  <a:pt x="10005" y="3823"/>
                  <a:pt x="10460" y="3809"/>
                </a:cubicBezTo>
                <a:lnTo>
                  <a:pt x="11287" y="3784"/>
                </a:lnTo>
                <a:lnTo>
                  <a:pt x="11328" y="3438"/>
                </a:lnTo>
                <a:cubicBezTo>
                  <a:pt x="11351" y="3233"/>
                  <a:pt x="11467" y="3047"/>
                  <a:pt x="11610" y="2984"/>
                </a:cubicBezTo>
                <a:cubicBezTo>
                  <a:pt x="11917" y="2848"/>
                  <a:pt x="12043" y="3000"/>
                  <a:pt x="12021" y="3481"/>
                </a:cubicBezTo>
                <a:cubicBezTo>
                  <a:pt x="12008" y="3765"/>
                  <a:pt x="12054" y="3838"/>
                  <a:pt x="12250" y="3838"/>
                </a:cubicBezTo>
                <a:cubicBezTo>
                  <a:pt x="12565" y="3838"/>
                  <a:pt x="12703" y="3656"/>
                  <a:pt x="12525" y="3478"/>
                </a:cubicBezTo>
                <a:cubicBezTo>
                  <a:pt x="12422" y="3375"/>
                  <a:pt x="12469" y="3281"/>
                  <a:pt x="12707" y="3110"/>
                </a:cubicBezTo>
                <a:cubicBezTo>
                  <a:pt x="13083" y="2840"/>
                  <a:pt x="13106" y="2699"/>
                  <a:pt x="12815" y="2434"/>
                </a:cubicBezTo>
                <a:cubicBezTo>
                  <a:pt x="12679" y="2309"/>
                  <a:pt x="12523" y="2247"/>
                  <a:pt x="12347" y="2248"/>
                </a:cubicBezTo>
                <a:close/>
                <a:moveTo>
                  <a:pt x="8772" y="8634"/>
                </a:moveTo>
                <a:cubicBezTo>
                  <a:pt x="8630" y="8634"/>
                  <a:pt x="8513" y="8684"/>
                  <a:pt x="8513" y="8746"/>
                </a:cubicBezTo>
                <a:cubicBezTo>
                  <a:pt x="8513" y="8807"/>
                  <a:pt x="8314" y="8927"/>
                  <a:pt x="8071" y="9011"/>
                </a:cubicBezTo>
                <a:cubicBezTo>
                  <a:pt x="7828" y="9095"/>
                  <a:pt x="7591" y="9264"/>
                  <a:pt x="7544" y="9386"/>
                </a:cubicBezTo>
                <a:cubicBezTo>
                  <a:pt x="7416" y="9719"/>
                  <a:pt x="7583" y="10125"/>
                  <a:pt x="7886" y="10217"/>
                </a:cubicBezTo>
                <a:cubicBezTo>
                  <a:pt x="8187" y="10309"/>
                  <a:pt x="8896" y="10252"/>
                  <a:pt x="9099" y="10119"/>
                </a:cubicBezTo>
                <a:cubicBezTo>
                  <a:pt x="9172" y="10071"/>
                  <a:pt x="9317" y="10076"/>
                  <a:pt x="9421" y="10131"/>
                </a:cubicBezTo>
                <a:cubicBezTo>
                  <a:pt x="9706" y="10280"/>
                  <a:pt x="10228" y="10252"/>
                  <a:pt x="10540" y="10072"/>
                </a:cubicBezTo>
                <a:cubicBezTo>
                  <a:pt x="10730" y="9962"/>
                  <a:pt x="10846" y="9948"/>
                  <a:pt x="10905" y="10026"/>
                </a:cubicBezTo>
                <a:cubicBezTo>
                  <a:pt x="11052" y="10223"/>
                  <a:pt x="11529" y="10315"/>
                  <a:pt x="11878" y="10214"/>
                </a:cubicBezTo>
                <a:cubicBezTo>
                  <a:pt x="12077" y="10157"/>
                  <a:pt x="12336" y="10157"/>
                  <a:pt x="12522" y="10215"/>
                </a:cubicBezTo>
                <a:cubicBezTo>
                  <a:pt x="13173" y="10418"/>
                  <a:pt x="13772" y="9978"/>
                  <a:pt x="13358" y="9600"/>
                </a:cubicBezTo>
                <a:cubicBezTo>
                  <a:pt x="13216" y="9470"/>
                  <a:pt x="13188" y="9377"/>
                  <a:pt x="13278" y="9331"/>
                </a:cubicBezTo>
                <a:cubicBezTo>
                  <a:pt x="13716" y="9108"/>
                  <a:pt x="12977" y="8909"/>
                  <a:pt x="12497" y="9121"/>
                </a:cubicBezTo>
                <a:cubicBezTo>
                  <a:pt x="12255" y="9228"/>
                  <a:pt x="12131" y="9227"/>
                  <a:pt x="11870" y="9117"/>
                </a:cubicBezTo>
                <a:cubicBezTo>
                  <a:pt x="11532" y="8974"/>
                  <a:pt x="11068" y="9049"/>
                  <a:pt x="10900" y="9273"/>
                </a:cubicBezTo>
                <a:cubicBezTo>
                  <a:pt x="10835" y="9360"/>
                  <a:pt x="10751" y="9352"/>
                  <a:pt x="10597" y="9242"/>
                </a:cubicBezTo>
                <a:cubicBezTo>
                  <a:pt x="10261" y="9000"/>
                  <a:pt x="10027" y="8972"/>
                  <a:pt x="9588" y="9119"/>
                </a:cubicBezTo>
                <a:cubicBezTo>
                  <a:pt x="9123" y="9275"/>
                  <a:pt x="9030" y="9235"/>
                  <a:pt x="9030" y="8883"/>
                </a:cubicBezTo>
                <a:cubicBezTo>
                  <a:pt x="9030" y="8705"/>
                  <a:pt x="8956" y="8634"/>
                  <a:pt x="8772" y="8634"/>
                </a:cubicBezTo>
                <a:close/>
                <a:moveTo>
                  <a:pt x="241" y="8637"/>
                </a:moveTo>
                <a:cubicBezTo>
                  <a:pt x="165" y="8642"/>
                  <a:pt x="99" y="8684"/>
                  <a:pt x="61" y="8768"/>
                </a:cubicBezTo>
                <a:cubicBezTo>
                  <a:pt x="29" y="8841"/>
                  <a:pt x="111" y="9188"/>
                  <a:pt x="244" y="9540"/>
                </a:cubicBezTo>
                <a:cubicBezTo>
                  <a:pt x="429" y="10030"/>
                  <a:pt x="549" y="10188"/>
                  <a:pt x="758" y="10214"/>
                </a:cubicBezTo>
                <a:cubicBezTo>
                  <a:pt x="958" y="10239"/>
                  <a:pt x="1069" y="10167"/>
                  <a:pt x="1171" y="9947"/>
                </a:cubicBezTo>
                <a:cubicBezTo>
                  <a:pt x="1305" y="9657"/>
                  <a:pt x="1316" y="9654"/>
                  <a:pt x="1494" y="9853"/>
                </a:cubicBezTo>
                <a:cubicBezTo>
                  <a:pt x="1595" y="9967"/>
                  <a:pt x="1677" y="10103"/>
                  <a:pt x="1677" y="10154"/>
                </a:cubicBezTo>
                <a:cubicBezTo>
                  <a:pt x="1677" y="10206"/>
                  <a:pt x="1803" y="10233"/>
                  <a:pt x="1957" y="10214"/>
                </a:cubicBezTo>
                <a:cubicBezTo>
                  <a:pt x="2144" y="10191"/>
                  <a:pt x="2286" y="10057"/>
                  <a:pt x="2387" y="9807"/>
                </a:cubicBezTo>
                <a:cubicBezTo>
                  <a:pt x="2584" y="9321"/>
                  <a:pt x="2763" y="9332"/>
                  <a:pt x="2814" y="9833"/>
                </a:cubicBezTo>
                <a:cubicBezTo>
                  <a:pt x="2844" y="10142"/>
                  <a:pt x="2909" y="10233"/>
                  <a:pt x="3096" y="10233"/>
                </a:cubicBezTo>
                <a:cubicBezTo>
                  <a:pt x="3283" y="10233"/>
                  <a:pt x="3348" y="10142"/>
                  <a:pt x="3379" y="9833"/>
                </a:cubicBezTo>
                <a:cubicBezTo>
                  <a:pt x="3431" y="9310"/>
                  <a:pt x="3665" y="9318"/>
                  <a:pt x="3717" y="9845"/>
                </a:cubicBezTo>
                <a:cubicBezTo>
                  <a:pt x="3756" y="10231"/>
                  <a:pt x="3780" y="10253"/>
                  <a:pt x="4110" y="10198"/>
                </a:cubicBezTo>
                <a:cubicBezTo>
                  <a:pt x="4304" y="10166"/>
                  <a:pt x="4532" y="10176"/>
                  <a:pt x="4616" y="10219"/>
                </a:cubicBezTo>
                <a:cubicBezTo>
                  <a:pt x="4810" y="10318"/>
                  <a:pt x="5655" y="10241"/>
                  <a:pt x="5748" y="10116"/>
                </a:cubicBezTo>
                <a:cubicBezTo>
                  <a:pt x="5787" y="10065"/>
                  <a:pt x="5946" y="10091"/>
                  <a:pt x="6103" y="10176"/>
                </a:cubicBezTo>
                <a:cubicBezTo>
                  <a:pt x="6286" y="10275"/>
                  <a:pt x="6454" y="10296"/>
                  <a:pt x="6574" y="10235"/>
                </a:cubicBezTo>
                <a:cubicBezTo>
                  <a:pt x="6733" y="10154"/>
                  <a:pt x="6734" y="10100"/>
                  <a:pt x="6585" y="9870"/>
                </a:cubicBezTo>
                <a:cubicBezTo>
                  <a:pt x="6442" y="9648"/>
                  <a:pt x="6441" y="9571"/>
                  <a:pt x="6579" y="9434"/>
                </a:cubicBezTo>
                <a:cubicBezTo>
                  <a:pt x="6717" y="9296"/>
                  <a:pt x="6716" y="9220"/>
                  <a:pt x="6577" y="9004"/>
                </a:cubicBezTo>
                <a:cubicBezTo>
                  <a:pt x="6390" y="8716"/>
                  <a:pt x="5933" y="8644"/>
                  <a:pt x="5933" y="8904"/>
                </a:cubicBezTo>
                <a:cubicBezTo>
                  <a:pt x="5933" y="9131"/>
                  <a:pt x="5620" y="9207"/>
                  <a:pt x="5290" y="9061"/>
                </a:cubicBezTo>
                <a:cubicBezTo>
                  <a:pt x="5068" y="8963"/>
                  <a:pt x="4947" y="8975"/>
                  <a:pt x="4680" y="9119"/>
                </a:cubicBezTo>
                <a:cubicBezTo>
                  <a:pt x="4372" y="9286"/>
                  <a:pt x="4318" y="9287"/>
                  <a:pt x="3997" y="9130"/>
                </a:cubicBezTo>
                <a:cubicBezTo>
                  <a:pt x="3805" y="9036"/>
                  <a:pt x="3608" y="8992"/>
                  <a:pt x="3560" y="9032"/>
                </a:cubicBezTo>
                <a:cubicBezTo>
                  <a:pt x="3512" y="9072"/>
                  <a:pt x="3440" y="9001"/>
                  <a:pt x="3399" y="8873"/>
                </a:cubicBezTo>
                <a:cubicBezTo>
                  <a:pt x="3298" y="8554"/>
                  <a:pt x="2482" y="8562"/>
                  <a:pt x="2169" y="8886"/>
                </a:cubicBezTo>
                <a:lnTo>
                  <a:pt x="1952" y="9111"/>
                </a:lnTo>
                <a:lnTo>
                  <a:pt x="1630" y="8862"/>
                </a:lnTo>
                <a:cubicBezTo>
                  <a:pt x="1306" y="8610"/>
                  <a:pt x="1032" y="8628"/>
                  <a:pt x="1032" y="8901"/>
                </a:cubicBezTo>
                <a:cubicBezTo>
                  <a:pt x="1032" y="9177"/>
                  <a:pt x="775" y="9181"/>
                  <a:pt x="624" y="8907"/>
                </a:cubicBezTo>
                <a:cubicBezTo>
                  <a:pt x="525" y="8727"/>
                  <a:pt x="369" y="8630"/>
                  <a:pt x="241" y="8637"/>
                </a:cubicBezTo>
                <a:close/>
                <a:moveTo>
                  <a:pt x="16487" y="9030"/>
                </a:moveTo>
                <a:cubicBezTo>
                  <a:pt x="16383" y="9021"/>
                  <a:pt x="16281" y="9031"/>
                  <a:pt x="16186" y="9061"/>
                </a:cubicBezTo>
                <a:cubicBezTo>
                  <a:pt x="16025" y="9112"/>
                  <a:pt x="15769" y="9126"/>
                  <a:pt x="15617" y="9093"/>
                </a:cubicBezTo>
                <a:cubicBezTo>
                  <a:pt x="15438" y="9054"/>
                  <a:pt x="15280" y="9098"/>
                  <a:pt x="15176" y="9216"/>
                </a:cubicBezTo>
                <a:cubicBezTo>
                  <a:pt x="15029" y="9383"/>
                  <a:pt x="14999" y="9384"/>
                  <a:pt x="14844" y="9230"/>
                </a:cubicBezTo>
                <a:cubicBezTo>
                  <a:pt x="14691" y="9077"/>
                  <a:pt x="14189" y="8987"/>
                  <a:pt x="14189" y="9112"/>
                </a:cubicBezTo>
                <a:cubicBezTo>
                  <a:pt x="14189" y="9140"/>
                  <a:pt x="14283" y="9356"/>
                  <a:pt x="14398" y="9593"/>
                </a:cubicBezTo>
                <a:cubicBezTo>
                  <a:pt x="14563" y="9935"/>
                  <a:pt x="14573" y="10054"/>
                  <a:pt x="14447" y="10179"/>
                </a:cubicBezTo>
                <a:cubicBezTo>
                  <a:pt x="14360" y="10266"/>
                  <a:pt x="14323" y="10409"/>
                  <a:pt x="14364" y="10498"/>
                </a:cubicBezTo>
                <a:cubicBezTo>
                  <a:pt x="14521" y="10834"/>
                  <a:pt x="14953" y="10666"/>
                  <a:pt x="15278" y="10142"/>
                </a:cubicBezTo>
                <a:lnTo>
                  <a:pt x="15499" y="9785"/>
                </a:lnTo>
                <a:lnTo>
                  <a:pt x="15805" y="10022"/>
                </a:lnTo>
                <a:cubicBezTo>
                  <a:pt x="16167" y="10303"/>
                  <a:pt x="16685" y="10330"/>
                  <a:pt x="17013" y="10084"/>
                </a:cubicBezTo>
                <a:cubicBezTo>
                  <a:pt x="17222" y="9928"/>
                  <a:pt x="17266" y="9926"/>
                  <a:pt x="17410" y="10070"/>
                </a:cubicBezTo>
                <a:cubicBezTo>
                  <a:pt x="17531" y="10190"/>
                  <a:pt x="17814" y="10227"/>
                  <a:pt x="18524" y="10216"/>
                </a:cubicBezTo>
                <a:lnTo>
                  <a:pt x="19478" y="10200"/>
                </a:lnTo>
                <a:lnTo>
                  <a:pt x="19478" y="9849"/>
                </a:lnTo>
                <a:cubicBezTo>
                  <a:pt x="19478" y="9634"/>
                  <a:pt x="19560" y="9460"/>
                  <a:pt x="19690" y="9400"/>
                </a:cubicBezTo>
                <a:cubicBezTo>
                  <a:pt x="19806" y="9346"/>
                  <a:pt x="19862" y="9250"/>
                  <a:pt x="19814" y="9186"/>
                </a:cubicBezTo>
                <a:cubicBezTo>
                  <a:pt x="19723" y="9065"/>
                  <a:pt x="17362" y="9068"/>
                  <a:pt x="17215" y="9190"/>
                </a:cubicBezTo>
                <a:cubicBezTo>
                  <a:pt x="17172" y="9225"/>
                  <a:pt x="16989" y="9190"/>
                  <a:pt x="16807" y="9112"/>
                </a:cubicBezTo>
                <a:cubicBezTo>
                  <a:pt x="16699" y="9065"/>
                  <a:pt x="16592" y="9038"/>
                  <a:pt x="16487" y="9030"/>
                </a:cubicBezTo>
                <a:close/>
                <a:moveTo>
                  <a:pt x="17104" y="10806"/>
                </a:moveTo>
                <a:cubicBezTo>
                  <a:pt x="16960" y="10805"/>
                  <a:pt x="16890" y="10895"/>
                  <a:pt x="16959" y="11076"/>
                </a:cubicBezTo>
                <a:cubicBezTo>
                  <a:pt x="17044" y="11297"/>
                  <a:pt x="16839" y="11479"/>
                  <a:pt x="16705" y="11301"/>
                </a:cubicBezTo>
                <a:cubicBezTo>
                  <a:pt x="16581" y="11135"/>
                  <a:pt x="15918" y="11172"/>
                  <a:pt x="15734" y="11356"/>
                </a:cubicBezTo>
                <a:cubicBezTo>
                  <a:pt x="15588" y="11501"/>
                  <a:pt x="15548" y="11501"/>
                  <a:pt x="15354" y="11356"/>
                </a:cubicBezTo>
                <a:cubicBezTo>
                  <a:pt x="15096" y="11163"/>
                  <a:pt x="14560" y="11142"/>
                  <a:pt x="14349" y="11316"/>
                </a:cubicBezTo>
                <a:cubicBezTo>
                  <a:pt x="14235" y="11411"/>
                  <a:pt x="14167" y="11372"/>
                  <a:pt x="14068" y="11156"/>
                </a:cubicBezTo>
                <a:cubicBezTo>
                  <a:pt x="13923" y="10840"/>
                  <a:pt x="13658" y="10790"/>
                  <a:pt x="13415" y="11033"/>
                </a:cubicBezTo>
                <a:cubicBezTo>
                  <a:pt x="13326" y="11121"/>
                  <a:pt x="13149" y="11193"/>
                  <a:pt x="13020" y="11193"/>
                </a:cubicBezTo>
                <a:cubicBezTo>
                  <a:pt x="12761" y="11193"/>
                  <a:pt x="12383" y="11572"/>
                  <a:pt x="12383" y="11832"/>
                </a:cubicBezTo>
                <a:cubicBezTo>
                  <a:pt x="12383" y="11923"/>
                  <a:pt x="12474" y="12104"/>
                  <a:pt x="12584" y="12234"/>
                </a:cubicBezTo>
                <a:cubicBezTo>
                  <a:pt x="12740" y="12419"/>
                  <a:pt x="12901" y="12467"/>
                  <a:pt x="13325" y="12456"/>
                </a:cubicBezTo>
                <a:cubicBezTo>
                  <a:pt x="13623" y="12448"/>
                  <a:pt x="13929" y="12401"/>
                  <a:pt x="14006" y="12352"/>
                </a:cubicBezTo>
                <a:cubicBezTo>
                  <a:pt x="14083" y="12303"/>
                  <a:pt x="14328" y="12320"/>
                  <a:pt x="14557" y="12391"/>
                </a:cubicBezTo>
                <a:cubicBezTo>
                  <a:pt x="14880" y="12492"/>
                  <a:pt x="15024" y="12492"/>
                  <a:pt x="15221" y="12390"/>
                </a:cubicBezTo>
                <a:cubicBezTo>
                  <a:pt x="15416" y="12290"/>
                  <a:pt x="15547" y="12288"/>
                  <a:pt x="15807" y="12386"/>
                </a:cubicBezTo>
                <a:cubicBezTo>
                  <a:pt x="16052" y="12479"/>
                  <a:pt x="16241" y="12482"/>
                  <a:pt x="16510" y="12398"/>
                </a:cubicBezTo>
                <a:cubicBezTo>
                  <a:pt x="16764" y="12318"/>
                  <a:pt x="16918" y="12318"/>
                  <a:pt x="17010" y="12395"/>
                </a:cubicBezTo>
                <a:cubicBezTo>
                  <a:pt x="17103" y="12471"/>
                  <a:pt x="17206" y="12464"/>
                  <a:pt x="17344" y="12369"/>
                </a:cubicBezTo>
                <a:cubicBezTo>
                  <a:pt x="17505" y="12258"/>
                  <a:pt x="17580" y="12258"/>
                  <a:pt x="17742" y="12369"/>
                </a:cubicBezTo>
                <a:cubicBezTo>
                  <a:pt x="17993" y="12541"/>
                  <a:pt x="18155" y="12410"/>
                  <a:pt x="18210" y="11992"/>
                </a:cubicBezTo>
                <a:cubicBezTo>
                  <a:pt x="18260" y="11616"/>
                  <a:pt x="18492" y="11564"/>
                  <a:pt x="18552" y="11915"/>
                </a:cubicBezTo>
                <a:cubicBezTo>
                  <a:pt x="18614" y="12273"/>
                  <a:pt x="19155" y="12532"/>
                  <a:pt x="19584" y="12407"/>
                </a:cubicBezTo>
                <a:cubicBezTo>
                  <a:pt x="19800" y="12344"/>
                  <a:pt x="19928" y="12228"/>
                  <a:pt x="19928" y="12096"/>
                </a:cubicBezTo>
                <a:cubicBezTo>
                  <a:pt x="19929" y="11956"/>
                  <a:pt x="20017" y="11885"/>
                  <a:pt x="20188" y="11885"/>
                </a:cubicBezTo>
                <a:cubicBezTo>
                  <a:pt x="20381" y="11885"/>
                  <a:pt x="20435" y="11945"/>
                  <a:pt x="20405" y="12126"/>
                </a:cubicBezTo>
                <a:cubicBezTo>
                  <a:pt x="20380" y="12274"/>
                  <a:pt x="20447" y="12393"/>
                  <a:pt x="20579" y="12435"/>
                </a:cubicBezTo>
                <a:cubicBezTo>
                  <a:pt x="20818" y="12510"/>
                  <a:pt x="21037" y="12300"/>
                  <a:pt x="20939" y="12089"/>
                </a:cubicBezTo>
                <a:cubicBezTo>
                  <a:pt x="20905" y="12014"/>
                  <a:pt x="21003" y="11812"/>
                  <a:pt x="21158" y="11639"/>
                </a:cubicBezTo>
                <a:cubicBezTo>
                  <a:pt x="21389" y="11381"/>
                  <a:pt x="21412" y="11285"/>
                  <a:pt x="21292" y="11099"/>
                </a:cubicBezTo>
                <a:cubicBezTo>
                  <a:pt x="21100" y="10803"/>
                  <a:pt x="20383" y="10790"/>
                  <a:pt x="20068" y="11078"/>
                </a:cubicBezTo>
                <a:cubicBezTo>
                  <a:pt x="19901" y="11230"/>
                  <a:pt x="19734" y="11268"/>
                  <a:pt x="19419" y="11226"/>
                </a:cubicBezTo>
                <a:cubicBezTo>
                  <a:pt x="19166" y="11192"/>
                  <a:pt x="18957" y="11218"/>
                  <a:pt x="18902" y="11292"/>
                </a:cubicBezTo>
                <a:cubicBezTo>
                  <a:pt x="18832" y="11386"/>
                  <a:pt x="18765" y="11386"/>
                  <a:pt x="18628" y="11291"/>
                </a:cubicBezTo>
                <a:cubicBezTo>
                  <a:pt x="18490" y="11197"/>
                  <a:pt x="18402" y="11196"/>
                  <a:pt x="18267" y="11289"/>
                </a:cubicBezTo>
                <a:cubicBezTo>
                  <a:pt x="18125" y="11386"/>
                  <a:pt x="18002" y="11343"/>
                  <a:pt x="17683" y="11079"/>
                </a:cubicBezTo>
                <a:cubicBezTo>
                  <a:pt x="17463" y="10898"/>
                  <a:pt x="17247" y="10806"/>
                  <a:pt x="17104" y="10806"/>
                </a:cubicBezTo>
                <a:close/>
                <a:moveTo>
                  <a:pt x="4617" y="10820"/>
                </a:moveTo>
                <a:lnTo>
                  <a:pt x="4428" y="11052"/>
                </a:lnTo>
                <a:cubicBezTo>
                  <a:pt x="4275" y="11239"/>
                  <a:pt x="4154" y="11271"/>
                  <a:pt x="3798" y="11224"/>
                </a:cubicBezTo>
                <a:cubicBezTo>
                  <a:pt x="3543" y="11190"/>
                  <a:pt x="3279" y="11218"/>
                  <a:pt x="3173" y="11290"/>
                </a:cubicBezTo>
                <a:cubicBezTo>
                  <a:pt x="3048" y="11376"/>
                  <a:pt x="2964" y="11380"/>
                  <a:pt x="2907" y="11304"/>
                </a:cubicBezTo>
                <a:cubicBezTo>
                  <a:pt x="2861" y="11242"/>
                  <a:pt x="2713" y="11193"/>
                  <a:pt x="2580" y="11193"/>
                </a:cubicBezTo>
                <a:cubicBezTo>
                  <a:pt x="2393" y="11193"/>
                  <a:pt x="2329" y="11283"/>
                  <a:pt x="2298" y="11592"/>
                </a:cubicBezTo>
                <a:cubicBezTo>
                  <a:pt x="2247" y="12102"/>
                  <a:pt x="2012" y="12113"/>
                  <a:pt x="1961" y="11607"/>
                </a:cubicBezTo>
                <a:lnTo>
                  <a:pt x="1921" y="11220"/>
                </a:lnTo>
                <a:lnTo>
                  <a:pt x="1208" y="11215"/>
                </a:lnTo>
                <a:cubicBezTo>
                  <a:pt x="671" y="11211"/>
                  <a:pt x="434" y="11261"/>
                  <a:pt x="248" y="11415"/>
                </a:cubicBezTo>
                <a:cubicBezTo>
                  <a:pt x="-71" y="11678"/>
                  <a:pt x="-67" y="11990"/>
                  <a:pt x="258" y="12258"/>
                </a:cubicBezTo>
                <a:cubicBezTo>
                  <a:pt x="540" y="12491"/>
                  <a:pt x="1027" y="12539"/>
                  <a:pt x="1250" y="12356"/>
                </a:cubicBezTo>
                <a:cubicBezTo>
                  <a:pt x="1349" y="12274"/>
                  <a:pt x="1466" y="12272"/>
                  <a:pt x="1643" y="12350"/>
                </a:cubicBezTo>
                <a:cubicBezTo>
                  <a:pt x="2001" y="12509"/>
                  <a:pt x="3747" y="12474"/>
                  <a:pt x="4084" y="12302"/>
                </a:cubicBezTo>
                <a:cubicBezTo>
                  <a:pt x="4319" y="12182"/>
                  <a:pt x="4387" y="12184"/>
                  <a:pt x="4519" y="12315"/>
                </a:cubicBezTo>
                <a:cubicBezTo>
                  <a:pt x="4703" y="12499"/>
                  <a:pt x="5051" y="12519"/>
                  <a:pt x="5248" y="12357"/>
                </a:cubicBezTo>
                <a:cubicBezTo>
                  <a:pt x="5348" y="12274"/>
                  <a:pt x="5464" y="12281"/>
                  <a:pt x="5657" y="12381"/>
                </a:cubicBezTo>
                <a:cubicBezTo>
                  <a:pt x="5873" y="12492"/>
                  <a:pt x="6012" y="12494"/>
                  <a:pt x="6340" y="12391"/>
                </a:cubicBezTo>
                <a:cubicBezTo>
                  <a:pt x="6655" y="12293"/>
                  <a:pt x="6795" y="12292"/>
                  <a:pt x="6934" y="12387"/>
                </a:cubicBezTo>
                <a:cubicBezTo>
                  <a:pt x="7072" y="12482"/>
                  <a:pt x="7174" y="12482"/>
                  <a:pt x="7358" y="12387"/>
                </a:cubicBezTo>
                <a:cubicBezTo>
                  <a:pt x="7511" y="12308"/>
                  <a:pt x="7627" y="12301"/>
                  <a:pt x="7677" y="12367"/>
                </a:cubicBezTo>
                <a:cubicBezTo>
                  <a:pt x="7720" y="12425"/>
                  <a:pt x="7864" y="12472"/>
                  <a:pt x="7997" y="12472"/>
                </a:cubicBezTo>
                <a:cubicBezTo>
                  <a:pt x="8184" y="12472"/>
                  <a:pt x="8250" y="12380"/>
                  <a:pt x="8281" y="12072"/>
                </a:cubicBezTo>
                <a:cubicBezTo>
                  <a:pt x="8328" y="11594"/>
                  <a:pt x="8561" y="11539"/>
                  <a:pt x="8620" y="11992"/>
                </a:cubicBezTo>
                <a:cubicBezTo>
                  <a:pt x="8674" y="12403"/>
                  <a:pt x="8837" y="12541"/>
                  <a:pt x="9075" y="12379"/>
                </a:cubicBezTo>
                <a:cubicBezTo>
                  <a:pt x="9217" y="12281"/>
                  <a:pt x="9337" y="12282"/>
                  <a:pt x="9604" y="12383"/>
                </a:cubicBezTo>
                <a:cubicBezTo>
                  <a:pt x="9860" y="12479"/>
                  <a:pt x="10047" y="12482"/>
                  <a:pt x="10318" y="12398"/>
                </a:cubicBezTo>
                <a:cubicBezTo>
                  <a:pt x="10572" y="12318"/>
                  <a:pt x="10727" y="12318"/>
                  <a:pt x="10820" y="12395"/>
                </a:cubicBezTo>
                <a:cubicBezTo>
                  <a:pt x="11015" y="12556"/>
                  <a:pt x="11352" y="12291"/>
                  <a:pt x="11352" y="11976"/>
                </a:cubicBezTo>
                <a:cubicBezTo>
                  <a:pt x="11352" y="11835"/>
                  <a:pt x="11438" y="11691"/>
                  <a:pt x="11545" y="11657"/>
                </a:cubicBezTo>
                <a:cubicBezTo>
                  <a:pt x="11651" y="11623"/>
                  <a:pt x="11739" y="11509"/>
                  <a:pt x="11739" y="11402"/>
                </a:cubicBezTo>
                <a:cubicBezTo>
                  <a:pt x="11739" y="11252"/>
                  <a:pt x="11642" y="11209"/>
                  <a:pt x="11319" y="11214"/>
                </a:cubicBezTo>
                <a:cubicBezTo>
                  <a:pt x="11088" y="11218"/>
                  <a:pt x="10824" y="11270"/>
                  <a:pt x="10733" y="11330"/>
                </a:cubicBezTo>
                <a:cubicBezTo>
                  <a:pt x="10617" y="11406"/>
                  <a:pt x="10521" y="11402"/>
                  <a:pt x="10417" y="11316"/>
                </a:cubicBezTo>
                <a:cubicBezTo>
                  <a:pt x="10208" y="11143"/>
                  <a:pt x="9608" y="11162"/>
                  <a:pt x="9421" y="11348"/>
                </a:cubicBezTo>
                <a:cubicBezTo>
                  <a:pt x="9287" y="11481"/>
                  <a:pt x="9222" y="11483"/>
                  <a:pt x="8985" y="11360"/>
                </a:cubicBezTo>
                <a:cubicBezTo>
                  <a:pt x="8677" y="11200"/>
                  <a:pt x="7117" y="11163"/>
                  <a:pt x="6892" y="11310"/>
                </a:cubicBezTo>
                <a:cubicBezTo>
                  <a:pt x="6813" y="11362"/>
                  <a:pt x="6574" y="11345"/>
                  <a:pt x="6340" y="11272"/>
                </a:cubicBezTo>
                <a:cubicBezTo>
                  <a:pt x="6012" y="11170"/>
                  <a:pt x="5874" y="11173"/>
                  <a:pt x="5659" y="11284"/>
                </a:cubicBezTo>
                <a:cubicBezTo>
                  <a:pt x="5420" y="11407"/>
                  <a:pt x="5344" y="11388"/>
                  <a:pt x="5003" y="11121"/>
                </a:cubicBezTo>
                <a:lnTo>
                  <a:pt x="4617" y="10820"/>
                </a:lnTo>
                <a:close/>
                <a:moveTo>
                  <a:pt x="7807" y="17215"/>
                </a:moveTo>
                <a:cubicBezTo>
                  <a:pt x="7585" y="17215"/>
                  <a:pt x="7548" y="17302"/>
                  <a:pt x="7510" y="17895"/>
                </a:cubicBezTo>
                <a:cubicBezTo>
                  <a:pt x="7486" y="18268"/>
                  <a:pt x="7493" y="18632"/>
                  <a:pt x="7526" y="18703"/>
                </a:cubicBezTo>
                <a:cubicBezTo>
                  <a:pt x="7565" y="18786"/>
                  <a:pt x="7872" y="18828"/>
                  <a:pt x="8390" y="18823"/>
                </a:cubicBezTo>
                <a:cubicBezTo>
                  <a:pt x="9306" y="18813"/>
                  <a:pt x="9612" y="18619"/>
                  <a:pt x="9321" y="18233"/>
                </a:cubicBezTo>
                <a:cubicBezTo>
                  <a:pt x="9216" y="18094"/>
                  <a:pt x="9208" y="18002"/>
                  <a:pt x="9297" y="17957"/>
                </a:cubicBezTo>
                <a:cubicBezTo>
                  <a:pt x="9384" y="17912"/>
                  <a:pt x="9375" y="17835"/>
                  <a:pt x="9269" y="17730"/>
                </a:cubicBezTo>
                <a:cubicBezTo>
                  <a:pt x="9122" y="17584"/>
                  <a:pt x="8840" y="17577"/>
                  <a:pt x="8255" y="17706"/>
                </a:cubicBezTo>
                <a:cubicBezTo>
                  <a:pt x="8121" y="17735"/>
                  <a:pt x="8062" y="17667"/>
                  <a:pt x="8062" y="17482"/>
                </a:cubicBezTo>
                <a:cubicBezTo>
                  <a:pt x="8062" y="17288"/>
                  <a:pt x="7993" y="17215"/>
                  <a:pt x="7807" y="17215"/>
                </a:cubicBezTo>
                <a:close/>
                <a:moveTo>
                  <a:pt x="19843" y="17248"/>
                </a:moveTo>
                <a:lnTo>
                  <a:pt x="19548" y="17477"/>
                </a:lnTo>
                <a:cubicBezTo>
                  <a:pt x="19331" y="17646"/>
                  <a:pt x="19165" y="17687"/>
                  <a:pt x="18914" y="17635"/>
                </a:cubicBezTo>
                <a:cubicBezTo>
                  <a:pt x="18695" y="17590"/>
                  <a:pt x="18462" y="17624"/>
                  <a:pt x="18263" y="17732"/>
                </a:cubicBezTo>
                <a:cubicBezTo>
                  <a:pt x="17992" y="17879"/>
                  <a:pt x="17934" y="17881"/>
                  <a:pt x="17797" y="17745"/>
                </a:cubicBezTo>
                <a:cubicBezTo>
                  <a:pt x="17599" y="17548"/>
                  <a:pt x="17161" y="17544"/>
                  <a:pt x="16827" y="17737"/>
                </a:cubicBezTo>
                <a:cubicBezTo>
                  <a:pt x="16606" y="17865"/>
                  <a:pt x="16533" y="17865"/>
                  <a:pt x="16321" y="17737"/>
                </a:cubicBezTo>
                <a:cubicBezTo>
                  <a:pt x="16185" y="17655"/>
                  <a:pt x="15968" y="17589"/>
                  <a:pt x="15837" y="17589"/>
                </a:cubicBezTo>
                <a:cubicBezTo>
                  <a:pt x="15707" y="17589"/>
                  <a:pt x="15567" y="17516"/>
                  <a:pt x="15526" y="17428"/>
                </a:cubicBezTo>
                <a:cubicBezTo>
                  <a:pt x="15485" y="17340"/>
                  <a:pt x="15341" y="17269"/>
                  <a:pt x="15207" y="17269"/>
                </a:cubicBezTo>
                <a:cubicBezTo>
                  <a:pt x="14989" y="17269"/>
                  <a:pt x="14963" y="17354"/>
                  <a:pt x="14963" y="18059"/>
                </a:cubicBezTo>
                <a:lnTo>
                  <a:pt x="14963" y="18849"/>
                </a:lnTo>
                <a:lnTo>
                  <a:pt x="15534" y="18849"/>
                </a:lnTo>
                <a:cubicBezTo>
                  <a:pt x="15847" y="18849"/>
                  <a:pt x="16205" y="18789"/>
                  <a:pt x="16329" y="18714"/>
                </a:cubicBezTo>
                <a:cubicBezTo>
                  <a:pt x="16514" y="18602"/>
                  <a:pt x="16617" y="18608"/>
                  <a:pt x="16912" y="18748"/>
                </a:cubicBezTo>
                <a:cubicBezTo>
                  <a:pt x="17200" y="18884"/>
                  <a:pt x="17346" y="18895"/>
                  <a:pt x="17651" y="18800"/>
                </a:cubicBezTo>
                <a:cubicBezTo>
                  <a:pt x="17872" y="18731"/>
                  <a:pt x="18105" y="18719"/>
                  <a:pt x="18207" y="18772"/>
                </a:cubicBezTo>
                <a:cubicBezTo>
                  <a:pt x="18481" y="18916"/>
                  <a:pt x="18986" y="18883"/>
                  <a:pt x="19224" y="18705"/>
                </a:cubicBezTo>
                <a:cubicBezTo>
                  <a:pt x="19419" y="18559"/>
                  <a:pt x="19458" y="18559"/>
                  <a:pt x="19604" y="18705"/>
                </a:cubicBezTo>
                <a:cubicBezTo>
                  <a:pt x="19793" y="18892"/>
                  <a:pt x="20197" y="18920"/>
                  <a:pt x="20322" y="18754"/>
                </a:cubicBezTo>
                <a:cubicBezTo>
                  <a:pt x="20368" y="18692"/>
                  <a:pt x="20310" y="18552"/>
                  <a:pt x="20191" y="18444"/>
                </a:cubicBezTo>
                <a:cubicBezTo>
                  <a:pt x="20013" y="18281"/>
                  <a:pt x="20003" y="18211"/>
                  <a:pt x="20137" y="18035"/>
                </a:cubicBezTo>
                <a:cubicBezTo>
                  <a:pt x="20270" y="17858"/>
                  <a:pt x="20259" y="17774"/>
                  <a:pt x="20070" y="17536"/>
                </a:cubicBezTo>
                <a:lnTo>
                  <a:pt x="19843" y="17248"/>
                </a:lnTo>
                <a:close/>
                <a:moveTo>
                  <a:pt x="3010" y="17263"/>
                </a:moveTo>
                <a:cubicBezTo>
                  <a:pt x="2685" y="17254"/>
                  <a:pt x="2229" y="17328"/>
                  <a:pt x="2110" y="17455"/>
                </a:cubicBezTo>
                <a:cubicBezTo>
                  <a:pt x="1943" y="17632"/>
                  <a:pt x="1926" y="17632"/>
                  <a:pt x="1759" y="17455"/>
                </a:cubicBezTo>
                <a:cubicBezTo>
                  <a:pt x="1509" y="17189"/>
                  <a:pt x="1080" y="17218"/>
                  <a:pt x="978" y="17508"/>
                </a:cubicBezTo>
                <a:lnTo>
                  <a:pt x="894" y="17748"/>
                </a:lnTo>
                <a:lnTo>
                  <a:pt x="689" y="17508"/>
                </a:lnTo>
                <a:cubicBezTo>
                  <a:pt x="491" y="17275"/>
                  <a:pt x="0" y="17172"/>
                  <a:pt x="0" y="17364"/>
                </a:cubicBezTo>
                <a:cubicBezTo>
                  <a:pt x="0" y="17416"/>
                  <a:pt x="118" y="17776"/>
                  <a:pt x="263" y="18164"/>
                </a:cubicBezTo>
                <a:cubicBezTo>
                  <a:pt x="569" y="18981"/>
                  <a:pt x="901" y="19114"/>
                  <a:pt x="1155" y="18521"/>
                </a:cubicBezTo>
                <a:cubicBezTo>
                  <a:pt x="1298" y="18189"/>
                  <a:pt x="1312" y="18184"/>
                  <a:pt x="1491" y="18382"/>
                </a:cubicBezTo>
                <a:cubicBezTo>
                  <a:pt x="1594" y="18496"/>
                  <a:pt x="1677" y="18654"/>
                  <a:pt x="1677" y="18735"/>
                </a:cubicBezTo>
                <a:cubicBezTo>
                  <a:pt x="1677" y="18826"/>
                  <a:pt x="1786" y="18869"/>
                  <a:pt x="1963" y="18848"/>
                </a:cubicBezTo>
                <a:cubicBezTo>
                  <a:pt x="2169" y="18824"/>
                  <a:pt x="2288" y="18703"/>
                  <a:pt x="2383" y="18422"/>
                </a:cubicBezTo>
                <a:cubicBezTo>
                  <a:pt x="2567" y="17878"/>
                  <a:pt x="2766" y="17875"/>
                  <a:pt x="2814" y="18415"/>
                </a:cubicBezTo>
                <a:cubicBezTo>
                  <a:pt x="2845" y="18775"/>
                  <a:pt x="2902" y="18867"/>
                  <a:pt x="3096" y="18867"/>
                </a:cubicBezTo>
                <a:cubicBezTo>
                  <a:pt x="3283" y="18867"/>
                  <a:pt x="3348" y="18776"/>
                  <a:pt x="3379" y="18467"/>
                </a:cubicBezTo>
                <a:cubicBezTo>
                  <a:pt x="3401" y="18247"/>
                  <a:pt x="3477" y="18068"/>
                  <a:pt x="3547" y="18068"/>
                </a:cubicBezTo>
                <a:cubicBezTo>
                  <a:pt x="3618" y="18068"/>
                  <a:pt x="3694" y="18247"/>
                  <a:pt x="3716" y="18467"/>
                </a:cubicBezTo>
                <a:cubicBezTo>
                  <a:pt x="3755" y="18860"/>
                  <a:pt x="4008" y="19008"/>
                  <a:pt x="4200" y="18751"/>
                </a:cubicBezTo>
                <a:cubicBezTo>
                  <a:pt x="4262" y="18668"/>
                  <a:pt x="4325" y="18668"/>
                  <a:pt x="4426" y="18751"/>
                </a:cubicBezTo>
                <a:cubicBezTo>
                  <a:pt x="4602" y="18897"/>
                  <a:pt x="5633" y="18904"/>
                  <a:pt x="5740" y="18761"/>
                </a:cubicBezTo>
                <a:cubicBezTo>
                  <a:pt x="5794" y="18689"/>
                  <a:pt x="5901" y="18689"/>
                  <a:pt x="6062" y="18761"/>
                </a:cubicBezTo>
                <a:cubicBezTo>
                  <a:pt x="6603" y="19000"/>
                  <a:pt x="6967" y="18698"/>
                  <a:pt x="6552" y="18356"/>
                </a:cubicBezTo>
                <a:cubicBezTo>
                  <a:pt x="6432" y="18256"/>
                  <a:pt x="6432" y="18200"/>
                  <a:pt x="6552" y="18100"/>
                </a:cubicBezTo>
                <a:cubicBezTo>
                  <a:pt x="6801" y="17895"/>
                  <a:pt x="6733" y="17627"/>
                  <a:pt x="6384" y="17438"/>
                </a:cubicBezTo>
                <a:cubicBezTo>
                  <a:pt x="6069" y="17267"/>
                  <a:pt x="6056" y="17270"/>
                  <a:pt x="5931" y="17542"/>
                </a:cubicBezTo>
                <a:cubicBezTo>
                  <a:pt x="5834" y="17753"/>
                  <a:pt x="5745" y="17804"/>
                  <a:pt x="5577" y="17746"/>
                </a:cubicBezTo>
                <a:cubicBezTo>
                  <a:pt x="5131" y="17591"/>
                  <a:pt x="4796" y="17571"/>
                  <a:pt x="4541" y="17684"/>
                </a:cubicBezTo>
                <a:cubicBezTo>
                  <a:pt x="4344" y="17770"/>
                  <a:pt x="4165" y="17760"/>
                  <a:pt x="3817" y="17639"/>
                </a:cubicBezTo>
                <a:cubicBezTo>
                  <a:pt x="3562" y="17551"/>
                  <a:pt x="3353" y="17431"/>
                  <a:pt x="3353" y="17373"/>
                </a:cubicBezTo>
                <a:cubicBezTo>
                  <a:pt x="3353" y="17302"/>
                  <a:pt x="3205" y="17268"/>
                  <a:pt x="3010" y="17263"/>
                </a:cubicBezTo>
                <a:close/>
                <a:moveTo>
                  <a:pt x="11580" y="17268"/>
                </a:moveTo>
                <a:cubicBezTo>
                  <a:pt x="11431" y="17262"/>
                  <a:pt x="11222" y="17328"/>
                  <a:pt x="11171" y="17440"/>
                </a:cubicBezTo>
                <a:cubicBezTo>
                  <a:pt x="11098" y="17596"/>
                  <a:pt x="11063" y="17597"/>
                  <a:pt x="10781" y="17444"/>
                </a:cubicBezTo>
                <a:cubicBezTo>
                  <a:pt x="10487" y="17285"/>
                  <a:pt x="10461" y="17290"/>
                  <a:pt x="10249" y="17557"/>
                </a:cubicBezTo>
                <a:cubicBezTo>
                  <a:pt x="10074" y="17777"/>
                  <a:pt x="10059" y="17880"/>
                  <a:pt x="10174" y="18032"/>
                </a:cubicBezTo>
                <a:cubicBezTo>
                  <a:pt x="10254" y="18138"/>
                  <a:pt x="10319" y="18337"/>
                  <a:pt x="10319" y="18475"/>
                </a:cubicBezTo>
                <a:cubicBezTo>
                  <a:pt x="10319" y="18612"/>
                  <a:pt x="10355" y="18754"/>
                  <a:pt x="10398" y="18790"/>
                </a:cubicBezTo>
                <a:cubicBezTo>
                  <a:pt x="10441" y="18826"/>
                  <a:pt x="10757" y="18853"/>
                  <a:pt x="11100" y="18851"/>
                </a:cubicBezTo>
                <a:cubicBezTo>
                  <a:pt x="11724" y="18847"/>
                  <a:pt x="11725" y="18847"/>
                  <a:pt x="11764" y="18458"/>
                </a:cubicBezTo>
                <a:cubicBezTo>
                  <a:pt x="11816" y="17948"/>
                  <a:pt x="12050" y="17955"/>
                  <a:pt x="12101" y="18467"/>
                </a:cubicBezTo>
                <a:cubicBezTo>
                  <a:pt x="12132" y="18776"/>
                  <a:pt x="12196" y="18867"/>
                  <a:pt x="12383" y="18867"/>
                </a:cubicBezTo>
                <a:cubicBezTo>
                  <a:pt x="12517" y="18867"/>
                  <a:pt x="12660" y="18821"/>
                  <a:pt x="12702" y="18765"/>
                </a:cubicBezTo>
                <a:cubicBezTo>
                  <a:pt x="12751" y="18700"/>
                  <a:pt x="12894" y="18705"/>
                  <a:pt x="13088" y="18779"/>
                </a:cubicBezTo>
                <a:cubicBezTo>
                  <a:pt x="13575" y="18962"/>
                  <a:pt x="14026" y="18813"/>
                  <a:pt x="14126" y="18437"/>
                </a:cubicBezTo>
                <a:cubicBezTo>
                  <a:pt x="14295" y="17798"/>
                  <a:pt x="13583" y="17361"/>
                  <a:pt x="12974" y="17729"/>
                </a:cubicBezTo>
                <a:cubicBezTo>
                  <a:pt x="12778" y="17848"/>
                  <a:pt x="12664" y="17838"/>
                  <a:pt x="12240" y="17665"/>
                </a:cubicBezTo>
                <a:cubicBezTo>
                  <a:pt x="11964" y="17552"/>
                  <a:pt x="11739" y="17416"/>
                  <a:pt x="11739" y="17364"/>
                </a:cubicBezTo>
                <a:cubicBezTo>
                  <a:pt x="11739" y="17301"/>
                  <a:pt x="11670" y="17272"/>
                  <a:pt x="11580" y="17268"/>
                </a:cubicBezTo>
                <a:close/>
                <a:moveTo>
                  <a:pt x="4234" y="19296"/>
                </a:moveTo>
                <a:cubicBezTo>
                  <a:pt x="4175" y="19296"/>
                  <a:pt x="4116" y="19329"/>
                  <a:pt x="4066" y="19397"/>
                </a:cubicBezTo>
                <a:cubicBezTo>
                  <a:pt x="4023" y="19453"/>
                  <a:pt x="3818" y="19471"/>
                  <a:pt x="3607" y="19437"/>
                </a:cubicBezTo>
                <a:cubicBezTo>
                  <a:pt x="3267" y="19380"/>
                  <a:pt x="3225" y="19403"/>
                  <a:pt x="3225" y="19636"/>
                </a:cubicBezTo>
                <a:cubicBezTo>
                  <a:pt x="3225" y="19969"/>
                  <a:pt x="3103" y="20070"/>
                  <a:pt x="2884" y="19920"/>
                </a:cubicBezTo>
                <a:cubicBezTo>
                  <a:pt x="2729" y="19814"/>
                  <a:pt x="2359" y="19823"/>
                  <a:pt x="1806" y="19944"/>
                </a:cubicBezTo>
                <a:cubicBezTo>
                  <a:pt x="1675" y="19973"/>
                  <a:pt x="1599" y="19892"/>
                  <a:pt x="1572" y="19693"/>
                </a:cubicBezTo>
                <a:cubicBezTo>
                  <a:pt x="1523" y="19343"/>
                  <a:pt x="1099" y="19285"/>
                  <a:pt x="995" y="19614"/>
                </a:cubicBezTo>
                <a:cubicBezTo>
                  <a:pt x="949" y="19757"/>
                  <a:pt x="819" y="19827"/>
                  <a:pt x="598" y="19827"/>
                </a:cubicBezTo>
                <a:cubicBezTo>
                  <a:pt x="63" y="19827"/>
                  <a:pt x="-188" y="20427"/>
                  <a:pt x="175" y="20838"/>
                </a:cubicBezTo>
                <a:cubicBezTo>
                  <a:pt x="305" y="20984"/>
                  <a:pt x="497" y="21030"/>
                  <a:pt x="912" y="21017"/>
                </a:cubicBezTo>
                <a:cubicBezTo>
                  <a:pt x="1219" y="21007"/>
                  <a:pt x="1526" y="20953"/>
                  <a:pt x="1593" y="20898"/>
                </a:cubicBezTo>
                <a:cubicBezTo>
                  <a:pt x="1670" y="20834"/>
                  <a:pt x="1849" y="20854"/>
                  <a:pt x="2076" y="20952"/>
                </a:cubicBezTo>
                <a:cubicBezTo>
                  <a:pt x="2314" y="21053"/>
                  <a:pt x="2538" y="21076"/>
                  <a:pt x="2734" y="21017"/>
                </a:cubicBezTo>
                <a:cubicBezTo>
                  <a:pt x="2898" y="20968"/>
                  <a:pt x="3365" y="20942"/>
                  <a:pt x="3773" y="20960"/>
                </a:cubicBezTo>
                <a:cubicBezTo>
                  <a:pt x="4430" y="20988"/>
                  <a:pt x="4515" y="20969"/>
                  <a:pt x="4515" y="20789"/>
                </a:cubicBezTo>
                <a:cubicBezTo>
                  <a:pt x="4515" y="20466"/>
                  <a:pt x="4758" y="20429"/>
                  <a:pt x="4922" y="20727"/>
                </a:cubicBezTo>
                <a:cubicBezTo>
                  <a:pt x="5104" y="21057"/>
                  <a:pt x="5484" y="21082"/>
                  <a:pt x="5682" y="20776"/>
                </a:cubicBezTo>
                <a:cubicBezTo>
                  <a:pt x="5825" y="20555"/>
                  <a:pt x="5829" y="20555"/>
                  <a:pt x="6106" y="20761"/>
                </a:cubicBezTo>
                <a:cubicBezTo>
                  <a:pt x="6513" y="21063"/>
                  <a:pt x="6762" y="21107"/>
                  <a:pt x="7141" y="20945"/>
                </a:cubicBezTo>
                <a:cubicBezTo>
                  <a:pt x="7337" y="20861"/>
                  <a:pt x="7508" y="20842"/>
                  <a:pt x="7552" y="20900"/>
                </a:cubicBezTo>
                <a:cubicBezTo>
                  <a:pt x="7593" y="20954"/>
                  <a:pt x="7738" y="20999"/>
                  <a:pt x="7876" y="20999"/>
                </a:cubicBezTo>
                <a:cubicBezTo>
                  <a:pt x="8066" y="20999"/>
                  <a:pt x="8126" y="20926"/>
                  <a:pt x="8126" y="20693"/>
                </a:cubicBezTo>
                <a:cubicBezTo>
                  <a:pt x="8126" y="20524"/>
                  <a:pt x="8210" y="20329"/>
                  <a:pt x="8311" y="20260"/>
                </a:cubicBezTo>
                <a:cubicBezTo>
                  <a:pt x="8460" y="20157"/>
                  <a:pt x="8539" y="20186"/>
                  <a:pt x="8717" y="20410"/>
                </a:cubicBezTo>
                <a:cubicBezTo>
                  <a:pt x="8903" y="20644"/>
                  <a:pt x="8912" y="20730"/>
                  <a:pt x="8775" y="20941"/>
                </a:cubicBezTo>
                <a:cubicBezTo>
                  <a:pt x="8685" y="21079"/>
                  <a:pt x="8651" y="21245"/>
                  <a:pt x="8699" y="21309"/>
                </a:cubicBezTo>
                <a:cubicBezTo>
                  <a:pt x="8822" y="21473"/>
                  <a:pt x="9106" y="21454"/>
                  <a:pt x="9334" y="21266"/>
                </a:cubicBezTo>
                <a:cubicBezTo>
                  <a:pt x="9493" y="21134"/>
                  <a:pt x="10061" y="20049"/>
                  <a:pt x="10061" y="19877"/>
                </a:cubicBezTo>
                <a:cubicBezTo>
                  <a:pt x="10061" y="19773"/>
                  <a:pt x="9590" y="19833"/>
                  <a:pt x="9442" y="19955"/>
                </a:cubicBezTo>
                <a:cubicBezTo>
                  <a:pt x="9322" y="20054"/>
                  <a:pt x="9254" y="20054"/>
                  <a:pt x="9133" y="19955"/>
                </a:cubicBezTo>
                <a:cubicBezTo>
                  <a:pt x="8943" y="19797"/>
                  <a:pt x="7658" y="19785"/>
                  <a:pt x="7543" y="19939"/>
                </a:cubicBezTo>
                <a:cubicBezTo>
                  <a:pt x="7487" y="20013"/>
                  <a:pt x="7407" y="20015"/>
                  <a:pt x="7304" y="19944"/>
                </a:cubicBezTo>
                <a:cubicBezTo>
                  <a:pt x="7050" y="19770"/>
                  <a:pt x="5574" y="19828"/>
                  <a:pt x="5486" y="20016"/>
                </a:cubicBezTo>
                <a:cubicBezTo>
                  <a:pt x="5422" y="20155"/>
                  <a:pt x="5382" y="20153"/>
                  <a:pt x="5179" y="20001"/>
                </a:cubicBezTo>
                <a:cubicBezTo>
                  <a:pt x="5051" y="19905"/>
                  <a:pt x="4877" y="19827"/>
                  <a:pt x="4792" y="19827"/>
                </a:cubicBezTo>
                <a:cubicBezTo>
                  <a:pt x="4707" y="19827"/>
                  <a:pt x="4582" y="19707"/>
                  <a:pt x="4515" y="19560"/>
                </a:cubicBezTo>
                <a:cubicBezTo>
                  <a:pt x="4436" y="19388"/>
                  <a:pt x="4333" y="19297"/>
                  <a:pt x="4234" y="19296"/>
                </a:cubicBezTo>
                <a:close/>
                <a:moveTo>
                  <a:pt x="20299" y="19412"/>
                </a:moveTo>
                <a:cubicBezTo>
                  <a:pt x="20137" y="19414"/>
                  <a:pt x="19956" y="19484"/>
                  <a:pt x="19719" y="19623"/>
                </a:cubicBezTo>
                <a:cubicBezTo>
                  <a:pt x="19416" y="19802"/>
                  <a:pt x="19157" y="19844"/>
                  <a:pt x="18420" y="19839"/>
                </a:cubicBezTo>
                <a:cubicBezTo>
                  <a:pt x="17913" y="19835"/>
                  <a:pt x="17426" y="19881"/>
                  <a:pt x="17339" y="19941"/>
                </a:cubicBezTo>
                <a:cubicBezTo>
                  <a:pt x="17229" y="20016"/>
                  <a:pt x="17153" y="20015"/>
                  <a:pt x="17096" y="19939"/>
                </a:cubicBezTo>
                <a:cubicBezTo>
                  <a:pt x="16987" y="19793"/>
                  <a:pt x="16215" y="19794"/>
                  <a:pt x="16038" y="19941"/>
                </a:cubicBezTo>
                <a:cubicBezTo>
                  <a:pt x="15940" y="20022"/>
                  <a:pt x="15824" y="19976"/>
                  <a:pt x="15638" y="19781"/>
                </a:cubicBezTo>
                <a:cubicBezTo>
                  <a:pt x="15341" y="19468"/>
                  <a:pt x="15120" y="19435"/>
                  <a:pt x="14912" y="19671"/>
                </a:cubicBezTo>
                <a:cubicBezTo>
                  <a:pt x="14809" y="19787"/>
                  <a:pt x="14517" y="19837"/>
                  <a:pt x="13904" y="19846"/>
                </a:cubicBezTo>
                <a:cubicBezTo>
                  <a:pt x="13268" y="19855"/>
                  <a:pt x="13022" y="19900"/>
                  <a:pt x="12968" y="20017"/>
                </a:cubicBezTo>
                <a:cubicBezTo>
                  <a:pt x="12903" y="20156"/>
                  <a:pt x="12866" y="20155"/>
                  <a:pt x="12670" y="20010"/>
                </a:cubicBezTo>
                <a:cubicBezTo>
                  <a:pt x="12513" y="19892"/>
                  <a:pt x="12218" y="19849"/>
                  <a:pt x="11674" y="19862"/>
                </a:cubicBezTo>
                <a:lnTo>
                  <a:pt x="10900" y="19880"/>
                </a:lnTo>
                <a:lnTo>
                  <a:pt x="10882" y="20253"/>
                </a:lnTo>
                <a:cubicBezTo>
                  <a:pt x="10873" y="20458"/>
                  <a:pt x="10844" y="20694"/>
                  <a:pt x="10818" y="20776"/>
                </a:cubicBezTo>
                <a:cubicBezTo>
                  <a:pt x="10758" y="20969"/>
                  <a:pt x="11320" y="21100"/>
                  <a:pt x="11711" y="20983"/>
                </a:cubicBezTo>
                <a:cubicBezTo>
                  <a:pt x="11954" y="20911"/>
                  <a:pt x="12024" y="20941"/>
                  <a:pt x="12125" y="21160"/>
                </a:cubicBezTo>
                <a:cubicBezTo>
                  <a:pt x="12328" y="21600"/>
                  <a:pt x="12818" y="21473"/>
                  <a:pt x="13104" y="20906"/>
                </a:cubicBezTo>
                <a:lnTo>
                  <a:pt x="13301" y="20520"/>
                </a:lnTo>
                <a:lnTo>
                  <a:pt x="13519" y="20748"/>
                </a:lnTo>
                <a:cubicBezTo>
                  <a:pt x="13816" y="21058"/>
                  <a:pt x="14187" y="21132"/>
                  <a:pt x="14588" y="20960"/>
                </a:cubicBezTo>
                <a:cubicBezTo>
                  <a:pt x="14861" y="20843"/>
                  <a:pt x="14963" y="20842"/>
                  <a:pt x="15149" y="20955"/>
                </a:cubicBezTo>
                <a:cubicBezTo>
                  <a:pt x="15307" y="21050"/>
                  <a:pt x="15472" y="21062"/>
                  <a:pt x="15685" y="20995"/>
                </a:cubicBezTo>
                <a:cubicBezTo>
                  <a:pt x="15877" y="20935"/>
                  <a:pt x="16123" y="20938"/>
                  <a:pt x="16329" y="21003"/>
                </a:cubicBezTo>
                <a:cubicBezTo>
                  <a:pt x="16512" y="21061"/>
                  <a:pt x="16730" y="21071"/>
                  <a:pt x="16813" y="21027"/>
                </a:cubicBezTo>
                <a:cubicBezTo>
                  <a:pt x="16895" y="20984"/>
                  <a:pt x="17194" y="20948"/>
                  <a:pt x="17476" y="20947"/>
                </a:cubicBezTo>
                <a:cubicBezTo>
                  <a:pt x="17946" y="20946"/>
                  <a:pt x="17997" y="20919"/>
                  <a:pt x="18058" y="20627"/>
                </a:cubicBezTo>
                <a:cubicBezTo>
                  <a:pt x="18146" y="20214"/>
                  <a:pt x="18371" y="20214"/>
                  <a:pt x="18420" y="20627"/>
                </a:cubicBezTo>
                <a:cubicBezTo>
                  <a:pt x="18455" y="20926"/>
                  <a:pt x="18494" y="20948"/>
                  <a:pt x="19032" y="20965"/>
                </a:cubicBezTo>
                <a:lnTo>
                  <a:pt x="19607" y="20983"/>
                </a:lnTo>
                <a:lnTo>
                  <a:pt x="19607" y="20518"/>
                </a:lnTo>
                <a:cubicBezTo>
                  <a:pt x="19607" y="19950"/>
                  <a:pt x="19783" y="19829"/>
                  <a:pt x="20025" y="20231"/>
                </a:cubicBezTo>
                <a:cubicBezTo>
                  <a:pt x="20159" y="20452"/>
                  <a:pt x="20170" y="20580"/>
                  <a:pt x="20068" y="20715"/>
                </a:cubicBezTo>
                <a:cubicBezTo>
                  <a:pt x="19962" y="20855"/>
                  <a:pt x="19975" y="20923"/>
                  <a:pt x="20122" y="20999"/>
                </a:cubicBezTo>
                <a:cubicBezTo>
                  <a:pt x="20400" y="21142"/>
                  <a:pt x="20739" y="20855"/>
                  <a:pt x="20534" y="20650"/>
                </a:cubicBezTo>
                <a:cubicBezTo>
                  <a:pt x="20417" y="20534"/>
                  <a:pt x="20455" y="20453"/>
                  <a:pt x="20706" y="20272"/>
                </a:cubicBezTo>
                <a:cubicBezTo>
                  <a:pt x="21094" y="19994"/>
                  <a:pt x="21102" y="19891"/>
                  <a:pt x="20767" y="19614"/>
                </a:cubicBezTo>
                <a:cubicBezTo>
                  <a:pt x="20603" y="19478"/>
                  <a:pt x="20461" y="19411"/>
                  <a:pt x="20299" y="19412"/>
                </a:cubicBezTo>
                <a:close/>
              </a:path>
            </a:pathLst>
          </a:custGeom>
          <a:ln w="12700">
            <a:miter lim="400000"/>
          </a:ln>
        </p:spPr>
      </p:pic>
      <p:sp>
        <p:nvSpPr>
          <p:cNvPr id="241" name="Ask the questions again:"/>
          <p:cNvSpPr txBox="1"/>
          <p:nvPr/>
        </p:nvSpPr>
        <p:spPr>
          <a:xfrm>
            <a:off x="1429520" y="1240100"/>
            <a:ext cx="10518268"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7000">
                <a:solidFill>
                  <a:srgbClr val="FF2600"/>
                </a:solidFill>
              </a:defRPr>
            </a:lvl1pPr>
          </a:lstStyle>
          <a:p>
            <a:pPr/>
            <a:r>
              <a:t>Ask the questions again:</a:t>
            </a:r>
          </a:p>
        </p:txBody>
      </p:sp>
      <p:sp>
        <p:nvSpPr>
          <p:cNvPr id="242" name="Rectangle"/>
          <p:cNvSpPr/>
          <p:nvPr/>
        </p:nvSpPr>
        <p:spPr>
          <a:xfrm>
            <a:off x="-7035" y="-49135"/>
            <a:ext cx="224780" cy="13839669"/>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pic>
        <p:nvPicPr>
          <p:cNvPr id="243" name="A2A Logo Full Colour.png" descr="A2A Logo Full Colour.png"/>
          <p:cNvPicPr>
            <a:picLocks noChangeAspect="1"/>
          </p:cNvPicPr>
          <p:nvPr/>
        </p:nvPicPr>
        <p:blipFill>
          <a:blip r:embed="rId4">
            <a:extLst/>
          </a:blip>
          <a:stretch>
            <a:fillRect/>
          </a:stretch>
        </p:blipFill>
        <p:spPr>
          <a:xfrm>
            <a:off x="21199420" y="256309"/>
            <a:ext cx="2751786" cy="2751786"/>
          </a:xfrm>
          <a:prstGeom prst="rect">
            <a:avLst/>
          </a:prstGeom>
          <a:ln w="12700">
            <a:miter lim="400000"/>
          </a:ln>
        </p:spPr>
      </p:pic>
      <p:sp>
        <p:nvSpPr>
          <p:cNvPr id="244" name="Rectangle"/>
          <p:cNvSpPr/>
          <p:nvPr/>
        </p:nvSpPr>
        <p:spPr>
          <a:xfrm rot="16200000">
            <a:off x="12226872" y="1432701"/>
            <a:ext cx="214283" cy="24384001"/>
          </a:xfrm>
          <a:prstGeom prst="rect">
            <a:avLst/>
          </a:prstGeom>
          <a:solidFill>
            <a:srgbClr val="A0C081"/>
          </a:solidFill>
          <a:ln w="12700">
            <a:miter lim="400000"/>
          </a:ln>
        </p:spPr>
        <p:txBody>
          <a:bodyPr lIns="50800" tIns="50800" rIns="50800" bIns="50800" anchor="ctr"/>
          <a:lstStyle/>
          <a:p>
            <a:pPr algn="ctr">
              <a:spcBef>
                <a:spcPts val="0"/>
              </a:spcBef>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