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9" r:id="rId2"/>
    <p:sldId id="407" r:id="rId3"/>
    <p:sldId id="258" r:id="rId4"/>
    <p:sldId id="404" r:id="rId5"/>
    <p:sldId id="272" r:id="rId6"/>
    <p:sldId id="260" r:id="rId7"/>
    <p:sldId id="444" r:id="rId8"/>
    <p:sldId id="273" r:id="rId9"/>
    <p:sldId id="280" r:id="rId10"/>
    <p:sldId id="395" r:id="rId11"/>
    <p:sldId id="445" r:id="rId12"/>
    <p:sldId id="396" r:id="rId13"/>
    <p:sldId id="440" r:id="rId14"/>
    <p:sldId id="287" r:id="rId15"/>
    <p:sldId id="268" r:id="rId16"/>
    <p:sldId id="397" r:id="rId17"/>
    <p:sldId id="432" r:id="rId18"/>
    <p:sldId id="431" r:id="rId19"/>
    <p:sldId id="411" r:id="rId20"/>
    <p:sldId id="438" r:id="rId21"/>
    <p:sldId id="418" r:id="rId22"/>
    <p:sldId id="439" r:id="rId23"/>
    <p:sldId id="447" r:id="rId24"/>
    <p:sldId id="446" r:id="rId25"/>
  </p:sldIdLst>
  <p:sldSz cx="12192000" cy="6858000"/>
  <p:notesSz cx="7099300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C898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39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viewProps" Target="viewProps.xml" 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 /><Relationship Id="rId3" Type="http://schemas.openxmlformats.org/officeDocument/2006/relationships/image" Target="../media/image12.png" /><Relationship Id="rId7" Type="http://schemas.openxmlformats.org/officeDocument/2006/relationships/image" Target="../media/image16.png" /><Relationship Id="rId12" Type="http://schemas.openxmlformats.org/officeDocument/2006/relationships/image" Target="../media/image21.svg" /><Relationship Id="rId2" Type="http://schemas.openxmlformats.org/officeDocument/2006/relationships/image" Target="../media/image11.svg" /><Relationship Id="rId1" Type="http://schemas.openxmlformats.org/officeDocument/2006/relationships/image" Target="../media/image10.png" /><Relationship Id="rId6" Type="http://schemas.openxmlformats.org/officeDocument/2006/relationships/image" Target="../media/image15.svg" /><Relationship Id="rId11" Type="http://schemas.openxmlformats.org/officeDocument/2006/relationships/image" Target="../media/image20.png" /><Relationship Id="rId5" Type="http://schemas.openxmlformats.org/officeDocument/2006/relationships/image" Target="../media/image14.png" /><Relationship Id="rId10" Type="http://schemas.openxmlformats.org/officeDocument/2006/relationships/image" Target="../media/image19.svg" /><Relationship Id="rId4" Type="http://schemas.openxmlformats.org/officeDocument/2006/relationships/image" Target="../media/image13.svg" /><Relationship Id="rId9" Type="http://schemas.openxmlformats.org/officeDocument/2006/relationships/image" Target="../media/image18.png" 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 /><Relationship Id="rId3" Type="http://schemas.openxmlformats.org/officeDocument/2006/relationships/image" Target="../media/image12.png" /><Relationship Id="rId7" Type="http://schemas.openxmlformats.org/officeDocument/2006/relationships/image" Target="../media/image16.png" /><Relationship Id="rId12" Type="http://schemas.openxmlformats.org/officeDocument/2006/relationships/image" Target="../media/image21.svg" /><Relationship Id="rId2" Type="http://schemas.openxmlformats.org/officeDocument/2006/relationships/image" Target="../media/image11.svg" /><Relationship Id="rId1" Type="http://schemas.openxmlformats.org/officeDocument/2006/relationships/image" Target="../media/image10.png" /><Relationship Id="rId6" Type="http://schemas.openxmlformats.org/officeDocument/2006/relationships/image" Target="../media/image15.svg" /><Relationship Id="rId11" Type="http://schemas.openxmlformats.org/officeDocument/2006/relationships/image" Target="../media/image20.png" /><Relationship Id="rId5" Type="http://schemas.openxmlformats.org/officeDocument/2006/relationships/image" Target="../media/image14.png" /><Relationship Id="rId10" Type="http://schemas.openxmlformats.org/officeDocument/2006/relationships/image" Target="../media/image19.svg" /><Relationship Id="rId4" Type="http://schemas.openxmlformats.org/officeDocument/2006/relationships/image" Target="../media/image13.svg" /><Relationship Id="rId9" Type="http://schemas.openxmlformats.org/officeDocument/2006/relationships/image" Target="../media/image18.pn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79D1C9-9BE5-4DF8-8CE6-B261AEECF93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76C013-413F-49A1-9B0B-BB104AD9A23D}">
      <dgm:prSet custT="1"/>
      <dgm:spPr/>
      <dgm:t>
        <a:bodyPr/>
        <a:lstStyle/>
        <a:p>
          <a:r>
            <a:rPr lang="en-AU" sz="2400" dirty="0"/>
            <a:t>1. start marriage with debt</a:t>
          </a:r>
          <a:endParaRPr lang="en-US" sz="2400" dirty="0"/>
        </a:p>
      </dgm:t>
    </dgm:pt>
    <dgm:pt modelId="{2719DDCE-20DC-44C6-ADB1-F3836CE99F58}" type="parTrans" cxnId="{CF0F68E5-B979-4D38-A2B4-1F47C8C8B92A}">
      <dgm:prSet/>
      <dgm:spPr/>
      <dgm:t>
        <a:bodyPr/>
        <a:lstStyle/>
        <a:p>
          <a:endParaRPr lang="en-US"/>
        </a:p>
      </dgm:t>
    </dgm:pt>
    <dgm:pt modelId="{E8879D27-F379-41B5-A13C-D15A2424F878}" type="sibTrans" cxnId="{CF0F68E5-B979-4D38-A2B4-1F47C8C8B92A}">
      <dgm:prSet/>
      <dgm:spPr/>
      <dgm:t>
        <a:bodyPr/>
        <a:lstStyle/>
        <a:p>
          <a:endParaRPr lang="en-US"/>
        </a:p>
      </dgm:t>
    </dgm:pt>
    <dgm:pt modelId="{CACC3CB4-6EBC-4DBA-BF4E-5E992D18AA51}">
      <dgm:prSet custT="1"/>
      <dgm:spPr/>
      <dgm:t>
        <a:bodyPr/>
        <a:lstStyle/>
        <a:p>
          <a:r>
            <a:rPr lang="en-AU" sz="2400" dirty="0"/>
            <a:t>2. big spender vs big saver</a:t>
          </a:r>
          <a:endParaRPr lang="en-US" sz="2400" dirty="0"/>
        </a:p>
      </dgm:t>
    </dgm:pt>
    <dgm:pt modelId="{6312A0FF-135D-43D6-BEFE-2E0F7CDC1FB0}" type="parTrans" cxnId="{9F2173A8-5AAB-4234-BD31-3E10C77E09D1}">
      <dgm:prSet/>
      <dgm:spPr/>
      <dgm:t>
        <a:bodyPr/>
        <a:lstStyle/>
        <a:p>
          <a:endParaRPr lang="en-US"/>
        </a:p>
      </dgm:t>
    </dgm:pt>
    <dgm:pt modelId="{F11B817E-31C3-4270-A23E-40722AC61ABB}" type="sibTrans" cxnId="{9F2173A8-5AAB-4234-BD31-3E10C77E09D1}">
      <dgm:prSet/>
      <dgm:spPr/>
      <dgm:t>
        <a:bodyPr/>
        <a:lstStyle/>
        <a:p>
          <a:endParaRPr lang="en-US"/>
        </a:p>
      </dgm:t>
    </dgm:pt>
    <dgm:pt modelId="{BB158B9D-A38A-4038-83B1-1F0B1C811A8B}">
      <dgm:prSet custT="1"/>
      <dgm:spPr/>
      <dgm:t>
        <a:bodyPr/>
        <a:lstStyle/>
        <a:p>
          <a:r>
            <a:rPr lang="en-AU" sz="2400" dirty="0"/>
            <a:t>3. hiding expenses </a:t>
          </a:r>
          <a:endParaRPr lang="en-US" sz="2400" dirty="0"/>
        </a:p>
      </dgm:t>
    </dgm:pt>
    <dgm:pt modelId="{4EE7EB56-8463-4270-96A1-6DE8B198E00A}" type="parTrans" cxnId="{07580A23-0354-4F53-B1EB-32FC7AF353E7}">
      <dgm:prSet/>
      <dgm:spPr/>
      <dgm:t>
        <a:bodyPr/>
        <a:lstStyle/>
        <a:p>
          <a:endParaRPr lang="en-US"/>
        </a:p>
      </dgm:t>
    </dgm:pt>
    <dgm:pt modelId="{EC464FCC-C96F-4A2B-BE95-9D07DFF15779}" type="sibTrans" cxnId="{07580A23-0354-4F53-B1EB-32FC7AF353E7}">
      <dgm:prSet/>
      <dgm:spPr/>
      <dgm:t>
        <a:bodyPr/>
        <a:lstStyle/>
        <a:p>
          <a:endParaRPr lang="en-US"/>
        </a:p>
      </dgm:t>
    </dgm:pt>
    <dgm:pt modelId="{C30C48C4-D6FC-4A47-BFD8-31C1648B9A8F}">
      <dgm:prSet custT="1"/>
      <dgm:spPr/>
      <dgm:t>
        <a:bodyPr/>
        <a:lstStyle/>
        <a:p>
          <a:r>
            <a:rPr lang="en-AU" sz="2400" dirty="0"/>
            <a:t>4. making financial decisions on our own</a:t>
          </a:r>
          <a:endParaRPr lang="en-US" sz="2400" dirty="0"/>
        </a:p>
      </dgm:t>
    </dgm:pt>
    <dgm:pt modelId="{65704693-6154-466B-B7C0-67EDF6B8BFBA}" type="parTrans" cxnId="{AD2B091B-08B9-411E-BDB6-A4ABF1A982D7}">
      <dgm:prSet/>
      <dgm:spPr/>
      <dgm:t>
        <a:bodyPr/>
        <a:lstStyle/>
        <a:p>
          <a:endParaRPr lang="en-US"/>
        </a:p>
      </dgm:t>
    </dgm:pt>
    <dgm:pt modelId="{9FC65F91-685F-4B3F-9F50-0FB6B8D0ACA1}" type="sibTrans" cxnId="{AD2B091B-08B9-411E-BDB6-A4ABF1A982D7}">
      <dgm:prSet/>
      <dgm:spPr/>
      <dgm:t>
        <a:bodyPr/>
        <a:lstStyle/>
        <a:p>
          <a:endParaRPr lang="en-US"/>
        </a:p>
      </dgm:t>
    </dgm:pt>
    <dgm:pt modelId="{149AC300-F241-43C8-ABC2-A1008C19D5EE}">
      <dgm:prSet custT="1"/>
      <dgm:spPr/>
      <dgm:t>
        <a:bodyPr/>
        <a:lstStyle/>
        <a:p>
          <a:r>
            <a:rPr lang="en-AU" sz="2400" dirty="0"/>
            <a:t>5. having different expectation</a:t>
          </a:r>
          <a:r>
            <a:rPr lang="en-AU" sz="2000" dirty="0"/>
            <a:t>s </a:t>
          </a:r>
          <a:endParaRPr lang="en-US" sz="2000" dirty="0"/>
        </a:p>
      </dgm:t>
    </dgm:pt>
    <dgm:pt modelId="{A9C20D05-CCFE-41E8-BDF2-C8DF5049C38E}" type="parTrans" cxnId="{50C0636D-A57C-4CE9-A390-7B29180A5691}">
      <dgm:prSet/>
      <dgm:spPr/>
      <dgm:t>
        <a:bodyPr/>
        <a:lstStyle/>
        <a:p>
          <a:endParaRPr lang="en-US"/>
        </a:p>
      </dgm:t>
    </dgm:pt>
    <dgm:pt modelId="{101F6C10-FF86-4722-AD3E-AAFCC899A934}" type="sibTrans" cxnId="{50C0636D-A57C-4CE9-A390-7B29180A5691}">
      <dgm:prSet/>
      <dgm:spPr/>
      <dgm:t>
        <a:bodyPr/>
        <a:lstStyle/>
        <a:p>
          <a:endParaRPr lang="en-US"/>
        </a:p>
      </dgm:t>
    </dgm:pt>
    <dgm:pt modelId="{6602F1E2-6806-41BD-9B94-3F6201A7F761}">
      <dgm:prSet custT="1"/>
      <dgm:spPr/>
      <dgm:t>
        <a:bodyPr/>
        <a:lstStyle/>
        <a:p>
          <a:r>
            <a:rPr lang="en-AU" sz="2400" dirty="0"/>
            <a:t>6. double standards</a:t>
          </a:r>
          <a:endParaRPr lang="en-US" sz="2400" dirty="0"/>
        </a:p>
      </dgm:t>
    </dgm:pt>
    <dgm:pt modelId="{E77561E6-F694-4E06-BDA1-780C7CA620C6}" type="parTrans" cxnId="{9B03C454-D599-4D21-B1E7-17EE3092BF78}">
      <dgm:prSet/>
      <dgm:spPr/>
      <dgm:t>
        <a:bodyPr/>
        <a:lstStyle/>
        <a:p>
          <a:endParaRPr lang="en-US"/>
        </a:p>
      </dgm:t>
    </dgm:pt>
    <dgm:pt modelId="{865E8CF5-A09B-4164-9468-FCBBC48B6049}" type="sibTrans" cxnId="{9B03C454-D599-4D21-B1E7-17EE3092BF78}">
      <dgm:prSet/>
      <dgm:spPr/>
      <dgm:t>
        <a:bodyPr/>
        <a:lstStyle/>
        <a:p>
          <a:endParaRPr lang="en-US"/>
        </a:p>
      </dgm:t>
    </dgm:pt>
    <dgm:pt modelId="{EDE2D91C-C5F4-4F2C-A8C0-3DEE9F7062C1}">
      <dgm:prSet custT="1"/>
      <dgm:spPr/>
      <dgm:t>
        <a:bodyPr/>
        <a:lstStyle/>
        <a:p>
          <a:r>
            <a:rPr lang="en-AU" sz="2400" dirty="0"/>
            <a:t>7</a:t>
          </a:r>
          <a:r>
            <a:rPr lang="en-AU" sz="2400" b="1" dirty="0"/>
            <a:t>. </a:t>
          </a:r>
          <a:r>
            <a:rPr lang="en-AU" sz="2400" b="1" dirty="0">
              <a:solidFill>
                <a:srgbClr val="FF0000"/>
              </a:solidFill>
            </a:rPr>
            <a:t>danger:</a:t>
          </a:r>
          <a:r>
            <a:rPr lang="en-AU" sz="2400" b="1" dirty="0">
              <a:solidFill>
                <a:schemeClr val="bg1"/>
              </a:solidFill>
            </a:rPr>
            <a:t> </a:t>
          </a:r>
          <a:r>
            <a:rPr lang="en-AU" sz="2400" b="0" dirty="0">
              <a:solidFill>
                <a:schemeClr val="bg1"/>
              </a:solidFill>
            </a:rPr>
            <a:t>lack of trust in each other </a:t>
          </a:r>
          <a:endParaRPr lang="en-US" sz="2400" b="0" dirty="0">
            <a:solidFill>
              <a:schemeClr val="bg1"/>
            </a:solidFill>
          </a:endParaRPr>
        </a:p>
      </dgm:t>
    </dgm:pt>
    <dgm:pt modelId="{ADF1BEF6-A807-4A43-8C3B-D043436F5BCE}" type="parTrans" cxnId="{C39B5E50-7FCE-487F-A963-C330BD251E95}">
      <dgm:prSet/>
      <dgm:spPr/>
      <dgm:t>
        <a:bodyPr/>
        <a:lstStyle/>
        <a:p>
          <a:endParaRPr lang="en-US"/>
        </a:p>
      </dgm:t>
    </dgm:pt>
    <dgm:pt modelId="{27AB3240-D5E7-48FA-A211-C2F7FFD9F7D2}" type="sibTrans" cxnId="{C39B5E50-7FCE-487F-A963-C330BD251E95}">
      <dgm:prSet/>
      <dgm:spPr/>
      <dgm:t>
        <a:bodyPr/>
        <a:lstStyle/>
        <a:p>
          <a:endParaRPr lang="en-US"/>
        </a:p>
      </dgm:t>
    </dgm:pt>
    <dgm:pt modelId="{EF62E7B5-C260-446A-8A0F-93D12E99F60C}">
      <dgm:prSet custT="1"/>
      <dgm:spPr/>
      <dgm:t>
        <a:bodyPr/>
        <a:lstStyle/>
        <a:p>
          <a:r>
            <a:rPr lang="en-US" sz="2400" dirty="0"/>
            <a:t>8. </a:t>
          </a:r>
          <a:r>
            <a:rPr lang="en-US" sz="2400" b="1" dirty="0">
              <a:solidFill>
                <a:srgbClr val="FF0000"/>
              </a:solidFill>
            </a:rPr>
            <a:t>danger</a:t>
          </a:r>
          <a:r>
            <a:rPr lang="en-US" sz="2400" dirty="0">
              <a:solidFill>
                <a:srgbClr val="FF0000"/>
              </a:solidFill>
            </a:rPr>
            <a:t>:</a:t>
          </a:r>
          <a:r>
            <a:rPr lang="en-US" sz="2400" dirty="0"/>
            <a:t> not having access to funds</a:t>
          </a:r>
        </a:p>
      </dgm:t>
    </dgm:pt>
    <dgm:pt modelId="{8ADDC0F7-AF93-46F3-A647-6CC27C49A563}" type="parTrans" cxnId="{3B32AB3E-CC6A-48D0-9B42-66952645F162}">
      <dgm:prSet/>
      <dgm:spPr/>
      <dgm:t>
        <a:bodyPr/>
        <a:lstStyle/>
        <a:p>
          <a:endParaRPr lang="en-AU"/>
        </a:p>
      </dgm:t>
    </dgm:pt>
    <dgm:pt modelId="{92023598-8740-4788-8973-E961FB81CD74}" type="sibTrans" cxnId="{3B32AB3E-CC6A-48D0-9B42-66952645F162}">
      <dgm:prSet/>
      <dgm:spPr/>
      <dgm:t>
        <a:bodyPr/>
        <a:lstStyle/>
        <a:p>
          <a:endParaRPr lang="en-AU"/>
        </a:p>
      </dgm:t>
    </dgm:pt>
    <dgm:pt modelId="{16E0F53B-B6AE-4314-8BD8-BAC926FCAD7A}">
      <dgm:prSet custT="1"/>
      <dgm:spPr/>
      <dgm:t>
        <a:bodyPr/>
        <a:lstStyle/>
        <a:p>
          <a:r>
            <a:rPr lang="en-US" sz="2400" dirty="0"/>
            <a:t>9. </a:t>
          </a:r>
          <a:r>
            <a:rPr lang="en-US" sz="2400" b="1" dirty="0">
              <a:solidFill>
                <a:srgbClr val="FF0000"/>
              </a:solidFill>
            </a:rPr>
            <a:t>danger</a:t>
          </a:r>
          <a:r>
            <a:rPr lang="en-US" sz="2400" dirty="0">
              <a:solidFill>
                <a:srgbClr val="FF0000"/>
              </a:solidFill>
            </a:rPr>
            <a:t>:</a:t>
          </a:r>
          <a:r>
            <a:rPr lang="en-US" sz="2400" dirty="0"/>
            <a:t> intense monitoring</a:t>
          </a:r>
        </a:p>
      </dgm:t>
    </dgm:pt>
    <dgm:pt modelId="{C45827D2-C04D-4DF7-B476-994E9232A70D}" type="parTrans" cxnId="{AA3C01FC-5C2D-4B1B-8C14-725D8874AA9F}">
      <dgm:prSet/>
      <dgm:spPr/>
      <dgm:t>
        <a:bodyPr/>
        <a:lstStyle/>
        <a:p>
          <a:endParaRPr lang="en-AU"/>
        </a:p>
      </dgm:t>
    </dgm:pt>
    <dgm:pt modelId="{08BCB8D6-7B6A-43EE-A5D6-2DD2F00BA8F2}" type="sibTrans" cxnId="{AA3C01FC-5C2D-4B1B-8C14-725D8874AA9F}">
      <dgm:prSet/>
      <dgm:spPr/>
      <dgm:t>
        <a:bodyPr/>
        <a:lstStyle/>
        <a:p>
          <a:endParaRPr lang="en-AU"/>
        </a:p>
      </dgm:t>
    </dgm:pt>
    <dgm:pt modelId="{C8FD1DAE-69E2-444A-AB1C-99346CB150B1}" type="pres">
      <dgm:prSet presAssocID="{6C79D1C9-9BE5-4DF8-8CE6-B261AEECF939}" presName="diagram" presStyleCnt="0">
        <dgm:presLayoutVars>
          <dgm:dir/>
          <dgm:resizeHandles val="exact"/>
        </dgm:presLayoutVars>
      </dgm:prSet>
      <dgm:spPr/>
    </dgm:pt>
    <dgm:pt modelId="{170E3D24-C290-4D64-8FDA-61C2F07206D1}" type="pres">
      <dgm:prSet presAssocID="{FF76C013-413F-49A1-9B0B-BB104AD9A23D}" presName="node" presStyleLbl="node1" presStyleIdx="0" presStyleCnt="9" custLinFactNeighborX="497">
        <dgm:presLayoutVars>
          <dgm:bulletEnabled val="1"/>
        </dgm:presLayoutVars>
      </dgm:prSet>
      <dgm:spPr/>
    </dgm:pt>
    <dgm:pt modelId="{A479C8AF-E317-4D30-A155-4AB738639C5A}" type="pres">
      <dgm:prSet presAssocID="{E8879D27-F379-41B5-A13C-D15A2424F878}" presName="sibTrans" presStyleCnt="0"/>
      <dgm:spPr/>
    </dgm:pt>
    <dgm:pt modelId="{2597645C-1653-44B2-AAC7-666914D22261}" type="pres">
      <dgm:prSet presAssocID="{CACC3CB4-6EBC-4DBA-BF4E-5E992D18AA51}" presName="node" presStyleLbl="node1" presStyleIdx="1" presStyleCnt="9">
        <dgm:presLayoutVars>
          <dgm:bulletEnabled val="1"/>
        </dgm:presLayoutVars>
      </dgm:prSet>
      <dgm:spPr/>
    </dgm:pt>
    <dgm:pt modelId="{CBAE96D6-B44C-4C37-93A2-4811AE0CBDFE}" type="pres">
      <dgm:prSet presAssocID="{F11B817E-31C3-4270-A23E-40722AC61ABB}" presName="sibTrans" presStyleCnt="0"/>
      <dgm:spPr/>
    </dgm:pt>
    <dgm:pt modelId="{996B32BD-C278-4C70-A8B7-07F5D8F02EBA}" type="pres">
      <dgm:prSet presAssocID="{BB158B9D-A38A-4038-83B1-1F0B1C811A8B}" presName="node" presStyleLbl="node1" presStyleIdx="2" presStyleCnt="9">
        <dgm:presLayoutVars>
          <dgm:bulletEnabled val="1"/>
        </dgm:presLayoutVars>
      </dgm:prSet>
      <dgm:spPr/>
    </dgm:pt>
    <dgm:pt modelId="{36C3EA97-3483-44AA-9700-3F7FBACE7896}" type="pres">
      <dgm:prSet presAssocID="{EC464FCC-C96F-4A2B-BE95-9D07DFF15779}" presName="sibTrans" presStyleCnt="0"/>
      <dgm:spPr/>
    </dgm:pt>
    <dgm:pt modelId="{69837AC2-7FB3-4CF6-AD9E-88F1EDE530C2}" type="pres">
      <dgm:prSet presAssocID="{C30C48C4-D6FC-4A47-BFD8-31C1648B9A8F}" presName="node" presStyleLbl="node1" presStyleIdx="3" presStyleCnt="9">
        <dgm:presLayoutVars>
          <dgm:bulletEnabled val="1"/>
        </dgm:presLayoutVars>
      </dgm:prSet>
      <dgm:spPr/>
    </dgm:pt>
    <dgm:pt modelId="{C77320FB-30CA-4002-B01C-DFF63AB5AD6D}" type="pres">
      <dgm:prSet presAssocID="{9FC65F91-685F-4B3F-9F50-0FB6B8D0ACA1}" presName="sibTrans" presStyleCnt="0"/>
      <dgm:spPr/>
    </dgm:pt>
    <dgm:pt modelId="{E2A5CF7A-3966-4496-B17F-97F24FFBF699}" type="pres">
      <dgm:prSet presAssocID="{149AC300-F241-43C8-ABC2-A1008C19D5EE}" presName="node" presStyleLbl="node1" presStyleIdx="4" presStyleCnt="9">
        <dgm:presLayoutVars>
          <dgm:bulletEnabled val="1"/>
        </dgm:presLayoutVars>
      </dgm:prSet>
      <dgm:spPr/>
    </dgm:pt>
    <dgm:pt modelId="{0AE1E5B2-9437-4C68-9515-633885BF4939}" type="pres">
      <dgm:prSet presAssocID="{101F6C10-FF86-4722-AD3E-AAFCC899A934}" presName="sibTrans" presStyleCnt="0"/>
      <dgm:spPr/>
    </dgm:pt>
    <dgm:pt modelId="{F2559A23-7FF1-4B0F-BFC4-32D432C55E8D}" type="pres">
      <dgm:prSet presAssocID="{6602F1E2-6806-41BD-9B94-3F6201A7F761}" presName="node" presStyleLbl="node1" presStyleIdx="5" presStyleCnt="9">
        <dgm:presLayoutVars>
          <dgm:bulletEnabled val="1"/>
        </dgm:presLayoutVars>
      </dgm:prSet>
      <dgm:spPr/>
    </dgm:pt>
    <dgm:pt modelId="{1229E05B-A6BC-4CE6-A8CE-0C7A5A235C1D}" type="pres">
      <dgm:prSet presAssocID="{865E8CF5-A09B-4164-9468-FCBBC48B6049}" presName="sibTrans" presStyleCnt="0"/>
      <dgm:spPr/>
    </dgm:pt>
    <dgm:pt modelId="{5B238BAC-98DA-4DE6-BAC7-C0C3050EDE04}" type="pres">
      <dgm:prSet presAssocID="{EDE2D91C-C5F4-4F2C-A8C0-3DEE9F7062C1}" presName="node" presStyleLbl="node1" presStyleIdx="6" presStyleCnt="9">
        <dgm:presLayoutVars>
          <dgm:bulletEnabled val="1"/>
        </dgm:presLayoutVars>
      </dgm:prSet>
      <dgm:spPr/>
    </dgm:pt>
    <dgm:pt modelId="{E206ABC0-6E7F-4512-914D-AD865E0CE6F0}" type="pres">
      <dgm:prSet presAssocID="{27AB3240-D5E7-48FA-A211-C2F7FFD9F7D2}" presName="sibTrans" presStyleCnt="0"/>
      <dgm:spPr/>
    </dgm:pt>
    <dgm:pt modelId="{F9F68694-91AA-428A-97C0-355DAF5E1878}" type="pres">
      <dgm:prSet presAssocID="{EF62E7B5-C260-446A-8A0F-93D12E99F60C}" presName="node" presStyleLbl="node1" presStyleIdx="7" presStyleCnt="9">
        <dgm:presLayoutVars>
          <dgm:bulletEnabled val="1"/>
        </dgm:presLayoutVars>
      </dgm:prSet>
      <dgm:spPr/>
    </dgm:pt>
    <dgm:pt modelId="{CF3E5121-F4FC-460B-A94A-D13F39FA20BF}" type="pres">
      <dgm:prSet presAssocID="{92023598-8740-4788-8973-E961FB81CD74}" presName="sibTrans" presStyleCnt="0"/>
      <dgm:spPr/>
    </dgm:pt>
    <dgm:pt modelId="{461C4ADB-2C8C-485D-9EE1-0BE5F45BBEE8}" type="pres">
      <dgm:prSet presAssocID="{16E0F53B-B6AE-4314-8BD8-BAC926FCAD7A}" presName="node" presStyleLbl="node1" presStyleIdx="8" presStyleCnt="9">
        <dgm:presLayoutVars>
          <dgm:bulletEnabled val="1"/>
        </dgm:presLayoutVars>
      </dgm:prSet>
      <dgm:spPr/>
    </dgm:pt>
  </dgm:ptLst>
  <dgm:cxnLst>
    <dgm:cxn modelId="{7A978006-CA9B-499D-83E7-96DD5FE30D73}" type="presOf" srcId="{149AC300-F241-43C8-ABC2-A1008C19D5EE}" destId="{E2A5CF7A-3966-4496-B17F-97F24FFBF699}" srcOrd="0" destOrd="0" presId="urn:microsoft.com/office/officeart/2005/8/layout/default"/>
    <dgm:cxn modelId="{AD2B091B-08B9-411E-BDB6-A4ABF1A982D7}" srcId="{6C79D1C9-9BE5-4DF8-8CE6-B261AEECF939}" destId="{C30C48C4-D6FC-4A47-BFD8-31C1648B9A8F}" srcOrd="3" destOrd="0" parTransId="{65704693-6154-466B-B7C0-67EDF6B8BFBA}" sibTransId="{9FC65F91-685F-4B3F-9F50-0FB6B8D0ACA1}"/>
    <dgm:cxn modelId="{07580A23-0354-4F53-B1EB-32FC7AF353E7}" srcId="{6C79D1C9-9BE5-4DF8-8CE6-B261AEECF939}" destId="{BB158B9D-A38A-4038-83B1-1F0B1C811A8B}" srcOrd="2" destOrd="0" parTransId="{4EE7EB56-8463-4270-96A1-6DE8B198E00A}" sibTransId="{EC464FCC-C96F-4A2B-BE95-9D07DFF15779}"/>
    <dgm:cxn modelId="{D1A21327-8E91-43B8-8FF9-7AD287B45F91}" type="presOf" srcId="{BB158B9D-A38A-4038-83B1-1F0B1C811A8B}" destId="{996B32BD-C278-4C70-A8B7-07F5D8F02EBA}" srcOrd="0" destOrd="0" presId="urn:microsoft.com/office/officeart/2005/8/layout/default"/>
    <dgm:cxn modelId="{3B32AB3E-CC6A-48D0-9B42-66952645F162}" srcId="{6C79D1C9-9BE5-4DF8-8CE6-B261AEECF939}" destId="{EF62E7B5-C260-446A-8A0F-93D12E99F60C}" srcOrd="7" destOrd="0" parTransId="{8ADDC0F7-AF93-46F3-A647-6CC27C49A563}" sibTransId="{92023598-8740-4788-8973-E961FB81CD74}"/>
    <dgm:cxn modelId="{0DA56864-052B-4372-BF10-946EBDE21D04}" type="presOf" srcId="{6C79D1C9-9BE5-4DF8-8CE6-B261AEECF939}" destId="{C8FD1DAE-69E2-444A-AB1C-99346CB150B1}" srcOrd="0" destOrd="0" presId="urn:microsoft.com/office/officeart/2005/8/layout/default"/>
    <dgm:cxn modelId="{D75B1565-70DB-4FA2-A849-4758C611E558}" type="presOf" srcId="{EF62E7B5-C260-446A-8A0F-93D12E99F60C}" destId="{F9F68694-91AA-428A-97C0-355DAF5E1878}" srcOrd="0" destOrd="0" presId="urn:microsoft.com/office/officeart/2005/8/layout/default"/>
    <dgm:cxn modelId="{A8C4086B-8319-4ECF-AA5A-88924AAB2408}" type="presOf" srcId="{6602F1E2-6806-41BD-9B94-3F6201A7F761}" destId="{F2559A23-7FF1-4B0F-BFC4-32D432C55E8D}" srcOrd="0" destOrd="0" presId="urn:microsoft.com/office/officeart/2005/8/layout/default"/>
    <dgm:cxn modelId="{50C0636D-A57C-4CE9-A390-7B29180A5691}" srcId="{6C79D1C9-9BE5-4DF8-8CE6-B261AEECF939}" destId="{149AC300-F241-43C8-ABC2-A1008C19D5EE}" srcOrd="4" destOrd="0" parTransId="{A9C20D05-CCFE-41E8-BDF2-C8DF5049C38E}" sibTransId="{101F6C10-FF86-4722-AD3E-AAFCC899A934}"/>
    <dgm:cxn modelId="{C39B5E50-7FCE-487F-A963-C330BD251E95}" srcId="{6C79D1C9-9BE5-4DF8-8CE6-B261AEECF939}" destId="{EDE2D91C-C5F4-4F2C-A8C0-3DEE9F7062C1}" srcOrd="6" destOrd="0" parTransId="{ADF1BEF6-A807-4A43-8C3B-D043436F5BCE}" sibTransId="{27AB3240-D5E7-48FA-A211-C2F7FFD9F7D2}"/>
    <dgm:cxn modelId="{9B03C454-D599-4D21-B1E7-17EE3092BF78}" srcId="{6C79D1C9-9BE5-4DF8-8CE6-B261AEECF939}" destId="{6602F1E2-6806-41BD-9B94-3F6201A7F761}" srcOrd="5" destOrd="0" parTransId="{E77561E6-F694-4E06-BDA1-780C7CA620C6}" sibTransId="{865E8CF5-A09B-4164-9468-FCBBC48B6049}"/>
    <dgm:cxn modelId="{9F2173A8-5AAB-4234-BD31-3E10C77E09D1}" srcId="{6C79D1C9-9BE5-4DF8-8CE6-B261AEECF939}" destId="{CACC3CB4-6EBC-4DBA-BF4E-5E992D18AA51}" srcOrd="1" destOrd="0" parTransId="{6312A0FF-135D-43D6-BEFE-2E0F7CDC1FB0}" sibTransId="{F11B817E-31C3-4270-A23E-40722AC61ABB}"/>
    <dgm:cxn modelId="{8A5161CE-BD51-411D-85D9-E8C3642F88B7}" type="presOf" srcId="{C30C48C4-D6FC-4A47-BFD8-31C1648B9A8F}" destId="{69837AC2-7FB3-4CF6-AD9E-88F1EDE530C2}" srcOrd="0" destOrd="0" presId="urn:microsoft.com/office/officeart/2005/8/layout/default"/>
    <dgm:cxn modelId="{721C19E5-3DF8-413D-90F1-C0D37429B588}" type="presOf" srcId="{EDE2D91C-C5F4-4F2C-A8C0-3DEE9F7062C1}" destId="{5B238BAC-98DA-4DE6-BAC7-C0C3050EDE04}" srcOrd="0" destOrd="0" presId="urn:microsoft.com/office/officeart/2005/8/layout/default"/>
    <dgm:cxn modelId="{CF0F68E5-B979-4D38-A2B4-1F47C8C8B92A}" srcId="{6C79D1C9-9BE5-4DF8-8CE6-B261AEECF939}" destId="{FF76C013-413F-49A1-9B0B-BB104AD9A23D}" srcOrd="0" destOrd="0" parTransId="{2719DDCE-20DC-44C6-ADB1-F3836CE99F58}" sibTransId="{E8879D27-F379-41B5-A13C-D15A2424F878}"/>
    <dgm:cxn modelId="{41C69CE7-4076-4940-B035-F8B4BF934A2E}" type="presOf" srcId="{16E0F53B-B6AE-4314-8BD8-BAC926FCAD7A}" destId="{461C4ADB-2C8C-485D-9EE1-0BE5F45BBEE8}" srcOrd="0" destOrd="0" presId="urn:microsoft.com/office/officeart/2005/8/layout/default"/>
    <dgm:cxn modelId="{7FE81FF3-AD3D-49B1-BB15-8A80374EB540}" type="presOf" srcId="{FF76C013-413F-49A1-9B0B-BB104AD9A23D}" destId="{170E3D24-C290-4D64-8FDA-61C2F07206D1}" srcOrd="0" destOrd="0" presId="urn:microsoft.com/office/officeart/2005/8/layout/default"/>
    <dgm:cxn modelId="{06961EF9-05C8-41F9-80C6-22583C4A75E8}" type="presOf" srcId="{CACC3CB4-6EBC-4DBA-BF4E-5E992D18AA51}" destId="{2597645C-1653-44B2-AAC7-666914D22261}" srcOrd="0" destOrd="0" presId="urn:microsoft.com/office/officeart/2005/8/layout/default"/>
    <dgm:cxn modelId="{AA3C01FC-5C2D-4B1B-8C14-725D8874AA9F}" srcId="{6C79D1C9-9BE5-4DF8-8CE6-B261AEECF939}" destId="{16E0F53B-B6AE-4314-8BD8-BAC926FCAD7A}" srcOrd="8" destOrd="0" parTransId="{C45827D2-C04D-4DF7-B476-994E9232A70D}" sibTransId="{08BCB8D6-7B6A-43EE-A5D6-2DD2F00BA8F2}"/>
    <dgm:cxn modelId="{88B2A92D-1132-48B6-9A83-78CC07CA6663}" type="presParOf" srcId="{C8FD1DAE-69E2-444A-AB1C-99346CB150B1}" destId="{170E3D24-C290-4D64-8FDA-61C2F07206D1}" srcOrd="0" destOrd="0" presId="urn:microsoft.com/office/officeart/2005/8/layout/default"/>
    <dgm:cxn modelId="{41F5F8D5-EFCB-4CD8-8381-6712B48797A2}" type="presParOf" srcId="{C8FD1DAE-69E2-444A-AB1C-99346CB150B1}" destId="{A479C8AF-E317-4D30-A155-4AB738639C5A}" srcOrd="1" destOrd="0" presId="urn:microsoft.com/office/officeart/2005/8/layout/default"/>
    <dgm:cxn modelId="{EFE57D37-C499-4232-BE3E-A1B933AD32DC}" type="presParOf" srcId="{C8FD1DAE-69E2-444A-AB1C-99346CB150B1}" destId="{2597645C-1653-44B2-AAC7-666914D22261}" srcOrd="2" destOrd="0" presId="urn:microsoft.com/office/officeart/2005/8/layout/default"/>
    <dgm:cxn modelId="{C0C6046C-913C-4F0D-ADC6-6EEA38C73442}" type="presParOf" srcId="{C8FD1DAE-69E2-444A-AB1C-99346CB150B1}" destId="{CBAE96D6-B44C-4C37-93A2-4811AE0CBDFE}" srcOrd="3" destOrd="0" presId="urn:microsoft.com/office/officeart/2005/8/layout/default"/>
    <dgm:cxn modelId="{892FD061-C0CF-421F-960A-277288280BEA}" type="presParOf" srcId="{C8FD1DAE-69E2-444A-AB1C-99346CB150B1}" destId="{996B32BD-C278-4C70-A8B7-07F5D8F02EBA}" srcOrd="4" destOrd="0" presId="urn:microsoft.com/office/officeart/2005/8/layout/default"/>
    <dgm:cxn modelId="{9EC3FD78-C0C7-4D29-A835-A24A84593E10}" type="presParOf" srcId="{C8FD1DAE-69E2-444A-AB1C-99346CB150B1}" destId="{36C3EA97-3483-44AA-9700-3F7FBACE7896}" srcOrd="5" destOrd="0" presId="urn:microsoft.com/office/officeart/2005/8/layout/default"/>
    <dgm:cxn modelId="{339E42A5-B48A-40F1-80DC-DEBE0B129961}" type="presParOf" srcId="{C8FD1DAE-69E2-444A-AB1C-99346CB150B1}" destId="{69837AC2-7FB3-4CF6-AD9E-88F1EDE530C2}" srcOrd="6" destOrd="0" presId="urn:microsoft.com/office/officeart/2005/8/layout/default"/>
    <dgm:cxn modelId="{9FACE92D-D89E-4882-B930-AA668221DA03}" type="presParOf" srcId="{C8FD1DAE-69E2-444A-AB1C-99346CB150B1}" destId="{C77320FB-30CA-4002-B01C-DFF63AB5AD6D}" srcOrd="7" destOrd="0" presId="urn:microsoft.com/office/officeart/2005/8/layout/default"/>
    <dgm:cxn modelId="{ADCEDCE5-7192-4FF6-A087-A31B8689303D}" type="presParOf" srcId="{C8FD1DAE-69E2-444A-AB1C-99346CB150B1}" destId="{E2A5CF7A-3966-4496-B17F-97F24FFBF699}" srcOrd="8" destOrd="0" presId="urn:microsoft.com/office/officeart/2005/8/layout/default"/>
    <dgm:cxn modelId="{4BC90837-EB26-4261-841E-7618E72F9A0A}" type="presParOf" srcId="{C8FD1DAE-69E2-444A-AB1C-99346CB150B1}" destId="{0AE1E5B2-9437-4C68-9515-633885BF4939}" srcOrd="9" destOrd="0" presId="urn:microsoft.com/office/officeart/2005/8/layout/default"/>
    <dgm:cxn modelId="{D161CC67-9E3B-40EA-9880-505E02FD1458}" type="presParOf" srcId="{C8FD1DAE-69E2-444A-AB1C-99346CB150B1}" destId="{F2559A23-7FF1-4B0F-BFC4-32D432C55E8D}" srcOrd="10" destOrd="0" presId="urn:microsoft.com/office/officeart/2005/8/layout/default"/>
    <dgm:cxn modelId="{08BF17AB-ED3A-49C6-AF9C-46CA07DA2E79}" type="presParOf" srcId="{C8FD1DAE-69E2-444A-AB1C-99346CB150B1}" destId="{1229E05B-A6BC-4CE6-A8CE-0C7A5A235C1D}" srcOrd="11" destOrd="0" presId="urn:microsoft.com/office/officeart/2005/8/layout/default"/>
    <dgm:cxn modelId="{AE4AB283-AFA1-4C6A-B2AD-96898A5A8719}" type="presParOf" srcId="{C8FD1DAE-69E2-444A-AB1C-99346CB150B1}" destId="{5B238BAC-98DA-4DE6-BAC7-C0C3050EDE04}" srcOrd="12" destOrd="0" presId="urn:microsoft.com/office/officeart/2005/8/layout/default"/>
    <dgm:cxn modelId="{C0525AAD-E4EE-4D65-A1F9-BFA3D55A38C5}" type="presParOf" srcId="{C8FD1DAE-69E2-444A-AB1C-99346CB150B1}" destId="{E206ABC0-6E7F-4512-914D-AD865E0CE6F0}" srcOrd="13" destOrd="0" presId="urn:microsoft.com/office/officeart/2005/8/layout/default"/>
    <dgm:cxn modelId="{64DB5206-89F2-43A9-8A99-0409AE515837}" type="presParOf" srcId="{C8FD1DAE-69E2-444A-AB1C-99346CB150B1}" destId="{F9F68694-91AA-428A-97C0-355DAF5E1878}" srcOrd="14" destOrd="0" presId="urn:microsoft.com/office/officeart/2005/8/layout/default"/>
    <dgm:cxn modelId="{6DCAE2DF-605B-4BA3-9CC2-EE79D953571C}" type="presParOf" srcId="{C8FD1DAE-69E2-444A-AB1C-99346CB150B1}" destId="{CF3E5121-F4FC-460B-A94A-D13F39FA20BF}" srcOrd="15" destOrd="0" presId="urn:microsoft.com/office/officeart/2005/8/layout/default"/>
    <dgm:cxn modelId="{C13C73B5-5E9A-4CF9-97E9-94E6FD2D4968}" type="presParOf" srcId="{C8FD1DAE-69E2-444A-AB1C-99346CB150B1}" destId="{461C4ADB-2C8C-485D-9EE1-0BE5F45BBEE8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62619B-0F36-4A5E-8ABF-DDD372FEF191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7D2EF04-B844-41E0-9660-E0DE395FC8D0}">
      <dgm:prSet/>
      <dgm:spPr/>
      <dgm:t>
        <a:bodyPr/>
        <a:lstStyle/>
        <a:p>
          <a:r>
            <a:rPr lang="en-US"/>
            <a:t>The LORD has complete </a:t>
          </a:r>
          <a:r>
            <a:rPr lang="en-US" b="1"/>
            <a:t>ownership</a:t>
          </a:r>
          <a:r>
            <a:rPr lang="en-US"/>
            <a:t> &amp; has all the </a:t>
          </a:r>
          <a:r>
            <a:rPr lang="en-US" b="1"/>
            <a:t>‘rights’ </a:t>
          </a:r>
          <a:r>
            <a:rPr lang="en-US"/>
            <a:t>- We have the ‘</a:t>
          </a:r>
          <a:r>
            <a:rPr lang="en-US" b="1"/>
            <a:t>responsibility</a:t>
          </a:r>
          <a:r>
            <a:rPr lang="en-US"/>
            <a:t>’ to steward what He has given us</a:t>
          </a:r>
        </a:p>
      </dgm:t>
    </dgm:pt>
    <dgm:pt modelId="{0BDF2E43-BF45-4E9E-B32D-F9526E5E33A8}" type="parTrans" cxnId="{935309CE-396A-474C-90DA-017AAC973374}">
      <dgm:prSet/>
      <dgm:spPr/>
      <dgm:t>
        <a:bodyPr/>
        <a:lstStyle/>
        <a:p>
          <a:endParaRPr lang="en-US"/>
        </a:p>
      </dgm:t>
    </dgm:pt>
    <dgm:pt modelId="{377153A2-E39E-491A-B425-845D025DBFC1}" type="sibTrans" cxnId="{935309CE-396A-474C-90DA-017AAC973374}">
      <dgm:prSet/>
      <dgm:spPr/>
      <dgm:t>
        <a:bodyPr/>
        <a:lstStyle/>
        <a:p>
          <a:endParaRPr lang="en-US"/>
        </a:p>
      </dgm:t>
    </dgm:pt>
    <dgm:pt modelId="{36E61110-A127-4C18-9BB5-0045AE9528AA}">
      <dgm:prSet/>
      <dgm:spPr/>
      <dgm:t>
        <a:bodyPr/>
        <a:lstStyle/>
        <a:p>
          <a:r>
            <a:rPr lang="en-US" b="1" dirty="0"/>
            <a:t>Stewardship</a:t>
          </a:r>
          <a:r>
            <a:rPr lang="en-US" dirty="0"/>
            <a:t>: the use of God given-resources for the accomplishment of God given goals</a:t>
          </a:r>
        </a:p>
      </dgm:t>
    </dgm:pt>
    <dgm:pt modelId="{D900BF08-5B29-4313-8B64-088FB6FB6D13}" type="parTrans" cxnId="{0CC7317C-8338-4AA4-8AAF-7321C5354C02}">
      <dgm:prSet/>
      <dgm:spPr/>
      <dgm:t>
        <a:bodyPr/>
        <a:lstStyle/>
        <a:p>
          <a:endParaRPr lang="en-US"/>
        </a:p>
      </dgm:t>
    </dgm:pt>
    <dgm:pt modelId="{422207AE-4A41-407D-B83A-D450A363FCA5}" type="sibTrans" cxnId="{0CC7317C-8338-4AA4-8AAF-7321C5354C02}">
      <dgm:prSet/>
      <dgm:spPr/>
      <dgm:t>
        <a:bodyPr/>
        <a:lstStyle/>
        <a:p>
          <a:endParaRPr lang="en-US"/>
        </a:p>
      </dgm:t>
    </dgm:pt>
    <dgm:pt modelId="{62887DC5-C9BA-4FE6-91F7-4AEF9E33EC7A}">
      <dgm:prSet/>
      <dgm:spPr/>
      <dgm:t>
        <a:bodyPr/>
        <a:lstStyle/>
        <a:p>
          <a:r>
            <a:rPr lang="en-US"/>
            <a:t>Every spending decision is a </a:t>
          </a:r>
          <a:r>
            <a:rPr lang="en-US" b="1"/>
            <a:t>spiritual one- it </a:t>
          </a:r>
          <a:r>
            <a:rPr lang="en-US"/>
            <a:t>indicates where our heart really is</a:t>
          </a:r>
        </a:p>
      </dgm:t>
    </dgm:pt>
    <dgm:pt modelId="{5F37B6E8-9B05-4589-B640-BED2033AE2F3}" type="parTrans" cxnId="{E465D80D-FED0-485F-9238-0EEA22104854}">
      <dgm:prSet/>
      <dgm:spPr/>
      <dgm:t>
        <a:bodyPr/>
        <a:lstStyle/>
        <a:p>
          <a:endParaRPr lang="en-US"/>
        </a:p>
      </dgm:t>
    </dgm:pt>
    <dgm:pt modelId="{14C238FF-2CFC-4067-8988-3C20C4E9DA14}" type="sibTrans" cxnId="{E465D80D-FED0-485F-9238-0EEA22104854}">
      <dgm:prSet/>
      <dgm:spPr/>
      <dgm:t>
        <a:bodyPr/>
        <a:lstStyle/>
        <a:p>
          <a:endParaRPr lang="en-US"/>
        </a:p>
      </dgm:t>
    </dgm:pt>
    <dgm:pt modelId="{6C137D78-4BF4-47F7-9F5B-A49F1EA64916}" type="pres">
      <dgm:prSet presAssocID="{7162619B-0F36-4A5E-8ABF-DDD372FEF191}" presName="vert0" presStyleCnt="0">
        <dgm:presLayoutVars>
          <dgm:dir/>
          <dgm:animOne val="branch"/>
          <dgm:animLvl val="lvl"/>
        </dgm:presLayoutVars>
      </dgm:prSet>
      <dgm:spPr/>
    </dgm:pt>
    <dgm:pt modelId="{A9C592CA-78AF-4BE9-8EFB-58BF7D927FDD}" type="pres">
      <dgm:prSet presAssocID="{F7D2EF04-B844-41E0-9660-E0DE395FC8D0}" presName="thickLine" presStyleLbl="alignNode1" presStyleIdx="0" presStyleCnt="3"/>
      <dgm:spPr/>
    </dgm:pt>
    <dgm:pt modelId="{BF2EDD34-F4E7-4F16-859D-A5A6819D7842}" type="pres">
      <dgm:prSet presAssocID="{F7D2EF04-B844-41E0-9660-E0DE395FC8D0}" presName="horz1" presStyleCnt="0"/>
      <dgm:spPr/>
    </dgm:pt>
    <dgm:pt modelId="{65AAFE11-2B10-45A3-A91B-33321F8F3FCB}" type="pres">
      <dgm:prSet presAssocID="{F7D2EF04-B844-41E0-9660-E0DE395FC8D0}" presName="tx1" presStyleLbl="revTx" presStyleIdx="0" presStyleCnt="3"/>
      <dgm:spPr/>
    </dgm:pt>
    <dgm:pt modelId="{DB18689C-BB4A-457A-B4B3-F9FF7DDA2412}" type="pres">
      <dgm:prSet presAssocID="{F7D2EF04-B844-41E0-9660-E0DE395FC8D0}" presName="vert1" presStyleCnt="0"/>
      <dgm:spPr/>
    </dgm:pt>
    <dgm:pt modelId="{F6C39AD4-F01C-4D48-8EAA-B7D8D4AC84F5}" type="pres">
      <dgm:prSet presAssocID="{36E61110-A127-4C18-9BB5-0045AE9528AA}" presName="thickLine" presStyleLbl="alignNode1" presStyleIdx="1" presStyleCnt="3"/>
      <dgm:spPr/>
    </dgm:pt>
    <dgm:pt modelId="{C9BEED94-E18F-492F-9502-63962560ADAB}" type="pres">
      <dgm:prSet presAssocID="{36E61110-A127-4C18-9BB5-0045AE9528AA}" presName="horz1" presStyleCnt="0"/>
      <dgm:spPr/>
    </dgm:pt>
    <dgm:pt modelId="{75DA80F3-726A-4E49-87AC-8DFFB6DC1D7B}" type="pres">
      <dgm:prSet presAssocID="{36E61110-A127-4C18-9BB5-0045AE9528AA}" presName="tx1" presStyleLbl="revTx" presStyleIdx="1" presStyleCnt="3"/>
      <dgm:spPr/>
    </dgm:pt>
    <dgm:pt modelId="{B078E4EE-2363-46ED-9B4C-62B4F21D411F}" type="pres">
      <dgm:prSet presAssocID="{36E61110-A127-4C18-9BB5-0045AE9528AA}" presName="vert1" presStyleCnt="0"/>
      <dgm:spPr/>
    </dgm:pt>
    <dgm:pt modelId="{87A55658-44A1-4CCD-B836-854D859E3A94}" type="pres">
      <dgm:prSet presAssocID="{62887DC5-C9BA-4FE6-91F7-4AEF9E33EC7A}" presName="thickLine" presStyleLbl="alignNode1" presStyleIdx="2" presStyleCnt="3"/>
      <dgm:spPr/>
    </dgm:pt>
    <dgm:pt modelId="{63AA7C8F-B81F-47AD-BD56-AF03F42091C6}" type="pres">
      <dgm:prSet presAssocID="{62887DC5-C9BA-4FE6-91F7-4AEF9E33EC7A}" presName="horz1" presStyleCnt="0"/>
      <dgm:spPr/>
    </dgm:pt>
    <dgm:pt modelId="{A4F05340-9302-4370-B3BF-01128FD0A743}" type="pres">
      <dgm:prSet presAssocID="{62887DC5-C9BA-4FE6-91F7-4AEF9E33EC7A}" presName="tx1" presStyleLbl="revTx" presStyleIdx="2" presStyleCnt="3"/>
      <dgm:spPr/>
    </dgm:pt>
    <dgm:pt modelId="{44DB684D-522C-4A40-8B62-FB5A6783EA2E}" type="pres">
      <dgm:prSet presAssocID="{62887DC5-C9BA-4FE6-91F7-4AEF9E33EC7A}" presName="vert1" presStyleCnt="0"/>
      <dgm:spPr/>
    </dgm:pt>
  </dgm:ptLst>
  <dgm:cxnLst>
    <dgm:cxn modelId="{D097AD0D-73A2-499B-93FE-34EFA0DFAE7E}" type="presOf" srcId="{7162619B-0F36-4A5E-8ABF-DDD372FEF191}" destId="{6C137D78-4BF4-47F7-9F5B-A49F1EA64916}" srcOrd="0" destOrd="0" presId="urn:microsoft.com/office/officeart/2008/layout/LinedList"/>
    <dgm:cxn modelId="{E465D80D-FED0-485F-9238-0EEA22104854}" srcId="{7162619B-0F36-4A5E-8ABF-DDD372FEF191}" destId="{62887DC5-C9BA-4FE6-91F7-4AEF9E33EC7A}" srcOrd="2" destOrd="0" parTransId="{5F37B6E8-9B05-4589-B640-BED2033AE2F3}" sibTransId="{14C238FF-2CFC-4067-8988-3C20C4E9DA14}"/>
    <dgm:cxn modelId="{5D769E34-24E9-4DD8-B9D7-29E94059549C}" type="presOf" srcId="{36E61110-A127-4C18-9BB5-0045AE9528AA}" destId="{75DA80F3-726A-4E49-87AC-8DFFB6DC1D7B}" srcOrd="0" destOrd="0" presId="urn:microsoft.com/office/officeart/2008/layout/LinedList"/>
    <dgm:cxn modelId="{2A70BD48-782C-4059-9133-C42928EB7367}" type="presOf" srcId="{62887DC5-C9BA-4FE6-91F7-4AEF9E33EC7A}" destId="{A4F05340-9302-4370-B3BF-01128FD0A743}" srcOrd="0" destOrd="0" presId="urn:microsoft.com/office/officeart/2008/layout/LinedList"/>
    <dgm:cxn modelId="{0CC7317C-8338-4AA4-8AAF-7321C5354C02}" srcId="{7162619B-0F36-4A5E-8ABF-DDD372FEF191}" destId="{36E61110-A127-4C18-9BB5-0045AE9528AA}" srcOrd="1" destOrd="0" parTransId="{D900BF08-5B29-4313-8B64-088FB6FB6D13}" sibTransId="{422207AE-4A41-407D-B83A-D450A363FCA5}"/>
    <dgm:cxn modelId="{F636ACAE-A8AB-4D34-9851-B6CD887FE918}" type="presOf" srcId="{F7D2EF04-B844-41E0-9660-E0DE395FC8D0}" destId="{65AAFE11-2B10-45A3-A91B-33321F8F3FCB}" srcOrd="0" destOrd="0" presId="urn:microsoft.com/office/officeart/2008/layout/LinedList"/>
    <dgm:cxn modelId="{935309CE-396A-474C-90DA-017AAC973374}" srcId="{7162619B-0F36-4A5E-8ABF-DDD372FEF191}" destId="{F7D2EF04-B844-41E0-9660-E0DE395FC8D0}" srcOrd="0" destOrd="0" parTransId="{0BDF2E43-BF45-4E9E-B32D-F9526E5E33A8}" sibTransId="{377153A2-E39E-491A-B425-845D025DBFC1}"/>
    <dgm:cxn modelId="{4AFFC89E-42ED-4F8A-A68F-FC0DFE3760E7}" type="presParOf" srcId="{6C137D78-4BF4-47F7-9F5B-A49F1EA64916}" destId="{A9C592CA-78AF-4BE9-8EFB-58BF7D927FDD}" srcOrd="0" destOrd="0" presId="urn:microsoft.com/office/officeart/2008/layout/LinedList"/>
    <dgm:cxn modelId="{492B0018-F8A3-4803-A683-E8B07ECAE588}" type="presParOf" srcId="{6C137D78-4BF4-47F7-9F5B-A49F1EA64916}" destId="{BF2EDD34-F4E7-4F16-859D-A5A6819D7842}" srcOrd="1" destOrd="0" presId="urn:microsoft.com/office/officeart/2008/layout/LinedList"/>
    <dgm:cxn modelId="{A890460B-7E28-4376-9DCC-7A0078D82028}" type="presParOf" srcId="{BF2EDD34-F4E7-4F16-859D-A5A6819D7842}" destId="{65AAFE11-2B10-45A3-A91B-33321F8F3FCB}" srcOrd="0" destOrd="0" presId="urn:microsoft.com/office/officeart/2008/layout/LinedList"/>
    <dgm:cxn modelId="{84FF7282-2AF3-49E6-A70E-839037485E22}" type="presParOf" srcId="{BF2EDD34-F4E7-4F16-859D-A5A6819D7842}" destId="{DB18689C-BB4A-457A-B4B3-F9FF7DDA2412}" srcOrd="1" destOrd="0" presId="urn:microsoft.com/office/officeart/2008/layout/LinedList"/>
    <dgm:cxn modelId="{780BF7C9-DB14-4C72-8651-85CC7EC09BC5}" type="presParOf" srcId="{6C137D78-4BF4-47F7-9F5B-A49F1EA64916}" destId="{F6C39AD4-F01C-4D48-8EAA-B7D8D4AC84F5}" srcOrd="2" destOrd="0" presId="urn:microsoft.com/office/officeart/2008/layout/LinedList"/>
    <dgm:cxn modelId="{BB666BC5-4A07-4D08-BEC2-4BABD44E9CDD}" type="presParOf" srcId="{6C137D78-4BF4-47F7-9F5B-A49F1EA64916}" destId="{C9BEED94-E18F-492F-9502-63962560ADAB}" srcOrd="3" destOrd="0" presId="urn:microsoft.com/office/officeart/2008/layout/LinedList"/>
    <dgm:cxn modelId="{AA8FECA4-2FFF-4149-B077-14EE9D4B9BB9}" type="presParOf" srcId="{C9BEED94-E18F-492F-9502-63962560ADAB}" destId="{75DA80F3-726A-4E49-87AC-8DFFB6DC1D7B}" srcOrd="0" destOrd="0" presId="urn:microsoft.com/office/officeart/2008/layout/LinedList"/>
    <dgm:cxn modelId="{53460A22-6DCE-431D-8B26-056BA3F5CF5E}" type="presParOf" srcId="{C9BEED94-E18F-492F-9502-63962560ADAB}" destId="{B078E4EE-2363-46ED-9B4C-62B4F21D411F}" srcOrd="1" destOrd="0" presId="urn:microsoft.com/office/officeart/2008/layout/LinedList"/>
    <dgm:cxn modelId="{333BC580-B15F-43E2-9E16-1E741D649DAA}" type="presParOf" srcId="{6C137D78-4BF4-47F7-9F5B-A49F1EA64916}" destId="{87A55658-44A1-4CCD-B836-854D859E3A94}" srcOrd="4" destOrd="0" presId="urn:microsoft.com/office/officeart/2008/layout/LinedList"/>
    <dgm:cxn modelId="{666C4EEB-FCF4-4691-8209-5F69B6BD0C08}" type="presParOf" srcId="{6C137D78-4BF4-47F7-9F5B-A49F1EA64916}" destId="{63AA7C8F-B81F-47AD-BD56-AF03F42091C6}" srcOrd="5" destOrd="0" presId="urn:microsoft.com/office/officeart/2008/layout/LinedList"/>
    <dgm:cxn modelId="{EC8FE8B3-F7C0-4615-BEBE-A26FA1FF88CA}" type="presParOf" srcId="{63AA7C8F-B81F-47AD-BD56-AF03F42091C6}" destId="{A4F05340-9302-4370-B3BF-01128FD0A743}" srcOrd="0" destOrd="0" presId="urn:microsoft.com/office/officeart/2008/layout/LinedList"/>
    <dgm:cxn modelId="{D55E965E-5CB7-41B8-BF35-CAD25D9547B3}" type="presParOf" srcId="{63AA7C8F-B81F-47AD-BD56-AF03F42091C6}" destId="{44DB684D-522C-4A40-8B62-FB5A6783EA2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5BF0-B4ED-468C-8F07-C36B7CD7A829}" type="doc">
      <dgm:prSet loTypeId="urn:microsoft.com/office/officeart/2005/8/layout/vList5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13057CD-0C54-46E6-B41C-27918C384EAC}">
      <dgm:prSet/>
      <dgm:spPr/>
      <dgm:t>
        <a:bodyPr/>
        <a:lstStyle/>
        <a:p>
          <a:r>
            <a:rPr lang="en-AU"/>
            <a:t>TRAINING</a:t>
          </a:r>
          <a:endParaRPr lang="en-US"/>
        </a:p>
      </dgm:t>
    </dgm:pt>
    <dgm:pt modelId="{4AA2B3F5-0B0A-4BE3-95CE-D4A9D56F1507}" type="parTrans" cxnId="{73E8D691-E9B2-475D-91F5-B9E9C43B308F}">
      <dgm:prSet/>
      <dgm:spPr/>
      <dgm:t>
        <a:bodyPr/>
        <a:lstStyle/>
        <a:p>
          <a:endParaRPr lang="en-US"/>
        </a:p>
      </dgm:t>
    </dgm:pt>
    <dgm:pt modelId="{DB8BA2A0-28BB-44C4-9326-3214A3304760}" type="sibTrans" cxnId="{73E8D691-E9B2-475D-91F5-B9E9C43B308F}">
      <dgm:prSet/>
      <dgm:spPr/>
      <dgm:t>
        <a:bodyPr/>
        <a:lstStyle/>
        <a:p>
          <a:endParaRPr lang="en-US"/>
        </a:p>
      </dgm:t>
    </dgm:pt>
    <dgm:pt modelId="{21DFAADC-809E-42CB-92B6-2A92F7F95962}">
      <dgm:prSet/>
      <dgm:spPr/>
      <dgm:t>
        <a:bodyPr/>
        <a:lstStyle/>
        <a:p>
          <a:r>
            <a:rPr lang="en-US" i="1"/>
            <a:t>He gave to each one according to his own ability…” v. 15</a:t>
          </a:r>
          <a:endParaRPr lang="en-US"/>
        </a:p>
      </dgm:t>
    </dgm:pt>
    <dgm:pt modelId="{8CEF4387-9CD3-4104-B6E7-572CA4AD50A9}" type="parTrans" cxnId="{F4AD2019-C9FF-4D77-B9D5-9225C5ABAA7D}">
      <dgm:prSet/>
      <dgm:spPr/>
      <dgm:t>
        <a:bodyPr/>
        <a:lstStyle/>
        <a:p>
          <a:endParaRPr lang="en-US"/>
        </a:p>
      </dgm:t>
    </dgm:pt>
    <dgm:pt modelId="{12E99E1E-9617-4759-8885-50CB50BF7950}" type="sibTrans" cxnId="{F4AD2019-C9FF-4D77-B9D5-9225C5ABAA7D}">
      <dgm:prSet/>
      <dgm:spPr/>
      <dgm:t>
        <a:bodyPr/>
        <a:lstStyle/>
        <a:p>
          <a:endParaRPr lang="en-US"/>
        </a:p>
      </dgm:t>
    </dgm:pt>
    <dgm:pt modelId="{CEF85DC0-D0C3-4DF5-98F1-FBDEFE391A47}">
      <dgm:prSet/>
      <dgm:spPr/>
      <dgm:t>
        <a:bodyPr/>
        <a:lstStyle/>
        <a:p>
          <a:r>
            <a:rPr lang="en-AU"/>
            <a:t>TESTING</a:t>
          </a:r>
          <a:endParaRPr lang="en-US"/>
        </a:p>
      </dgm:t>
    </dgm:pt>
    <dgm:pt modelId="{54D870AB-D24B-4B97-AE87-B9C5814C475E}" type="parTrans" cxnId="{C92D21DB-9747-471B-87EA-F414FE42A4F0}">
      <dgm:prSet/>
      <dgm:spPr/>
      <dgm:t>
        <a:bodyPr/>
        <a:lstStyle/>
        <a:p>
          <a:endParaRPr lang="en-US"/>
        </a:p>
      </dgm:t>
    </dgm:pt>
    <dgm:pt modelId="{489804CD-47B6-4437-88EE-54D04AC81C72}" type="sibTrans" cxnId="{C92D21DB-9747-471B-87EA-F414FE42A4F0}">
      <dgm:prSet/>
      <dgm:spPr/>
      <dgm:t>
        <a:bodyPr/>
        <a:lstStyle/>
        <a:p>
          <a:endParaRPr lang="en-US"/>
        </a:p>
      </dgm:t>
    </dgm:pt>
    <dgm:pt modelId="{BA3191C6-2FA9-4E12-841B-C78AEEB1AB8B}">
      <dgm:prSet/>
      <dgm:spPr/>
      <dgm:t>
        <a:bodyPr/>
        <a:lstStyle/>
        <a:p>
          <a:r>
            <a:rPr lang="en-US"/>
            <a:t>“</a:t>
          </a:r>
          <a:r>
            <a:rPr lang="en-US" i="1"/>
            <a:t>Though your riches increase do not set your heart on them…” Ps 62:10</a:t>
          </a:r>
          <a:r>
            <a:rPr lang="en-US"/>
            <a:t>	</a:t>
          </a:r>
        </a:p>
      </dgm:t>
    </dgm:pt>
    <dgm:pt modelId="{94CD7FA3-D524-43A2-AC94-D9EE5142C26D}" type="parTrans" cxnId="{4A9A9FDB-1817-4F71-8C1A-F2C4DF5BD6E2}">
      <dgm:prSet/>
      <dgm:spPr/>
      <dgm:t>
        <a:bodyPr/>
        <a:lstStyle/>
        <a:p>
          <a:endParaRPr lang="en-US"/>
        </a:p>
      </dgm:t>
    </dgm:pt>
    <dgm:pt modelId="{7DAE1219-73B3-412C-9744-FB98188FA38E}" type="sibTrans" cxnId="{4A9A9FDB-1817-4F71-8C1A-F2C4DF5BD6E2}">
      <dgm:prSet/>
      <dgm:spPr/>
      <dgm:t>
        <a:bodyPr/>
        <a:lstStyle/>
        <a:p>
          <a:endParaRPr lang="en-US"/>
        </a:p>
      </dgm:t>
    </dgm:pt>
    <dgm:pt modelId="{894E3DC1-73E5-4482-A9B3-7CCEE05223FA}">
      <dgm:prSet/>
      <dgm:spPr/>
      <dgm:t>
        <a:bodyPr/>
        <a:lstStyle/>
        <a:p>
          <a:r>
            <a:rPr lang="en-AU"/>
            <a:t>TESTIMONY</a:t>
          </a:r>
          <a:endParaRPr lang="en-US"/>
        </a:p>
      </dgm:t>
    </dgm:pt>
    <dgm:pt modelId="{64C327FA-8ADA-4DB7-A693-0C99F7AE9A44}" type="parTrans" cxnId="{EB736879-F04D-4F5B-ABBB-2F068396D183}">
      <dgm:prSet/>
      <dgm:spPr/>
      <dgm:t>
        <a:bodyPr/>
        <a:lstStyle/>
        <a:p>
          <a:endParaRPr lang="en-US"/>
        </a:p>
      </dgm:t>
    </dgm:pt>
    <dgm:pt modelId="{44E19AAB-F870-4B36-B8EC-12029EBFB70F}" type="sibTrans" cxnId="{EB736879-F04D-4F5B-ABBB-2F068396D183}">
      <dgm:prSet/>
      <dgm:spPr/>
      <dgm:t>
        <a:bodyPr/>
        <a:lstStyle/>
        <a:p>
          <a:endParaRPr lang="en-US"/>
        </a:p>
      </dgm:t>
    </dgm:pt>
    <dgm:pt modelId="{C2B47133-98EA-4567-AA66-D1AF6CA0B867}">
      <dgm:prSet/>
      <dgm:spPr/>
      <dgm:t>
        <a:bodyPr/>
        <a:lstStyle/>
        <a:p>
          <a:r>
            <a:rPr lang="en-US" i="1" dirty="0"/>
            <a:t>“My God will meet all your needs according to the riches of His glory in Christ Jesus” Phil 4:19</a:t>
          </a:r>
          <a:endParaRPr lang="en-US" dirty="0"/>
        </a:p>
      </dgm:t>
    </dgm:pt>
    <dgm:pt modelId="{144F5572-3619-4C0C-868F-D71A49A23985}" type="parTrans" cxnId="{FD8EC575-70CD-49E8-B4A4-29DFDE29475A}">
      <dgm:prSet/>
      <dgm:spPr/>
      <dgm:t>
        <a:bodyPr/>
        <a:lstStyle/>
        <a:p>
          <a:endParaRPr lang="en-US"/>
        </a:p>
      </dgm:t>
    </dgm:pt>
    <dgm:pt modelId="{5CCEA753-0A46-4DF9-B2C2-8D6C1D351B08}" type="sibTrans" cxnId="{FD8EC575-70CD-49E8-B4A4-29DFDE29475A}">
      <dgm:prSet/>
      <dgm:spPr/>
      <dgm:t>
        <a:bodyPr/>
        <a:lstStyle/>
        <a:p>
          <a:endParaRPr lang="en-US"/>
        </a:p>
      </dgm:t>
    </dgm:pt>
    <dgm:pt modelId="{BE97F941-32B9-477A-BEBD-15D19937D4EE}" type="pres">
      <dgm:prSet presAssocID="{E7DB5BF0-B4ED-468C-8F07-C36B7CD7A829}" presName="Name0" presStyleCnt="0">
        <dgm:presLayoutVars>
          <dgm:dir/>
          <dgm:animLvl val="lvl"/>
          <dgm:resizeHandles val="exact"/>
        </dgm:presLayoutVars>
      </dgm:prSet>
      <dgm:spPr/>
    </dgm:pt>
    <dgm:pt modelId="{E83FF408-4168-4060-BA52-32C6CF05BE79}" type="pres">
      <dgm:prSet presAssocID="{B13057CD-0C54-46E6-B41C-27918C384EAC}" presName="linNode" presStyleCnt="0"/>
      <dgm:spPr/>
    </dgm:pt>
    <dgm:pt modelId="{B1AE6394-16A5-4189-998E-98BBD5FE00BA}" type="pres">
      <dgm:prSet presAssocID="{B13057CD-0C54-46E6-B41C-27918C384EA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B5696528-29A7-4921-A26B-919579E43247}" type="pres">
      <dgm:prSet presAssocID="{B13057CD-0C54-46E6-B41C-27918C384EAC}" presName="descendantText" presStyleLbl="alignAccFollowNode1" presStyleIdx="0" presStyleCnt="3">
        <dgm:presLayoutVars>
          <dgm:bulletEnabled val="1"/>
        </dgm:presLayoutVars>
      </dgm:prSet>
      <dgm:spPr/>
    </dgm:pt>
    <dgm:pt modelId="{1A505BEB-0775-4480-A31A-3B686E627A97}" type="pres">
      <dgm:prSet presAssocID="{DB8BA2A0-28BB-44C4-9326-3214A3304760}" presName="sp" presStyleCnt="0"/>
      <dgm:spPr/>
    </dgm:pt>
    <dgm:pt modelId="{6F86C8C4-6B6F-444C-A0FD-F26D65AC9A05}" type="pres">
      <dgm:prSet presAssocID="{CEF85DC0-D0C3-4DF5-98F1-FBDEFE391A47}" presName="linNode" presStyleCnt="0"/>
      <dgm:spPr/>
    </dgm:pt>
    <dgm:pt modelId="{5ACBA1F3-5419-4056-BA70-2BD1260282B3}" type="pres">
      <dgm:prSet presAssocID="{CEF85DC0-D0C3-4DF5-98F1-FBDEFE391A47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E821544B-E712-4714-98CF-ABFA5254E4CE}" type="pres">
      <dgm:prSet presAssocID="{CEF85DC0-D0C3-4DF5-98F1-FBDEFE391A47}" presName="descendantText" presStyleLbl="alignAccFollowNode1" presStyleIdx="1" presStyleCnt="3">
        <dgm:presLayoutVars>
          <dgm:bulletEnabled val="1"/>
        </dgm:presLayoutVars>
      </dgm:prSet>
      <dgm:spPr/>
    </dgm:pt>
    <dgm:pt modelId="{AA9AF2B7-44C9-47BE-BFA8-2163FD4B5EB5}" type="pres">
      <dgm:prSet presAssocID="{489804CD-47B6-4437-88EE-54D04AC81C72}" presName="sp" presStyleCnt="0"/>
      <dgm:spPr/>
    </dgm:pt>
    <dgm:pt modelId="{8026DD71-A823-4DA2-9575-A0CDD79DB3E6}" type="pres">
      <dgm:prSet presAssocID="{894E3DC1-73E5-4482-A9B3-7CCEE05223FA}" presName="linNode" presStyleCnt="0"/>
      <dgm:spPr/>
    </dgm:pt>
    <dgm:pt modelId="{B933959E-B897-4F6B-90B4-95714E276B9E}" type="pres">
      <dgm:prSet presAssocID="{894E3DC1-73E5-4482-A9B3-7CCEE05223F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A2A9BE76-8D94-4576-AC49-2886B584C45C}" type="pres">
      <dgm:prSet presAssocID="{894E3DC1-73E5-4482-A9B3-7CCEE05223F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F4AD2019-C9FF-4D77-B9D5-9225C5ABAA7D}" srcId="{B13057CD-0C54-46E6-B41C-27918C384EAC}" destId="{21DFAADC-809E-42CB-92B6-2A92F7F95962}" srcOrd="0" destOrd="0" parTransId="{8CEF4387-9CD3-4104-B6E7-572CA4AD50A9}" sibTransId="{12E99E1E-9617-4759-8885-50CB50BF7950}"/>
    <dgm:cxn modelId="{12B86B3D-F70D-426F-974C-2DEEEB34DF24}" type="presOf" srcId="{BA3191C6-2FA9-4E12-841B-C78AEEB1AB8B}" destId="{E821544B-E712-4714-98CF-ABFA5254E4CE}" srcOrd="0" destOrd="0" presId="urn:microsoft.com/office/officeart/2005/8/layout/vList5"/>
    <dgm:cxn modelId="{6C3C9D41-CF79-4397-98A8-08EA669C408E}" type="presOf" srcId="{CEF85DC0-D0C3-4DF5-98F1-FBDEFE391A47}" destId="{5ACBA1F3-5419-4056-BA70-2BD1260282B3}" srcOrd="0" destOrd="0" presId="urn:microsoft.com/office/officeart/2005/8/layout/vList5"/>
    <dgm:cxn modelId="{DEAF9E69-8E36-47B5-8D9C-EDE3F0CF1DDC}" type="presOf" srcId="{E7DB5BF0-B4ED-468C-8F07-C36B7CD7A829}" destId="{BE97F941-32B9-477A-BEBD-15D19937D4EE}" srcOrd="0" destOrd="0" presId="urn:microsoft.com/office/officeart/2005/8/layout/vList5"/>
    <dgm:cxn modelId="{99558254-14ED-412E-BBB0-6965FEE1F95A}" type="presOf" srcId="{B13057CD-0C54-46E6-B41C-27918C384EAC}" destId="{B1AE6394-16A5-4189-998E-98BBD5FE00BA}" srcOrd="0" destOrd="0" presId="urn:microsoft.com/office/officeart/2005/8/layout/vList5"/>
    <dgm:cxn modelId="{FD8EC575-70CD-49E8-B4A4-29DFDE29475A}" srcId="{894E3DC1-73E5-4482-A9B3-7CCEE05223FA}" destId="{C2B47133-98EA-4567-AA66-D1AF6CA0B867}" srcOrd="0" destOrd="0" parTransId="{144F5572-3619-4C0C-868F-D71A49A23985}" sibTransId="{5CCEA753-0A46-4DF9-B2C2-8D6C1D351B08}"/>
    <dgm:cxn modelId="{EB736879-F04D-4F5B-ABBB-2F068396D183}" srcId="{E7DB5BF0-B4ED-468C-8F07-C36B7CD7A829}" destId="{894E3DC1-73E5-4482-A9B3-7CCEE05223FA}" srcOrd="2" destOrd="0" parTransId="{64C327FA-8ADA-4DB7-A693-0C99F7AE9A44}" sibTransId="{44E19AAB-F870-4B36-B8EC-12029EBFB70F}"/>
    <dgm:cxn modelId="{67EAE190-1040-4911-8D9E-792035726C72}" type="presOf" srcId="{21DFAADC-809E-42CB-92B6-2A92F7F95962}" destId="{B5696528-29A7-4921-A26B-919579E43247}" srcOrd="0" destOrd="0" presId="urn:microsoft.com/office/officeart/2005/8/layout/vList5"/>
    <dgm:cxn modelId="{73E8D691-E9B2-475D-91F5-B9E9C43B308F}" srcId="{E7DB5BF0-B4ED-468C-8F07-C36B7CD7A829}" destId="{B13057CD-0C54-46E6-B41C-27918C384EAC}" srcOrd="0" destOrd="0" parTransId="{4AA2B3F5-0B0A-4BE3-95CE-D4A9D56F1507}" sibTransId="{DB8BA2A0-28BB-44C4-9326-3214A3304760}"/>
    <dgm:cxn modelId="{04BBF5AA-405B-4B5C-AC83-CCB8081D09BA}" type="presOf" srcId="{894E3DC1-73E5-4482-A9B3-7CCEE05223FA}" destId="{B933959E-B897-4F6B-90B4-95714E276B9E}" srcOrd="0" destOrd="0" presId="urn:microsoft.com/office/officeart/2005/8/layout/vList5"/>
    <dgm:cxn modelId="{C92D21DB-9747-471B-87EA-F414FE42A4F0}" srcId="{E7DB5BF0-B4ED-468C-8F07-C36B7CD7A829}" destId="{CEF85DC0-D0C3-4DF5-98F1-FBDEFE391A47}" srcOrd="1" destOrd="0" parTransId="{54D870AB-D24B-4B97-AE87-B9C5814C475E}" sibTransId="{489804CD-47B6-4437-88EE-54D04AC81C72}"/>
    <dgm:cxn modelId="{4A9A9FDB-1817-4F71-8C1A-F2C4DF5BD6E2}" srcId="{CEF85DC0-D0C3-4DF5-98F1-FBDEFE391A47}" destId="{BA3191C6-2FA9-4E12-841B-C78AEEB1AB8B}" srcOrd="0" destOrd="0" parTransId="{94CD7FA3-D524-43A2-AC94-D9EE5142C26D}" sibTransId="{7DAE1219-73B3-412C-9744-FB98188FA38E}"/>
    <dgm:cxn modelId="{613D6FE0-B0B7-4CBA-8D2C-0855173128F4}" type="presOf" srcId="{C2B47133-98EA-4567-AA66-D1AF6CA0B867}" destId="{A2A9BE76-8D94-4576-AC49-2886B584C45C}" srcOrd="0" destOrd="0" presId="urn:microsoft.com/office/officeart/2005/8/layout/vList5"/>
    <dgm:cxn modelId="{08446D29-C88E-4CF4-9BE5-FF8C5479533B}" type="presParOf" srcId="{BE97F941-32B9-477A-BEBD-15D19937D4EE}" destId="{E83FF408-4168-4060-BA52-32C6CF05BE79}" srcOrd="0" destOrd="0" presId="urn:microsoft.com/office/officeart/2005/8/layout/vList5"/>
    <dgm:cxn modelId="{7510A76B-584F-485D-8D61-76AE1AC0FCD5}" type="presParOf" srcId="{E83FF408-4168-4060-BA52-32C6CF05BE79}" destId="{B1AE6394-16A5-4189-998E-98BBD5FE00BA}" srcOrd="0" destOrd="0" presId="urn:microsoft.com/office/officeart/2005/8/layout/vList5"/>
    <dgm:cxn modelId="{9CB18A11-A500-4414-B59B-709ECF2591DE}" type="presParOf" srcId="{E83FF408-4168-4060-BA52-32C6CF05BE79}" destId="{B5696528-29A7-4921-A26B-919579E43247}" srcOrd="1" destOrd="0" presId="urn:microsoft.com/office/officeart/2005/8/layout/vList5"/>
    <dgm:cxn modelId="{CE873D8F-A47F-4E90-8FF2-E5833C11FA2D}" type="presParOf" srcId="{BE97F941-32B9-477A-BEBD-15D19937D4EE}" destId="{1A505BEB-0775-4480-A31A-3B686E627A97}" srcOrd="1" destOrd="0" presId="urn:microsoft.com/office/officeart/2005/8/layout/vList5"/>
    <dgm:cxn modelId="{86176449-5381-4326-ABFC-C84E3BFC1EF7}" type="presParOf" srcId="{BE97F941-32B9-477A-BEBD-15D19937D4EE}" destId="{6F86C8C4-6B6F-444C-A0FD-F26D65AC9A05}" srcOrd="2" destOrd="0" presId="urn:microsoft.com/office/officeart/2005/8/layout/vList5"/>
    <dgm:cxn modelId="{C341D031-5BB4-428C-B2F1-E6B0CB9B1ACE}" type="presParOf" srcId="{6F86C8C4-6B6F-444C-A0FD-F26D65AC9A05}" destId="{5ACBA1F3-5419-4056-BA70-2BD1260282B3}" srcOrd="0" destOrd="0" presId="urn:microsoft.com/office/officeart/2005/8/layout/vList5"/>
    <dgm:cxn modelId="{D2942BDA-3B72-467C-B591-8109CE29B8C9}" type="presParOf" srcId="{6F86C8C4-6B6F-444C-A0FD-F26D65AC9A05}" destId="{E821544B-E712-4714-98CF-ABFA5254E4CE}" srcOrd="1" destOrd="0" presId="urn:microsoft.com/office/officeart/2005/8/layout/vList5"/>
    <dgm:cxn modelId="{83D3326D-9279-4018-8AB2-9F1753AA4C38}" type="presParOf" srcId="{BE97F941-32B9-477A-BEBD-15D19937D4EE}" destId="{AA9AF2B7-44C9-47BE-BFA8-2163FD4B5EB5}" srcOrd="3" destOrd="0" presId="urn:microsoft.com/office/officeart/2005/8/layout/vList5"/>
    <dgm:cxn modelId="{A6E3472F-AB40-4C6B-9E01-1D86C4B8827C}" type="presParOf" srcId="{BE97F941-32B9-477A-BEBD-15D19937D4EE}" destId="{8026DD71-A823-4DA2-9575-A0CDD79DB3E6}" srcOrd="4" destOrd="0" presId="urn:microsoft.com/office/officeart/2005/8/layout/vList5"/>
    <dgm:cxn modelId="{5F3A84A9-8038-4745-9E05-61FD16B19CDF}" type="presParOf" srcId="{8026DD71-A823-4DA2-9575-A0CDD79DB3E6}" destId="{B933959E-B897-4F6B-90B4-95714E276B9E}" srcOrd="0" destOrd="0" presId="urn:microsoft.com/office/officeart/2005/8/layout/vList5"/>
    <dgm:cxn modelId="{36B25A15-FC6D-4561-B8D3-D3C68528361C}" type="presParOf" srcId="{8026DD71-A823-4DA2-9575-A0CDD79DB3E6}" destId="{A2A9BE76-8D94-4576-AC49-2886B584C45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D8521D-39C3-4A21-876C-61390C94CB48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626B5A3-66B9-4C33-96C4-4E209790ABAC}">
      <dgm:prSet/>
      <dgm:spPr>
        <a:solidFill>
          <a:srgbClr val="C00000"/>
        </a:solidFill>
      </dgm:spPr>
      <dgm:t>
        <a:bodyPr/>
        <a:lstStyle/>
        <a:p>
          <a:r>
            <a:rPr lang="en-AU" dirty="0"/>
            <a:t>LAZINESS</a:t>
          </a:r>
          <a:endParaRPr lang="en-US" dirty="0"/>
        </a:p>
      </dgm:t>
    </dgm:pt>
    <dgm:pt modelId="{64BACE43-6764-4353-B24E-9E227EF36384}" type="parTrans" cxnId="{7B38FAE1-5837-4822-996B-800DE558B394}">
      <dgm:prSet/>
      <dgm:spPr/>
      <dgm:t>
        <a:bodyPr/>
        <a:lstStyle/>
        <a:p>
          <a:endParaRPr lang="en-US"/>
        </a:p>
      </dgm:t>
    </dgm:pt>
    <dgm:pt modelId="{DA30C0D9-B95F-4B82-8957-2E8554734829}" type="sibTrans" cxnId="{7B38FAE1-5837-4822-996B-800DE558B394}">
      <dgm:prSet/>
      <dgm:spPr/>
      <dgm:t>
        <a:bodyPr/>
        <a:lstStyle/>
        <a:p>
          <a:endParaRPr lang="en-US"/>
        </a:p>
      </dgm:t>
    </dgm:pt>
    <dgm:pt modelId="{87A375AE-CF27-4485-90FD-FF74CDEA8EC4}">
      <dgm:prSet/>
      <dgm:spPr/>
      <dgm:t>
        <a:bodyPr/>
        <a:lstStyle/>
        <a:p>
          <a:r>
            <a:rPr lang="en-US" i="1"/>
            <a:t>“Even while we were with you, we gave you this command: Those unwilling to work will not get to eat.” 2 Thess 3:10</a:t>
          </a:r>
          <a:endParaRPr lang="en-US"/>
        </a:p>
      </dgm:t>
    </dgm:pt>
    <dgm:pt modelId="{05FE4B99-E2CD-4EAF-B1FA-546463AD1901}" type="parTrans" cxnId="{33F4CCB2-7EDE-48FB-8A18-14EA843DCAC8}">
      <dgm:prSet/>
      <dgm:spPr/>
      <dgm:t>
        <a:bodyPr/>
        <a:lstStyle/>
        <a:p>
          <a:endParaRPr lang="en-US"/>
        </a:p>
      </dgm:t>
    </dgm:pt>
    <dgm:pt modelId="{CC4A9500-704B-489E-9FC4-02B79DC3B443}" type="sibTrans" cxnId="{33F4CCB2-7EDE-48FB-8A18-14EA843DCAC8}">
      <dgm:prSet/>
      <dgm:spPr/>
      <dgm:t>
        <a:bodyPr/>
        <a:lstStyle/>
        <a:p>
          <a:endParaRPr lang="en-US"/>
        </a:p>
      </dgm:t>
    </dgm:pt>
    <dgm:pt modelId="{ADB4A639-F2EC-4F22-997E-78512629DC1E}">
      <dgm:prSet/>
      <dgm:spPr/>
      <dgm:t>
        <a:bodyPr/>
        <a:lstStyle/>
        <a:p>
          <a:r>
            <a:rPr lang="en-AU"/>
            <a:t>BORROWING WITHOUT REPAYING</a:t>
          </a:r>
          <a:endParaRPr lang="en-US"/>
        </a:p>
      </dgm:t>
    </dgm:pt>
    <dgm:pt modelId="{D07F3D5C-CDBC-4C3E-AA54-6067A630C032}" type="parTrans" cxnId="{BFC74E2C-284F-4FBA-A5EA-E38AB40E5159}">
      <dgm:prSet/>
      <dgm:spPr/>
      <dgm:t>
        <a:bodyPr/>
        <a:lstStyle/>
        <a:p>
          <a:endParaRPr lang="en-US"/>
        </a:p>
      </dgm:t>
    </dgm:pt>
    <dgm:pt modelId="{09936703-84FF-4A99-A222-49C9980F3745}" type="sibTrans" cxnId="{BFC74E2C-284F-4FBA-A5EA-E38AB40E5159}">
      <dgm:prSet/>
      <dgm:spPr/>
      <dgm:t>
        <a:bodyPr/>
        <a:lstStyle/>
        <a:p>
          <a:endParaRPr lang="en-US"/>
        </a:p>
      </dgm:t>
    </dgm:pt>
    <dgm:pt modelId="{17AA8767-3202-47D2-9AA3-C94553C4C2B5}">
      <dgm:prSet/>
      <dgm:spPr/>
      <dgm:t>
        <a:bodyPr/>
        <a:lstStyle/>
        <a:p>
          <a:r>
            <a:rPr lang="en-US" i="1" dirty="0"/>
            <a:t>“The wicked borrows but does not pay back, but the righteous is generous and gives.” Ps 37:21</a:t>
          </a:r>
          <a:br>
            <a:rPr lang="en-US" i="1" dirty="0"/>
          </a:br>
          <a:endParaRPr lang="en-US" dirty="0"/>
        </a:p>
      </dgm:t>
    </dgm:pt>
    <dgm:pt modelId="{03A6FD93-66B2-4FD4-84B0-59D4B843B1E5}" type="parTrans" cxnId="{387DB061-86DB-4160-B80B-C1A9CB7CA7E8}">
      <dgm:prSet/>
      <dgm:spPr/>
      <dgm:t>
        <a:bodyPr/>
        <a:lstStyle/>
        <a:p>
          <a:endParaRPr lang="en-US"/>
        </a:p>
      </dgm:t>
    </dgm:pt>
    <dgm:pt modelId="{2DD979CD-A7B3-42A2-B80E-7144F7E2F14E}" type="sibTrans" cxnId="{387DB061-86DB-4160-B80B-C1A9CB7CA7E8}">
      <dgm:prSet/>
      <dgm:spPr/>
      <dgm:t>
        <a:bodyPr/>
        <a:lstStyle/>
        <a:p>
          <a:endParaRPr lang="en-US"/>
        </a:p>
      </dgm:t>
    </dgm:pt>
    <dgm:pt modelId="{4532D365-EB0A-4B5D-BB52-89532F76AADB}">
      <dgm:prSet/>
      <dgm:spPr/>
      <dgm:t>
        <a:bodyPr/>
        <a:lstStyle/>
        <a:p>
          <a:r>
            <a:rPr lang="en-AU"/>
            <a:t>OVERSPENDING</a:t>
          </a:r>
          <a:endParaRPr lang="en-US"/>
        </a:p>
      </dgm:t>
    </dgm:pt>
    <dgm:pt modelId="{DF5738FC-AEDC-4903-9477-3F7A394B8774}" type="parTrans" cxnId="{2DBDD767-5AED-407E-8D2F-8C95F3FD4FF3}">
      <dgm:prSet/>
      <dgm:spPr/>
      <dgm:t>
        <a:bodyPr/>
        <a:lstStyle/>
        <a:p>
          <a:endParaRPr lang="en-US"/>
        </a:p>
      </dgm:t>
    </dgm:pt>
    <dgm:pt modelId="{3C7E92AC-BC32-447D-9F9C-6333E43742CD}" type="sibTrans" cxnId="{2DBDD767-5AED-407E-8D2F-8C95F3FD4FF3}">
      <dgm:prSet/>
      <dgm:spPr/>
      <dgm:t>
        <a:bodyPr/>
        <a:lstStyle/>
        <a:p>
          <a:endParaRPr lang="en-US"/>
        </a:p>
      </dgm:t>
    </dgm:pt>
    <dgm:pt modelId="{1CAF645E-6E6D-4CC2-AFF5-8CE2A0252720}">
      <dgm:prSet/>
      <dgm:spPr/>
      <dgm:t>
        <a:bodyPr/>
        <a:lstStyle/>
        <a:p>
          <a:r>
            <a:rPr lang="en-US" i="1"/>
            <a:t>“The wise have wealth and luxury, but fools spend whatever they get.” Prov 21:20</a:t>
          </a:r>
          <a:br>
            <a:rPr lang="en-US" i="1"/>
          </a:br>
          <a:endParaRPr lang="en-US"/>
        </a:p>
      </dgm:t>
    </dgm:pt>
    <dgm:pt modelId="{536EEFE4-575A-47E6-ACF6-3C08E3F9CFB7}" type="parTrans" cxnId="{54E13CDF-0C52-489F-8906-392EECA4302E}">
      <dgm:prSet/>
      <dgm:spPr/>
      <dgm:t>
        <a:bodyPr/>
        <a:lstStyle/>
        <a:p>
          <a:endParaRPr lang="en-US"/>
        </a:p>
      </dgm:t>
    </dgm:pt>
    <dgm:pt modelId="{419E56A4-A2DF-43CB-BD84-75EF36229230}" type="sibTrans" cxnId="{54E13CDF-0C52-489F-8906-392EECA4302E}">
      <dgm:prSet/>
      <dgm:spPr/>
      <dgm:t>
        <a:bodyPr/>
        <a:lstStyle/>
        <a:p>
          <a:endParaRPr lang="en-US"/>
        </a:p>
      </dgm:t>
    </dgm:pt>
    <dgm:pt modelId="{0360E215-9101-4D7E-8391-AB513AC7B08B}" type="pres">
      <dgm:prSet presAssocID="{94D8521D-39C3-4A21-876C-61390C94CB48}" presName="Name0" presStyleCnt="0">
        <dgm:presLayoutVars>
          <dgm:dir/>
          <dgm:animLvl val="lvl"/>
          <dgm:resizeHandles val="exact"/>
        </dgm:presLayoutVars>
      </dgm:prSet>
      <dgm:spPr/>
    </dgm:pt>
    <dgm:pt modelId="{39285681-E250-45FB-80DA-3A57B7A806EC}" type="pres">
      <dgm:prSet presAssocID="{7626B5A3-66B9-4C33-96C4-4E209790ABAC}" presName="linNode" presStyleCnt="0"/>
      <dgm:spPr/>
    </dgm:pt>
    <dgm:pt modelId="{3D5008E1-44D6-480D-B9A6-1F5F05F11399}" type="pres">
      <dgm:prSet presAssocID="{7626B5A3-66B9-4C33-96C4-4E209790ABA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B8CB7CF0-BBF2-43E5-A429-9C69FF0C8E45}" type="pres">
      <dgm:prSet presAssocID="{7626B5A3-66B9-4C33-96C4-4E209790ABAC}" presName="descendantText" presStyleLbl="alignAccFollowNode1" presStyleIdx="0" presStyleCnt="3">
        <dgm:presLayoutVars>
          <dgm:bulletEnabled val="1"/>
        </dgm:presLayoutVars>
      </dgm:prSet>
      <dgm:spPr/>
    </dgm:pt>
    <dgm:pt modelId="{5D087EB2-3C8E-4301-B5B6-5D0B3B512993}" type="pres">
      <dgm:prSet presAssocID="{DA30C0D9-B95F-4B82-8957-2E8554734829}" presName="sp" presStyleCnt="0"/>
      <dgm:spPr/>
    </dgm:pt>
    <dgm:pt modelId="{BAC1F510-9745-4D2A-A1BC-C0C830A3D002}" type="pres">
      <dgm:prSet presAssocID="{ADB4A639-F2EC-4F22-997E-78512629DC1E}" presName="linNode" presStyleCnt="0"/>
      <dgm:spPr/>
    </dgm:pt>
    <dgm:pt modelId="{22BCC698-3E34-4A4A-BDCE-E3B24D692091}" type="pres">
      <dgm:prSet presAssocID="{ADB4A639-F2EC-4F22-997E-78512629DC1E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C69E4E4D-02EB-49FE-AFAA-99843E90E7F6}" type="pres">
      <dgm:prSet presAssocID="{ADB4A639-F2EC-4F22-997E-78512629DC1E}" presName="descendantText" presStyleLbl="alignAccFollowNode1" presStyleIdx="1" presStyleCnt="3">
        <dgm:presLayoutVars>
          <dgm:bulletEnabled val="1"/>
        </dgm:presLayoutVars>
      </dgm:prSet>
      <dgm:spPr/>
    </dgm:pt>
    <dgm:pt modelId="{BF880634-45AA-4796-BFCC-5A1917A15728}" type="pres">
      <dgm:prSet presAssocID="{09936703-84FF-4A99-A222-49C9980F3745}" presName="sp" presStyleCnt="0"/>
      <dgm:spPr/>
    </dgm:pt>
    <dgm:pt modelId="{2260B029-DDA4-40B1-8E9D-FB091F3D9360}" type="pres">
      <dgm:prSet presAssocID="{4532D365-EB0A-4B5D-BB52-89532F76AADB}" presName="linNode" presStyleCnt="0"/>
      <dgm:spPr/>
    </dgm:pt>
    <dgm:pt modelId="{8F20C221-8D5B-40CB-8C49-75017857FFA5}" type="pres">
      <dgm:prSet presAssocID="{4532D365-EB0A-4B5D-BB52-89532F76AADB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B62F23CC-102D-4F36-B792-FB58A282DF44}" type="pres">
      <dgm:prSet presAssocID="{4532D365-EB0A-4B5D-BB52-89532F76AADB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B96CD15-B5E3-4C8E-B8C5-6C6D46B14C7E}" type="presOf" srcId="{ADB4A639-F2EC-4F22-997E-78512629DC1E}" destId="{22BCC698-3E34-4A4A-BDCE-E3B24D692091}" srcOrd="0" destOrd="0" presId="urn:microsoft.com/office/officeart/2005/8/layout/vList5"/>
    <dgm:cxn modelId="{ACDFAB27-C0D2-49B5-A793-B07A974AF236}" type="presOf" srcId="{4532D365-EB0A-4B5D-BB52-89532F76AADB}" destId="{8F20C221-8D5B-40CB-8C49-75017857FFA5}" srcOrd="0" destOrd="0" presId="urn:microsoft.com/office/officeart/2005/8/layout/vList5"/>
    <dgm:cxn modelId="{BFC74E2C-284F-4FBA-A5EA-E38AB40E5159}" srcId="{94D8521D-39C3-4A21-876C-61390C94CB48}" destId="{ADB4A639-F2EC-4F22-997E-78512629DC1E}" srcOrd="1" destOrd="0" parTransId="{D07F3D5C-CDBC-4C3E-AA54-6067A630C032}" sibTransId="{09936703-84FF-4A99-A222-49C9980F3745}"/>
    <dgm:cxn modelId="{4949E33D-275E-49B3-925F-FFF976639F6C}" type="presOf" srcId="{7626B5A3-66B9-4C33-96C4-4E209790ABAC}" destId="{3D5008E1-44D6-480D-B9A6-1F5F05F11399}" srcOrd="0" destOrd="0" presId="urn:microsoft.com/office/officeart/2005/8/layout/vList5"/>
    <dgm:cxn modelId="{57B7625B-20FF-42EC-B72D-ACBDC99137C7}" type="presOf" srcId="{94D8521D-39C3-4A21-876C-61390C94CB48}" destId="{0360E215-9101-4D7E-8391-AB513AC7B08B}" srcOrd="0" destOrd="0" presId="urn:microsoft.com/office/officeart/2005/8/layout/vList5"/>
    <dgm:cxn modelId="{387DB061-86DB-4160-B80B-C1A9CB7CA7E8}" srcId="{ADB4A639-F2EC-4F22-997E-78512629DC1E}" destId="{17AA8767-3202-47D2-9AA3-C94553C4C2B5}" srcOrd="0" destOrd="0" parTransId="{03A6FD93-66B2-4FD4-84B0-59D4B843B1E5}" sibTransId="{2DD979CD-A7B3-42A2-B80E-7144F7E2F14E}"/>
    <dgm:cxn modelId="{2DBDD767-5AED-407E-8D2F-8C95F3FD4FF3}" srcId="{94D8521D-39C3-4A21-876C-61390C94CB48}" destId="{4532D365-EB0A-4B5D-BB52-89532F76AADB}" srcOrd="2" destOrd="0" parTransId="{DF5738FC-AEDC-4903-9477-3F7A394B8774}" sibTransId="{3C7E92AC-BC32-447D-9F9C-6333E43742CD}"/>
    <dgm:cxn modelId="{0CBD077F-C9BA-49FF-BF76-F32919A22205}" type="presOf" srcId="{1CAF645E-6E6D-4CC2-AFF5-8CE2A0252720}" destId="{B62F23CC-102D-4F36-B792-FB58A282DF44}" srcOrd="0" destOrd="0" presId="urn:microsoft.com/office/officeart/2005/8/layout/vList5"/>
    <dgm:cxn modelId="{A4B63B94-3E22-4587-B4E1-99091073C8D3}" type="presOf" srcId="{17AA8767-3202-47D2-9AA3-C94553C4C2B5}" destId="{C69E4E4D-02EB-49FE-AFAA-99843E90E7F6}" srcOrd="0" destOrd="0" presId="urn:microsoft.com/office/officeart/2005/8/layout/vList5"/>
    <dgm:cxn modelId="{A01F7DA4-CE42-42B5-9716-0E2C5118D47F}" type="presOf" srcId="{87A375AE-CF27-4485-90FD-FF74CDEA8EC4}" destId="{B8CB7CF0-BBF2-43E5-A429-9C69FF0C8E45}" srcOrd="0" destOrd="0" presId="urn:microsoft.com/office/officeart/2005/8/layout/vList5"/>
    <dgm:cxn modelId="{33F4CCB2-7EDE-48FB-8A18-14EA843DCAC8}" srcId="{7626B5A3-66B9-4C33-96C4-4E209790ABAC}" destId="{87A375AE-CF27-4485-90FD-FF74CDEA8EC4}" srcOrd="0" destOrd="0" parTransId="{05FE4B99-E2CD-4EAF-B1FA-546463AD1901}" sibTransId="{CC4A9500-704B-489E-9FC4-02B79DC3B443}"/>
    <dgm:cxn modelId="{54E13CDF-0C52-489F-8906-392EECA4302E}" srcId="{4532D365-EB0A-4B5D-BB52-89532F76AADB}" destId="{1CAF645E-6E6D-4CC2-AFF5-8CE2A0252720}" srcOrd="0" destOrd="0" parTransId="{536EEFE4-575A-47E6-ACF6-3C08E3F9CFB7}" sibTransId="{419E56A4-A2DF-43CB-BD84-75EF36229230}"/>
    <dgm:cxn modelId="{7B38FAE1-5837-4822-996B-800DE558B394}" srcId="{94D8521D-39C3-4A21-876C-61390C94CB48}" destId="{7626B5A3-66B9-4C33-96C4-4E209790ABAC}" srcOrd="0" destOrd="0" parTransId="{64BACE43-6764-4353-B24E-9E227EF36384}" sibTransId="{DA30C0D9-B95F-4B82-8957-2E8554734829}"/>
    <dgm:cxn modelId="{F603D2E7-6170-40FF-8797-7CF9BC09E393}" type="presParOf" srcId="{0360E215-9101-4D7E-8391-AB513AC7B08B}" destId="{39285681-E250-45FB-80DA-3A57B7A806EC}" srcOrd="0" destOrd="0" presId="urn:microsoft.com/office/officeart/2005/8/layout/vList5"/>
    <dgm:cxn modelId="{808AAD5B-2816-444D-93AE-6EC8BB12A243}" type="presParOf" srcId="{39285681-E250-45FB-80DA-3A57B7A806EC}" destId="{3D5008E1-44D6-480D-B9A6-1F5F05F11399}" srcOrd="0" destOrd="0" presId="urn:microsoft.com/office/officeart/2005/8/layout/vList5"/>
    <dgm:cxn modelId="{DE4267CC-246C-42B4-B420-1E61DADDF8DB}" type="presParOf" srcId="{39285681-E250-45FB-80DA-3A57B7A806EC}" destId="{B8CB7CF0-BBF2-43E5-A429-9C69FF0C8E45}" srcOrd="1" destOrd="0" presId="urn:microsoft.com/office/officeart/2005/8/layout/vList5"/>
    <dgm:cxn modelId="{E5B69DFF-31F9-4003-A866-FED60C7456C6}" type="presParOf" srcId="{0360E215-9101-4D7E-8391-AB513AC7B08B}" destId="{5D087EB2-3C8E-4301-B5B6-5D0B3B512993}" srcOrd="1" destOrd="0" presId="urn:microsoft.com/office/officeart/2005/8/layout/vList5"/>
    <dgm:cxn modelId="{2C54354A-8B0A-4F88-B70E-568BABC0BB34}" type="presParOf" srcId="{0360E215-9101-4D7E-8391-AB513AC7B08B}" destId="{BAC1F510-9745-4D2A-A1BC-C0C830A3D002}" srcOrd="2" destOrd="0" presId="urn:microsoft.com/office/officeart/2005/8/layout/vList5"/>
    <dgm:cxn modelId="{5F3C9F07-3F53-4F90-927B-0B8466048371}" type="presParOf" srcId="{BAC1F510-9745-4D2A-A1BC-C0C830A3D002}" destId="{22BCC698-3E34-4A4A-BDCE-E3B24D692091}" srcOrd="0" destOrd="0" presId="urn:microsoft.com/office/officeart/2005/8/layout/vList5"/>
    <dgm:cxn modelId="{BD82002A-BF6A-4968-9184-4962CF907418}" type="presParOf" srcId="{BAC1F510-9745-4D2A-A1BC-C0C830A3D002}" destId="{C69E4E4D-02EB-49FE-AFAA-99843E90E7F6}" srcOrd="1" destOrd="0" presId="urn:microsoft.com/office/officeart/2005/8/layout/vList5"/>
    <dgm:cxn modelId="{C960E98B-DE79-4B69-B173-FCEECEB77F61}" type="presParOf" srcId="{0360E215-9101-4D7E-8391-AB513AC7B08B}" destId="{BF880634-45AA-4796-BFCC-5A1917A15728}" srcOrd="3" destOrd="0" presId="urn:microsoft.com/office/officeart/2005/8/layout/vList5"/>
    <dgm:cxn modelId="{9DB2DEBF-F1C1-4F7B-85C8-B5D074B302AF}" type="presParOf" srcId="{0360E215-9101-4D7E-8391-AB513AC7B08B}" destId="{2260B029-DDA4-40B1-8E9D-FB091F3D9360}" srcOrd="4" destOrd="0" presId="urn:microsoft.com/office/officeart/2005/8/layout/vList5"/>
    <dgm:cxn modelId="{E295DDD1-85D3-472B-8C3C-2E497DDDF7FD}" type="presParOf" srcId="{2260B029-DDA4-40B1-8E9D-FB091F3D9360}" destId="{8F20C221-8D5B-40CB-8C49-75017857FFA5}" srcOrd="0" destOrd="0" presId="urn:microsoft.com/office/officeart/2005/8/layout/vList5"/>
    <dgm:cxn modelId="{8B7186FE-8C1F-4978-B7EC-20B28CDED348}" type="presParOf" srcId="{2260B029-DDA4-40B1-8E9D-FB091F3D9360}" destId="{B62F23CC-102D-4F36-B792-FB58A282DF4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72BBA3-6EA0-4D70-94CD-625077F4FEB9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CD492A9-E106-44D5-B90C-76287AD21EBB}">
      <dgm:prSet/>
      <dgm:spPr>
        <a:solidFill>
          <a:schemeClr val="accent4"/>
        </a:solidFill>
      </dgm:spPr>
      <dgm:t>
        <a:bodyPr/>
        <a:lstStyle/>
        <a:p>
          <a:r>
            <a:rPr lang="en-AU"/>
            <a:t>Emotional impulse spending</a:t>
          </a:r>
          <a:endParaRPr lang="en-US"/>
        </a:p>
      </dgm:t>
    </dgm:pt>
    <dgm:pt modelId="{6443F027-0998-44BF-BE9E-643BABB80217}" type="parTrans" cxnId="{575F3998-BBB1-43AC-87A2-A28E9A81451D}">
      <dgm:prSet/>
      <dgm:spPr/>
      <dgm:t>
        <a:bodyPr/>
        <a:lstStyle/>
        <a:p>
          <a:endParaRPr lang="en-US"/>
        </a:p>
      </dgm:t>
    </dgm:pt>
    <dgm:pt modelId="{F403CBC5-A64F-4AF6-9330-A54E883F575C}" type="sibTrans" cxnId="{575F3998-BBB1-43AC-87A2-A28E9A81451D}">
      <dgm:prSet/>
      <dgm:spPr/>
      <dgm:t>
        <a:bodyPr/>
        <a:lstStyle/>
        <a:p>
          <a:endParaRPr lang="en-US"/>
        </a:p>
      </dgm:t>
    </dgm:pt>
    <dgm:pt modelId="{35DEF5B4-41A2-47DE-BA60-11CEFA027765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AU" dirty="0"/>
            <a:t>Monthly subscriptions</a:t>
          </a:r>
          <a:endParaRPr lang="en-US" dirty="0"/>
        </a:p>
      </dgm:t>
    </dgm:pt>
    <dgm:pt modelId="{B5A3A347-3ACA-4FA5-AB22-0D7CC690F479}" type="parTrans" cxnId="{3E43A802-19A8-41DD-B078-9FEC879C80E5}">
      <dgm:prSet/>
      <dgm:spPr/>
      <dgm:t>
        <a:bodyPr/>
        <a:lstStyle/>
        <a:p>
          <a:endParaRPr lang="en-US"/>
        </a:p>
      </dgm:t>
    </dgm:pt>
    <dgm:pt modelId="{C4EDC254-5993-4E6B-BDB1-4ED738B354F4}" type="sibTrans" cxnId="{3E43A802-19A8-41DD-B078-9FEC879C80E5}">
      <dgm:prSet/>
      <dgm:spPr/>
      <dgm:t>
        <a:bodyPr/>
        <a:lstStyle/>
        <a:p>
          <a:endParaRPr lang="en-US"/>
        </a:p>
      </dgm:t>
    </dgm:pt>
    <dgm:pt modelId="{D1E58B18-874E-4527-8D6E-98C578A2331F}">
      <dgm:prSet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en-AU" dirty="0"/>
            <a:t>Addictions</a:t>
          </a:r>
          <a:endParaRPr lang="en-US" dirty="0"/>
        </a:p>
      </dgm:t>
    </dgm:pt>
    <dgm:pt modelId="{9D2B9586-DB66-4AF4-B7C7-E4ED748551E1}" type="parTrans" cxnId="{369CA869-22C0-4BFE-AB0C-4C41D21E6743}">
      <dgm:prSet/>
      <dgm:spPr/>
      <dgm:t>
        <a:bodyPr/>
        <a:lstStyle/>
        <a:p>
          <a:endParaRPr lang="en-US"/>
        </a:p>
      </dgm:t>
    </dgm:pt>
    <dgm:pt modelId="{DCD6A60F-27F5-4CFC-9B3B-B2BC896B7EE6}" type="sibTrans" cxnId="{369CA869-22C0-4BFE-AB0C-4C41D21E6743}">
      <dgm:prSet/>
      <dgm:spPr/>
      <dgm:t>
        <a:bodyPr/>
        <a:lstStyle/>
        <a:p>
          <a:endParaRPr lang="en-US"/>
        </a:p>
      </dgm:t>
    </dgm:pt>
    <dgm:pt modelId="{3EB9D3C4-26B3-45EF-9656-2A77E488D484}">
      <dgm:prSet/>
      <dgm:spPr/>
      <dgm:t>
        <a:bodyPr/>
        <a:lstStyle/>
        <a:p>
          <a:r>
            <a:rPr lang="en-AU" dirty="0"/>
            <a:t>Get rich quick gimmicks</a:t>
          </a:r>
          <a:endParaRPr lang="en-US" dirty="0"/>
        </a:p>
      </dgm:t>
    </dgm:pt>
    <dgm:pt modelId="{F3B07471-7557-46FC-9008-979AED88653B}" type="parTrans" cxnId="{271A48FA-7D9A-45C4-A240-C9C6B0D02D3F}">
      <dgm:prSet/>
      <dgm:spPr/>
      <dgm:t>
        <a:bodyPr/>
        <a:lstStyle/>
        <a:p>
          <a:endParaRPr lang="en-US"/>
        </a:p>
      </dgm:t>
    </dgm:pt>
    <dgm:pt modelId="{25137DB3-4626-49CD-860C-6933AAE205E5}" type="sibTrans" cxnId="{271A48FA-7D9A-45C4-A240-C9C6B0D02D3F}">
      <dgm:prSet/>
      <dgm:spPr/>
      <dgm:t>
        <a:bodyPr/>
        <a:lstStyle/>
        <a:p>
          <a:endParaRPr lang="en-US"/>
        </a:p>
      </dgm:t>
    </dgm:pt>
    <dgm:pt modelId="{8C5E3C05-407C-4BE7-9CD4-339EBE479F7D}">
      <dgm:prSet/>
      <dgm:spPr/>
      <dgm:t>
        <a:bodyPr/>
        <a:lstStyle/>
        <a:p>
          <a:r>
            <a:rPr lang="en-US" dirty="0"/>
            <a:t>Paying high late credit card interest</a:t>
          </a:r>
        </a:p>
      </dgm:t>
    </dgm:pt>
    <dgm:pt modelId="{D6D720F8-DA39-48E6-B637-09976EA6C584}" type="parTrans" cxnId="{AEC84797-F071-4473-B057-3768FC8E2090}">
      <dgm:prSet/>
      <dgm:spPr/>
      <dgm:t>
        <a:bodyPr/>
        <a:lstStyle/>
        <a:p>
          <a:endParaRPr lang="en-AU"/>
        </a:p>
      </dgm:t>
    </dgm:pt>
    <dgm:pt modelId="{7A123BDB-F217-4866-91AC-4F060DAA5EF6}" type="sibTrans" cxnId="{AEC84797-F071-4473-B057-3768FC8E2090}">
      <dgm:prSet/>
      <dgm:spPr/>
      <dgm:t>
        <a:bodyPr/>
        <a:lstStyle/>
        <a:p>
          <a:endParaRPr lang="en-AU"/>
        </a:p>
      </dgm:t>
    </dgm:pt>
    <dgm:pt modelId="{86F50CC2-1BA5-4DA3-B0BF-B034148702B4}">
      <dgm:prSet/>
      <dgm:spPr>
        <a:solidFill>
          <a:srgbClr val="C00000"/>
        </a:solidFill>
      </dgm:spPr>
      <dgm:t>
        <a:bodyPr/>
        <a:lstStyle/>
        <a:p>
          <a:r>
            <a:rPr lang="en-US" dirty="0"/>
            <a:t>Going overboard with gifts</a:t>
          </a:r>
        </a:p>
      </dgm:t>
    </dgm:pt>
    <dgm:pt modelId="{A0670060-69FC-4CCD-85E4-FD2ED4EE5A3F}" type="parTrans" cxnId="{C728BD8E-F9E7-4C56-BE33-1C2A733E5CFB}">
      <dgm:prSet/>
      <dgm:spPr/>
      <dgm:t>
        <a:bodyPr/>
        <a:lstStyle/>
        <a:p>
          <a:endParaRPr lang="en-AU"/>
        </a:p>
      </dgm:t>
    </dgm:pt>
    <dgm:pt modelId="{C18912D6-B60C-4D87-B33C-9164463A09B0}" type="sibTrans" cxnId="{C728BD8E-F9E7-4C56-BE33-1C2A733E5CFB}">
      <dgm:prSet/>
      <dgm:spPr/>
      <dgm:t>
        <a:bodyPr/>
        <a:lstStyle/>
        <a:p>
          <a:endParaRPr lang="en-AU"/>
        </a:p>
      </dgm:t>
    </dgm:pt>
    <dgm:pt modelId="{E6C0415A-F9CF-48FC-92A4-7774E225A9F2}">
      <dgm:prSet/>
      <dgm:spPr/>
      <dgm:t>
        <a:bodyPr/>
        <a:lstStyle/>
        <a:p>
          <a:r>
            <a:rPr lang="en-US" dirty="0"/>
            <a:t>Over-spending to impress others</a:t>
          </a:r>
        </a:p>
      </dgm:t>
    </dgm:pt>
    <dgm:pt modelId="{E793B5C8-5926-45DF-A992-00B72DF57650}" type="parTrans" cxnId="{45D8608C-C8DF-41DA-87C9-A96F180037F2}">
      <dgm:prSet/>
      <dgm:spPr/>
      <dgm:t>
        <a:bodyPr/>
        <a:lstStyle/>
        <a:p>
          <a:endParaRPr lang="en-AU"/>
        </a:p>
      </dgm:t>
    </dgm:pt>
    <dgm:pt modelId="{FC86A6F5-3106-4D43-889E-581117917958}" type="sibTrans" cxnId="{45D8608C-C8DF-41DA-87C9-A96F180037F2}">
      <dgm:prSet/>
      <dgm:spPr/>
      <dgm:t>
        <a:bodyPr/>
        <a:lstStyle/>
        <a:p>
          <a:endParaRPr lang="en-AU"/>
        </a:p>
      </dgm:t>
    </dgm:pt>
    <dgm:pt modelId="{0ACE2036-B5B3-4DC5-980B-649DE362C651}" type="pres">
      <dgm:prSet presAssocID="{B872BBA3-6EA0-4D70-94CD-625077F4FEB9}" presName="diagram" presStyleCnt="0">
        <dgm:presLayoutVars>
          <dgm:dir/>
          <dgm:resizeHandles val="exact"/>
        </dgm:presLayoutVars>
      </dgm:prSet>
      <dgm:spPr/>
    </dgm:pt>
    <dgm:pt modelId="{4F2AB1C5-577D-4B07-AF0E-55AE14D3AAC9}" type="pres">
      <dgm:prSet presAssocID="{4CD492A9-E106-44D5-B90C-76287AD21EBB}" presName="node" presStyleLbl="node1" presStyleIdx="0" presStyleCnt="7">
        <dgm:presLayoutVars>
          <dgm:bulletEnabled val="1"/>
        </dgm:presLayoutVars>
      </dgm:prSet>
      <dgm:spPr/>
    </dgm:pt>
    <dgm:pt modelId="{AD94CEFC-03CD-4E4C-AAC5-E38B63789B22}" type="pres">
      <dgm:prSet presAssocID="{F403CBC5-A64F-4AF6-9330-A54E883F575C}" presName="sibTrans" presStyleCnt="0"/>
      <dgm:spPr/>
    </dgm:pt>
    <dgm:pt modelId="{642964D6-7AA9-4782-AF4F-C7E1B2441CD2}" type="pres">
      <dgm:prSet presAssocID="{35DEF5B4-41A2-47DE-BA60-11CEFA027765}" presName="node" presStyleLbl="node1" presStyleIdx="1" presStyleCnt="7">
        <dgm:presLayoutVars>
          <dgm:bulletEnabled val="1"/>
        </dgm:presLayoutVars>
      </dgm:prSet>
      <dgm:spPr/>
    </dgm:pt>
    <dgm:pt modelId="{D281BA10-D7B2-4E45-B2EB-A98C709C6A47}" type="pres">
      <dgm:prSet presAssocID="{C4EDC254-5993-4E6B-BDB1-4ED738B354F4}" presName="sibTrans" presStyleCnt="0"/>
      <dgm:spPr/>
    </dgm:pt>
    <dgm:pt modelId="{8997E4CA-D040-4DCB-A706-1AD4AF60AF77}" type="pres">
      <dgm:prSet presAssocID="{D1E58B18-874E-4527-8D6E-98C578A2331F}" presName="node" presStyleLbl="node1" presStyleIdx="2" presStyleCnt="7">
        <dgm:presLayoutVars>
          <dgm:bulletEnabled val="1"/>
        </dgm:presLayoutVars>
      </dgm:prSet>
      <dgm:spPr/>
    </dgm:pt>
    <dgm:pt modelId="{3D63AA84-9036-40EE-80E8-EF801F904DF5}" type="pres">
      <dgm:prSet presAssocID="{DCD6A60F-27F5-4CFC-9B3B-B2BC896B7EE6}" presName="sibTrans" presStyleCnt="0"/>
      <dgm:spPr/>
    </dgm:pt>
    <dgm:pt modelId="{04BD10D4-C07E-4612-9314-29916335DDB7}" type="pres">
      <dgm:prSet presAssocID="{3EB9D3C4-26B3-45EF-9656-2A77E488D484}" presName="node" presStyleLbl="node1" presStyleIdx="3" presStyleCnt="7">
        <dgm:presLayoutVars>
          <dgm:bulletEnabled val="1"/>
        </dgm:presLayoutVars>
      </dgm:prSet>
      <dgm:spPr/>
    </dgm:pt>
    <dgm:pt modelId="{7215B965-9600-4DCC-8F2D-B9AB1038C610}" type="pres">
      <dgm:prSet presAssocID="{25137DB3-4626-49CD-860C-6933AAE205E5}" presName="sibTrans" presStyleCnt="0"/>
      <dgm:spPr/>
    </dgm:pt>
    <dgm:pt modelId="{9102D554-E4B1-47C9-8F6E-A0E97733E7B6}" type="pres">
      <dgm:prSet presAssocID="{8C5E3C05-407C-4BE7-9CD4-339EBE479F7D}" presName="node" presStyleLbl="node1" presStyleIdx="4" presStyleCnt="7">
        <dgm:presLayoutVars>
          <dgm:bulletEnabled val="1"/>
        </dgm:presLayoutVars>
      </dgm:prSet>
      <dgm:spPr/>
    </dgm:pt>
    <dgm:pt modelId="{6E6D7B7F-B6E0-4396-9A40-302E59F62B15}" type="pres">
      <dgm:prSet presAssocID="{7A123BDB-F217-4866-91AC-4F060DAA5EF6}" presName="sibTrans" presStyleCnt="0"/>
      <dgm:spPr/>
    </dgm:pt>
    <dgm:pt modelId="{9D3C617F-BA17-4C32-B76C-C000C3DA91FF}" type="pres">
      <dgm:prSet presAssocID="{86F50CC2-1BA5-4DA3-B0BF-B034148702B4}" presName="node" presStyleLbl="node1" presStyleIdx="5" presStyleCnt="7">
        <dgm:presLayoutVars>
          <dgm:bulletEnabled val="1"/>
        </dgm:presLayoutVars>
      </dgm:prSet>
      <dgm:spPr/>
    </dgm:pt>
    <dgm:pt modelId="{3E4F0A5C-4299-421F-BCFB-C11681D190D7}" type="pres">
      <dgm:prSet presAssocID="{C18912D6-B60C-4D87-B33C-9164463A09B0}" presName="sibTrans" presStyleCnt="0"/>
      <dgm:spPr/>
    </dgm:pt>
    <dgm:pt modelId="{05C42053-5D30-49D4-87D6-E06460270E5C}" type="pres">
      <dgm:prSet presAssocID="{E6C0415A-F9CF-48FC-92A4-7774E225A9F2}" presName="node" presStyleLbl="node1" presStyleIdx="6" presStyleCnt="7">
        <dgm:presLayoutVars>
          <dgm:bulletEnabled val="1"/>
        </dgm:presLayoutVars>
      </dgm:prSet>
      <dgm:spPr/>
    </dgm:pt>
  </dgm:ptLst>
  <dgm:cxnLst>
    <dgm:cxn modelId="{3E43A802-19A8-41DD-B078-9FEC879C80E5}" srcId="{B872BBA3-6EA0-4D70-94CD-625077F4FEB9}" destId="{35DEF5B4-41A2-47DE-BA60-11CEFA027765}" srcOrd="1" destOrd="0" parTransId="{B5A3A347-3ACA-4FA5-AB22-0D7CC690F479}" sibTransId="{C4EDC254-5993-4E6B-BDB1-4ED738B354F4}"/>
    <dgm:cxn modelId="{25A0D40E-2549-48DA-AD63-01CF1F33960A}" type="presOf" srcId="{D1E58B18-874E-4527-8D6E-98C578A2331F}" destId="{8997E4CA-D040-4DCB-A706-1AD4AF60AF77}" srcOrd="0" destOrd="0" presId="urn:microsoft.com/office/officeart/2005/8/layout/default"/>
    <dgm:cxn modelId="{1C02572F-7FCB-47EC-BFAA-F481A2A4EACE}" type="presOf" srcId="{B872BBA3-6EA0-4D70-94CD-625077F4FEB9}" destId="{0ACE2036-B5B3-4DC5-980B-649DE362C651}" srcOrd="0" destOrd="0" presId="urn:microsoft.com/office/officeart/2005/8/layout/default"/>
    <dgm:cxn modelId="{ACB0BD60-679A-444D-9DDF-9C8A8124E908}" type="presOf" srcId="{8C5E3C05-407C-4BE7-9CD4-339EBE479F7D}" destId="{9102D554-E4B1-47C9-8F6E-A0E97733E7B6}" srcOrd="0" destOrd="0" presId="urn:microsoft.com/office/officeart/2005/8/layout/default"/>
    <dgm:cxn modelId="{369CA869-22C0-4BFE-AB0C-4C41D21E6743}" srcId="{B872BBA3-6EA0-4D70-94CD-625077F4FEB9}" destId="{D1E58B18-874E-4527-8D6E-98C578A2331F}" srcOrd="2" destOrd="0" parTransId="{9D2B9586-DB66-4AF4-B7C7-E4ED748551E1}" sibTransId="{DCD6A60F-27F5-4CFC-9B3B-B2BC896B7EE6}"/>
    <dgm:cxn modelId="{E6B3964F-0579-472E-805F-39F3B50C8671}" type="presOf" srcId="{3EB9D3C4-26B3-45EF-9656-2A77E488D484}" destId="{04BD10D4-C07E-4612-9314-29916335DDB7}" srcOrd="0" destOrd="0" presId="urn:microsoft.com/office/officeart/2005/8/layout/default"/>
    <dgm:cxn modelId="{4034C283-3ADC-4CF4-9A6B-6CD4BEE069D3}" type="presOf" srcId="{E6C0415A-F9CF-48FC-92A4-7774E225A9F2}" destId="{05C42053-5D30-49D4-87D6-E06460270E5C}" srcOrd="0" destOrd="0" presId="urn:microsoft.com/office/officeart/2005/8/layout/default"/>
    <dgm:cxn modelId="{2F78DE85-F381-48F4-91CB-EAA22405380A}" type="presOf" srcId="{35DEF5B4-41A2-47DE-BA60-11CEFA027765}" destId="{642964D6-7AA9-4782-AF4F-C7E1B2441CD2}" srcOrd="0" destOrd="0" presId="urn:microsoft.com/office/officeart/2005/8/layout/default"/>
    <dgm:cxn modelId="{45D8608C-C8DF-41DA-87C9-A96F180037F2}" srcId="{B872BBA3-6EA0-4D70-94CD-625077F4FEB9}" destId="{E6C0415A-F9CF-48FC-92A4-7774E225A9F2}" srcOrd="6" destOrd="0" parTransId="{E793B5C8-5926-45DF-A992-00B72DF57650}" sibTransId="{FC86A6F5-3106-4D43-889E-581117917958}"/>
    <dgm:cxn modelId="{C728BD8E-F9E7-4C56-BE33-1C2A733E5CFB}" srcId="{B872BBA3-6EA0-4D70-94CD-625077F4FEB9}" destId="{86F50CC2-1BA5-4DA3-B0BF-B034148702B4}" srcOrd="5" destOrd="0" parTransId="{A0670060-69FC-4CCD-85E4-FD2ED4EE5A3F}" sibTransId="{C18912D6-B60C-4D87-B33C-9164463A09B0}"/>
    <dgm:cxn modelId="{AEC84797-F071-4473-B057-3768FC8E2090}" srcId="{B872BBA3-6EA0-4D70-94CD-625077F4FEB9}" destId="{8C5E3C05-407C-4BE7-9CD4-339EBE479F7D}" srcOrd="4" destOrd="0" parTransId="{D6D720F8-DA39-48E6-B637-09976EA6C584}" sibTransId="{7A123BDB-F217-4866-91AC-4F060DAA5EF6}"/>
    <dgm:cxn modelId="{575F3998-BBB1-43AC-87A2-A28E9A81451D}" srcId="{B872BBA3-6EA0-4D70-94CD-625077F4FEB9}" destId="{4CD492A9-E106-44D5-B90C-76287AD21EBB}" srcOrd="0" destOrd="0" parTransId="{6443F027-0998-44BF-BE9E-643BABB80217}" sibTransId="{F403CBC5-A64F-4AF6-9330-A54E883F575C}"/>
    <dgm:cxn modelId="{581774AC-50FF-4CFC-B02F-7EFA97BF46DC}" type="presOf" srcId="{4CD492A9-E106-44D5-B90C-76287AD21EBB}" destId="{4F2AB1C5-577D-4B07-AF0E-55AE14D3AAC9}" srcOrd="0" destOrd="0" presId="urn:microsoft.com/office/officeart/2005/8/layout/default"/>
    <dgm:cxn modelId="{1FE8A5C8-C89F-4612-B104-49944426F187}" type="presOf" srcId="{86F50CC2-1BA5-4DA3-B0BF-B034148702B4}" destId="{9D3C617F-BA17-4C32-B76C-C000C3DA91FF}" srcOrd="0" destOrd="0" presId="urn:microsoft.com/office/officeart/2005/8/layout/default"/>
    <dgm:cxn modelId="{271A48FA-7D9A-45C4-A240-C9C6B0D02D3F}" srcId="{B872BBA3-6EA0-4D70-94CD-625077F4FEB9}" destId="{3EB9D3C4-26B3-45EF-9656-2A77E488D484}" srcOrd="3" destOrd="0" parTransId="{F3B07471-7557-46FC-9008-979AED88653B}" sibTransId="{25137DB3-4626-49CD-860C-6933AAE205E5}"/>
    <dgm:cxn modelId="{43635923-9441-4E57-8A49-2B62ABB7D562}" type="presParOf" srcId="{0ACE2036-B5B3-4DC5-980B-649DE362C651}" destId="{4F2AB1C5-577D-4B07-AF0E-55AE14D3AAC9}" srcOrd="0" destOrd="0" presId="urn:microsoft.com/office/officeart/2005/8/layout/default"/>
    <dgm:cxn modelId="{A275A4D4-F378-4725-B99B-5ED9EB1DBB4F}" type="presParOf" srcId="{0ACE2036-B5B3-4DC5-980B-649DE362C651}" destId="{AD94CEFC-03CD-4E4C-AAC5-E38B63789B22}" srcOrd="1" destOrd="0" presId="urn:microsoft.com/office/officeart/2005/8/layout/default"/>
    <dgm:cxn modelId="{3EA9C5C0-26CC-4258-AD5A-746DE14E75D1}" type="presParOf" srcId="{0ACE2036-B5B3-4DC5-980B-649DE362C651}" destId="{642964D6-7AA9-4782-AF4F-C7E1B2441CD2}" srcOrd="2" destOrd="0" presId="urn:microsoft.com/office/officeart/2005/8/layout/default"/>
    <dgm:cxn modelId="{8B61B0F4-2137-4D4A-8A28-419AA9E7FC44}" type="presParOf" srcId="{0ACE2036-B5B3-4DC5-980B-649DE362C651}" destId="{D281BA10-D7B2-4E45-B2EB-A98C709C6A47}" srcOrd="3" destOrd="0" presId="urn:microsoft.com/office/officeart/2005/8/layout/default"/>
    <dgm:cxn modelId="{88A57970-BFF1-425C-90FF-E5EA12C84489}" type="presParOf" srcId="{0ACE2036-B5B3-4DC5-980B-649DE362C651}" destId="{8997E4CA-D040-4DCB-A706-1AD4AF60AF77}" srcOrd="4" destOrd="0" presId="urn:microsoft.com/office/officeart/2005/8/layout/default"/>
    <dgm:cxn modelId="{71CAEF03-E57F-4337-BC7C-048BFE8B808F}" type="presParOf" srcId="{0ACE2036-B5B3-4DC5-980B-649DE362C651}" destId="{3D63AA84-9036-40EE-80E8-EF801F904DF5}" srcOrd="5" destOrd="0" presId="urn:microsoft.com/office/officeart/2005/8/layout/default"/>
    <dgm:cxn modelId="{5379AA80-BB14-4D5A-8EEB-CE8FCF3198EE}" type="presParOf" srcId="{0ACE2036-B5B3-4DC5-980B-649DE362C651}" destId="{04BD10D4-C07E-4612-9314-29916335DDB7}" srcOrd="6" destOrd="0" presId="urn:microsoft.com/office/officeart/2005/8/layout/default"/>
    <dgm:cxn modelId="{23D11D71-3C01-4AAF-B35C-3304E2B2F739}" type="presParOf" srcId="{0ACE2036-B5B3-4DC5-980B-649DE362C651}" destId="{7215B965-9600-4DCC-8F2D-B9AB1038C610}" srcOrd="7" destOrd="0" presId="urn:microsoft.com/office/officeart/2005/8/layout/default"/>
    <dgm:cxn modelId="{185B1C3D-2C52-4FEF-8E1E-6B812171245B}" type="presParOf" srcId="{0ACE2036-B5B3-4DC5-980B-649DE362C651}" destId="{9102D554-E4B1-47C9-8F6E-A0E97733E7B6}" srcOrd="8" destOrd="0" presId="urn:microsoft.com/office/officeart/2005/8/layout/default"/>
    <dgm:cxn modelId="{4395970D-6B90-42ED-90AB-FDE18845E73A}" type="presParOf" srcId="{0ACE2036-B5B3-4DC5-980B-649DE362C651}" destId="{6E6D7B7F-B6E0-4396-9A40-302E59F62B15}" srcOrd="9" destOrd="0" presId="urn:microsoft.com/office/officeart/2005/8/layout/default"/>
    <dgm:cxn modelId="{4737177E-67FE-49FE-94DA-A0D35B262276}" type="presParOf" srcId="{0ACE2036-B5B3-4DC5-980B-649DE362C651}" destId="{9D3C617F-BA17-4C32-B76C-C000C3DA91FF}" srcOrd="10" destOrd="0" presId="urn:microsoft.com/office/officeart/2005/8/layout/default"/>
    <dgm:cxn modelId="{AC521EF9-64FC-4BB5-AB32-7C605728B3EA}" type="presParOf" srcId="{0ACE2036-B5B3-4DC5-980B-649DE362C651}" destId="{3E4F0A5C-4299-421F-BCFB-C11681D190D7}" srcOrd="11" destOrd="0" presId="urn:microsoft.com/office/officeart/2005/8/layout/default"/>
    <dgm:cxn modelId="{1A73C0BE-A856-4221-96EC-2983FF6B1277}" type="presParOf" srcId="{0ACE2036-B5B3-4DC5-980B-649DE362C651}" destId="{05C42053-5D30-49D4-87D6-E06460270E5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BDEC0A-7E8A-4E14-B88F-F98D50F8F68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5F07C426-DB87-41EE-8442-C45EA07DD6BA}">
      <dgm:prSet/>
      <dgm:spPr/>
      <dgm:t>
        <a:bodyPr/>
        <a:lstStyle/>
        <a:p>
          <a:r>
            <a:rPr lang="en-US"/>
            <a:t>1. Do I worry about money to the point of anxiety?</a:t>
          </a:r>
        </a:p>
      </dgm:t>
    </dgm:pt>
    <dgm:pt modelId="{91380CF5-5304-4574-A91E-F4CE43A0D977}" type="parTrans" cxnId="{ACCE1FF4-7891-4A29-87CD-057B1E049E5A}">
      <dgm:prSet/>
      <dgm:spPr/>
      <dgm:t>
        <a:bodyPr/>
        <a:lstStyle/>
        <a:p>
          <a:endParaRPr lang="en-US"/>
        </a:p>
      </dgm:t>
    </dgm:pt>
    <dgm:pt modelId="{FB488763-8A0E-4A62-998A-4838ACD4CEA8}" type="sibTrans" cxnId="{ACCE1FF4-7891-4A29-87CD-057B1E049E5A}">
      <dgm:prSet/>
      <dgm:spPr/>
      <dgm:t>
        <a:bodyPr/>
        <a:lstStyle/>
        <a:p>
          <a:endParaRPr lang="en-US"/>
        </a:p>
      </dgm:t>
    </dgm:pt>
    <dgm:pt modelId="{FB0F562B-172A-467F-BFF4-9390F50814E7}">
      <dgm:prSet/>
      <dgm:spPr/>
      <dgm:t>
        <a:bodyPr/>
        <a:lstStyle/>
        <a:p>
          <a:r>
            <a:rPr lang="en-US"/>
            <a:t>2. Do I covet  what others have?</a:t>
          </a:r>
        </a:p>
      </dgm:t>
    </dgm:pt>
    <dgm:pt modelId="{8971F5AF-4B2C-4EF5-B38B-17599588BA13}" type="parTrans" cxnId="{A0C1A04E-B00E-4BDC-94C7-CF076D540BEA}">
      <dgm:prSet/>
      <dgm:spPr/>
      <dgm:t>
        <a:bodyPr/>
        <a:lstStyle/>
        <a:p>
          <a:endParaRPr lang="en-US"/>
        </a:p>
      </dgm:t>
    </dgm:pt>
    <dgm:pt modelId="{94B6D680-81E3-4F54-A15F-47DC01FAA742}" type="sibTrans" cxnId="{A0C1A04E-B00E-4BDC-94C7-CF076D540BEA}">
      <dgm:prSet/>
      <dgm:spPr/>
      <dgm:t>
        <a:bodyPr/>
        <a:lstStyle/>
        <a:p>
          <a:endParaRPr lang="en-US"/>
        </a:p>
      </dgm:t>
    </dgm:pt>
    <dgm:pt modelId="{D686B29B-8F8F-48BE-80F5-A501F8790115}">
      <dgm:prSet/>
      <dgm:spPr/>
      <dgm:t>
        <a:bodyPr/>
        <a:lstStyle/>
        <a:p>
          <a:r>
            <a:rPr lang="en-US"/>
            <a:t>3. Have I lost appreciation for what I already have &amp; focus on what I don’t have?</a:t>
          </a:r>
        </a:p>
      </dgm:t>
    </dgm:pt>
    <dgm:pt modelId="{1D87F0BD-2199-488E-9629-334756C475A3}" type="parTrans" cxnId="{ABF66276-5B68-4FBE-9779-C09D69E094CE}">
      <dgm:prSet/>
      <dgm:spPr/>
      <dgm:t>
        <a:bodyPr/>
        <a:lstStyle/>
        <a:p>
          <a:endParaRPr lang="en-US"/>
        </a:p>
      </dgm:t>
    </dgm:pt>
    <dgm:pt modelId="{151E5AC0-EFA6-409F-A32A-B73F812D4B15}" type="sibTrans" cxnId="{ABF66276-5B68-4FBE-9779-C09D69E094CE}">
      <dgm:prSet/>
      <dgm:spPr/>
      <dgm:t>
        <a:bodyPr/>
        <a:lstStyle/>
        <a:p>
          <a:endParaRPr lang="en-US"/>
        </a:p>
      </dgm:t>
    </dgm:pt>
    <dgm:pt modelId="{B162F177-DE95-4EBF-806B-7944CF84AE2B}">
      <dgm:prSet/>
      <dgm:spPr/>
      <dgm:t>
        <a:bodyPr/>
        <a:lstStyle/>
        <a:p>
          <a:r>
            <a:rPr lang="en-US"/>
            <a:t>4. Have I lost the joy of giving?</a:t>
          </a:r>
        </a:p>
      </dgm:t>
    </dgm:pt>
    <dgm:pt modelId="{6CE66E23-F056-481A-B9B9-C9AA2D278E02}" type="parTrans" cxnId="{937DEA05-04D4-4EF0-AA65-405882E79D38}">
      <dgm:prSet/>
      <dgm:spPr/>
      <dgm:t>
        <a:bodyPr/>
        <a:lstStyle/>
        <a:p>
          <a:endParaRPr lang="en-US"/>
        </a:p>
      </dgm:t>
    </dgm:pt>
    <dgm:pt modelId="{E65E80A0-3C12-4726-91DF-3086D32E0F5C}" type="sibTrans" cxnId="{937DEA05-04D4-4EF0-AA65-405882E79D38}">
      <dgm:prSet/>
      <dgm:spPr/>
      <dgm:t>
        <a:bodyPr/>
        <a:lstStyle/>
        <a:p>
          <a:endParaRPr lang="en-US"/>
        </a:p>
      </dgm:t>
    </dgm:pt>
    <dgm:pt modelId="{A62C420D-10CB-450C-B041-FCFA83217EC0}">
      <dgm:prSet/>
      <dgm:spPr/>
      <dgm:t>
        <a:bodyPr/>
        <a:lstStyle/>
        <a:p>
          <a:r>
            <a:rPr lang="en-US"/>
            <a:t>5. Do I spend more time thinking about money than relationships? </a:t>
          </a:r>
        </a:p>
      </dgm:t>
    </dgm:pt>
    <dgm:pt modelId="{9BF855F1-F763-4223-BFB7-52C85BC26E69}" type="parTrans" cxnId="{E6BAD1D4-E26D-43AA-A2B6-E20CFCD6F168}">
      <dgm:prSet/>
      <dgm:spPr/>
      <dgm:t>
        <a:bodyPr/>
        <a:lstStyle/>
        <a:p>
          <a:endParaRPr lang="en-US"/>
        </a:p>
      </dgm:t>
    </dgm:pt>
    <dgm:pt modelId="{E52C1065-42A3-42DC-ACF7-542905225DDD}" type="sibTrans" cxnId="{E6BAD1D4-E26D-43AA-A2B6-E20CFCD6F168}">
      <dgm:prSet/>
      <dgm:spPr/>
      <dgm:t>
        <a:bodyPr/>
        <a:lstStyle/>
        <a:p>
          <a:endParaRPr lang="en-US"/>
        </a:p>
      </dgm:t>
    </dgm:pt>
    <dgm:pt modelId="{9AC544AC-716D-4B8A-81BF-142FDE040236}">
      <dgm:prSet/>
      <dgm:spPr/>
      <dgm:t>
        <a:bodyPr/>
        <a:lstStyle/>
        <a:p>
          <a:r>
            <a:rPr lang="en-US" dirty="0"/>
            <a:t>6. Are most of our arguments about finances?</a:t>
          </a:r>
        </a:p>
      </dgm:t>
    </dgm:pt>
    <dgm:pt modelId="{AE75CEE3-FDAC-4351-A2A9-2F784572B504}" type="parTrans" cxnId="{6E722C7A-E73A-4E7D-BDD9-7883FDAD379E}">
      <dgm:prSet/>
      <dgm:spPr/>
      <dgm:t>
        <a:bodyPr/>
        <a:lstStyle/>
        <a:p>
          <a:endParaRPr lang="en-AU"/>
        </a:p>
      </dgm:t>
    </dgm:pt>
    <dgm:pt modelId="{15D44FF0-76C6-4D8E-934F-5BEBC473DD75}" type="sibTrans" cxnId="{6E722C7A-E73A-4E7D-BDD9-7883FDAD379E}">
      <dgm:prSet/>
      <dgm:spPr/>
      <dgm:t>
        <a:bodyPr/>
        <a:lstStyle/>
        <a:p>
          <a:endParaRPr lang="en-AU"/>
        </a:p>
      </dgm:t>
    </dgm:pt>
    <dgm:pt modelId="{F4C5A568-B8F2-4051-AC3C-CFAEE02B9D00}" type="pres">
      <dgm:prSet presAssocID="{2BBDEC0A-7E8A-4E14-B88F-F98D50F8F684}" presName="root" presStyleCnt="0">
        <dgm:presLayoutVars>
          <dgm:dir/>
          <dgm:resizeHandles val="exact"/>
        </dgm:presLayoutVars>
      </dgm:prSet>
      <dgm:spPr/>
    </dgm:pt>
    <dgm:pt modelId="{322F9BB8-BF41-4653-8919-8BE5EE2CE7F5}" type="pres">
      <dgm:prSet presAssocID="{5F07C426-DB87-41EE-8442-C45EA07DD6BA}" presName="compNode" presStyleCnt="0"/>
      <dgm:spPr/>
    </dgm:pt>
    <dgm:pt modelId="{5FEFE1AA-1395-4052-B3A6-EBDD6665D180}" type="pres">
      <dgm:prSet presAssocID="{5F07C426-DB87-41EE-8442-C45EA07DD6BA}" presName="bgRect" presStyleLbl="bgShp" presStyleIdx="0" presStyleCnt="6"/>
      <dgm:spPr/>
    </dgm:pt>
    <dgm:pt modelId="{075E1C38-AD06-48A5-AE1F-231D48B3A733}" type="pres">
      <dgm:prSet presAssocID="{5F07C426-DB87-41EE-8442-C45EA07DD6BA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4F7E79F-6ADD-4733-A74B-316EDC07C70A}" type="pres">
      <dgm:prSet presAssocID="{5F07C426-DB87-41EE-8442-C45EA07DD6BA}" presName="spaceRect" presStyleCnt="0"/>
      <dgm:spPr/>
    </dgm:pt>
    <dgm:pt modelId="{1724D15F-1B27-4588-B48C-5615A8B384C7}" type="pres">
      <dgm:prSet presAssocID="{5F07C426-DB87-41EE-8442-C45EA07DD6BA}" presName="parTx" presStyleLbl="revTx" presStyleIdx="0" presStyleCnt="6">
        <dgm:presLayoutVars>
          <dgm:chMax val="0"/>
          <dgm:chPref val="0"/>
        </dgm:presLayoutVars>
      </dgm:prSet>
      <dgm:spPr/>
    </dgm:pt>
    <dgm:pt modelId="{78AB9088-8824-434A-A274-AB27F6366D95}" type="pres">
      <dgm:prSet presAssocID="{FB488763-8A0E-4A62-998A-4838ACD4CEA8}" presName="sibTrans" presStyleCnt="0"/>
      <dgm:spPr/>
    </dgm:pt>
    <dgm:pt modelId="{A6225769-35CB-4368-89B2-08AB09C57644}" type="pres">
      <dgm:prSet presAssocID="{FB0F562B-172A-467F-BFF4-9390F50814E7}" presName="compNode" presStyleCnt="0"/>
      <dgm:spPr/>
    </dgm:pt>
    <dgm:pt modelId="{9168FA83-0CBF-4177-95E3-F8A36B6DD7C0}" type="pres">
      <dgm:prSet presAssocID="{FB0F562B-172A-467F-BFF4-9390F50814E7}" presName="bgRect" presStyleLbl="bgShp" presStyleIdx="1" presStyleCnt="6"/>
      <dgm:spPr/>
    </dgm:pt>
    <dgm:pt modelId="{2B292BD2-619D-418B-8C80-3BA1220EA5AC}" type="pres">
      <dgm:prSet presAssocID="{FB0F562B-172A-467F-BFF4-9390F50814E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CA836CCE-CF9C-4694-97CD-06B5C6EF0C57}" type="pres">
      <dgm:prSet presAssocID="{FB0F562B-172A-467F-BFF4-9390F50814E7}" presName="spaceRect" presStyleCnt="0"/>
      <dgm:spPr/>
    </dgm:pt>
    <dgm:pt modelId="{8685BA51-5F1B-475A-8C66-BD1971CF7C22}" type="pres">
      <dgm:prSet presAssocID="{FB0F562B-172A-467F-BFF4-9390F50814E7}" presName="parTx" presStyleLbl="revTx" presStyleIdx="1" presStyleCnt="6">
        <dgm:presLayoutVars>
          <dgm:chMax val="0"/>
          <dgm:chPref val="0"/>
        </dgm:presLayoutVars>
      </dgm:prSet>
      <dgm:spPr/>
    </dgm:pt>
    <dgm:pt modelId="{9904DF07-CDD1-4B9C-9BB7-5B9162447626}" type="pres">
      <dgm:prSet presAssocID="{94B6D680-81E3-4F54-A15F-47DC01FAA742}" presName="sibTrans" presStyleCnt="0"/>
      <dgm:spPr/>
    </dgm:pt>
    <dgm:pt modelId="{DA8446B5-6507-4FA1-97BB-E225FADB85C1}" type="pres">
      <dgm:prSet presAssocID="{D686B29B-8F8F-48BE-80F5-A501F8790115}" presName="compNode" presStyleCnt="0"/>
      <dgm:spPr/>
    </dgm:pt>
    <dgm:pt modelId="{2C91257E-7C83-42D2-B1FF-49EA583EE111}" type="pres">
      <dgm:prSet presAssocID="{D686B29B-8F8F-48BE-80F5-A501F8790115}" presName="bgRect" presStyleLbl="bgShp" presStyleIdx="2" presStyleCnt="6"/>
      <dgm:spPr/>
    </dgm:pt>
    <dgm:pt modelId="{B17F6EEC-6363-42C5-89DE-455F6B48A9DC}" type="pres">
      <dgm:prSet presAssocID="{D686B29B-8F8F-48BE-80F5-A501F879011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8D7B0FFD-AEB0-4084-A0AD-0A10F04D4D7A}" type="pres">
      <dgm:prSet presAssocID="{D686B29B-8F8F-48BE-80F5-A501F8790115}" presName="spaceRect" presStyleCnt="0"/>
      <dgm:spPr/>
    </dgm:pt>
    <dgm:pt modelId="{16F3B5F3-10AF-440A-AF2B-B4E29B2F3277}" type="pres">
      <dgm:prSet presAssocID="{D686B29B-8F8F-48BE-80F5-A501F8790115}" presName="parTx" presStyleLbl="revTx" presStyleIdx="2" presStyleCnt="6">
        <dgm:presLayoutVars>
          <dgm:chMax val="0"/>
          <dgm:chPref val="0"/>
        </dgm:presLayoutVars>
      </dgm:prSet>
      <dgm:spPr/>
    </dgm:pt>
    <dgm:pt modelId="{365C440D-9246-4C9F-8BC8-B61EF05938BE}" type="pres">
      <dgm:prSet presAssocID="{151E5AC0-EFA6-409F-A32A-B73F812D4B15}" presName="sibTrans" presStyleCnt="0"/>
      <dgm:spPr/>
    </dgm:pt>
    <dgm:pt modelId="{88F85983-A2DC-4C0A-A813-DE4FB4516A2A}" type="pres">
      <dgm:prSet presAssocID="{B162F177-DE95-4EBF-806B-7944CF84AE2B}" presName="compNode" presStyleCnt="0"/>
      <dgm:spPr/>
    </dgm:pt>
    <dgm:pt modelId="{1370CE21-A10C-4DEB-B1E5-9EB2E323B9C7}" type="pres">
      <dgm:prSet presAssocID="{B162F177-DE95-4EBF-806B-7944CF84AE2B}" presName="bgRect" presStyleLbl="bgShp" presStyleIdx="3" presStyleCnt="6"/>
      <dgm:spPr/>
    </dgm:pt>
    <dgm:pt modelId="{6D49CE7C-F50E-4BD3-9A0A-AAD8B2EA0912}" type="pres">
      <dgm:prSet presAssocID="{B162F177-DE95-4EBF-806B-7944CF84AE2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161911C3-1555-4488-8CC1-EFB913EBE62A}" type="pres">
      <dgm:prSet presAssocID="{B162F177-DE95-4EBF-806B-7944CF84AE2B}" presName="spaceRect" presStyleCnt="0"/>
      <dgm:spPr/>
    </dgm:pt>
    <dgm:pt modelId="{FF192F2E-7B9E-4E2E-99D9-B836715C0EF5}" type="pres">
      <dgm:prSet presAssocID="{B162F177-DE95-4EBF-806B-7944CF84AE2B}" presName="parTx" presStyleLbl="revTx" presStyleIdx="3" presStyleCnt="6">
        <dgm:presLayoutVars>
          <dgm:chMax val="0"/>
          <dgm:chPref val="0"/>
        </dgm:presLayoutVars>
      </dgm:prSet>
      <dgm:spPr/>
    </dgm:pt>
    <dgm:pt modelId="{2CB88734-5D0C-4C45-BE59-8DB3A53F9439}" type="pres">
      <dgm:prSet presAssocID="{E65E80A0-3C12-4726-91DF-3086D32E0F5C}" presName="sibTrans" presStyleCnt="0"/>
      <dgm:spPr/>
    </dgm:pt>
    <dgm:pt modelId="{11C9AC04-8FB4-4F39-A46E-2A1AD1264314}" type="pres">
      <dgm:prSet presAssocID="{A62C420D-10CB-450C-B041-FCFA83217EC0}" presName="compNode" presStyleCnt="0"/>
      <dgm:spPr/>
    </dgm:pt>
    <dgm:pt modelId="{E8CCBC97-F695-4D8E-9464-DBA8A574D657}" type="pres">
      <dgm:prSet presAssocID="{A62C420D-10CB-450C-B041-FCFA83217EC0}" presName="bgRect" presStyleLbl="bgShp" presStyleIdx="4" presStyleCnt="6"/>
      <dgm:spPr/>
    </dgm:pt>
    <dgm:pt modelId="{283EA57A-3326-4953-BAE4-50B325893D0F}" type="pres">
      <dgm:prSet presAssocID="{A62C420D-10CB-450C-B041-FCFA83217EC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AF1FC7EB-CF87-4530-88F7-868C561D1CE6}" type="pres">
      <dgm:prSet presAssocID="{A62C420D-10CB-450C-B041-FCFA83217EC0}" presName="spaceRect" presStyleCnt="0"/>
      <dgm:spPr/>
    </dgm:pt>
    <dgm:pt modelId="{0717BCAD-7E87-4289-93CA-174D0E99FC91}" type="pres">
      <dgm:prSet presAssocID="{A62C420D-10CB-450C-B041-FCFA83217EC0}" presName="parTx" presStyleLbl="revTx" presStyleIdx="4" presStyleCnt="6">
        <dgm:presLayoutVars>
          <dgm:chMax val="0"/>
          <dgm:chPref val="0"/>
        </dgm:presLayoutVars>
      </dgm:prSet>
      <dgm:spPr/>
    </dgm:pt>
    <dgm:pt modelId="{C12A8A72-A45B-4DB0-9A10-A07A68924D86}" type="pres">
      <dgm:prSet presAssocID="{E52C1065-42A3-42DC-ACF7-542905225DDD}" presName="sibTrans" presStyleCnt="0"/>
      <dgm:spPr/>
    </dgm:pt>
    <dgm:pt modelId="{1BF79309-D9EE-4594-A4DB-73BFDA0942B9}" type="pres">
      <dgm:prSet presAssocID="{9AC544AC-716D-4B8A-81BF-142FDE040236}" presName="compNode" presStyleCnt="0"/>
      <dgm:spPr/>
    </dgm:pt>
    <dgm:pt modelId="{5841343B-0586-4D08-B8A4-D5B00158A546}" type="pres">
      <dgm:prSet presAssocID="{9AC544AC-716D-4B8A-81BF-142FDE040236}" presName="bgRect" presStyleLbl="bgShp" presStyleIdx="5" presStyleCnt="6"/>
      <dgm:spPr/>
    </dgm:pt>
    <dgm:pt modelId="{68282828-01CB-422B-83B8-E535A1755196}" type="pres">
      <dgm:prSet presAssocID="{9AC544AC-716D-4B8A-81BF-142FDE04023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84C08C7D-D0F6-41C6-B45F-418F90540AF4}" type="pres">
      <dgm:prSet presAssocID="{9AC544AC-716D-4B8A-81BF-142FDE040236}" presName="spaceRect" presStyleCnt="0"/>
      <dgm:spPr/>
    </dgm:pt>
    <dgm:pt modelId="{484538AB-98E7-481D-9E13-1C8FD58CFB34}" type="pres">
      <dgm:prSet presAssocID="{9AC544AC-716D-4B8A-81BF-142FDE04023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937DEA05-04D4-4EF0-AA65-405882E79D38}" srcId="{2BBDEC0A-7E8A-4E14-B88F-F98D50F8F684}" destId="{B162F177-DE95-4EBF-806B-7944CF84AE2B}" srcOrd="3" destOrd="0" parTransId="{6CE66E23-F056-481A-B9B9-C9AA2D278E02}" sibTransId="{E65E80A0-3C12-4726-91DF-3086D32E0F5C}"/>
    <dgm:cxn modelId="{A8017A10-BE26-494E-AD1C-4DCD2342EDC0}" type="presOf" srcId="{FB0F562B-172A-467F-BFF4-9390F50814E7}" destId="{8685BA51-5F1B-475A-8C66-BD1971CF7C22}" srcOrd="0" destOrd="0" presId="urn:microsoft.com/office/officeart/2018/2/layout/IconVerticalSolidList"/>
    <dgm:cxn modelId="{A2120569-BC92-4898-8985-1E02F8D85FCC}" type="presOf" srcId="{A62C420D-10CB-450C-B041-FCFA83217EC0}" destId="{0717BCAD-7E87-4289-93CA-174D0E99FC91}" srcOrd="0" destOrd="0" presId="urn:microsoft.com/office/officeart/2018/2/layout/IconVerticalSolidList"/>
    <dgm:cxn modelId="{2074BA6C-BFBC-47D5-972D-B4D7C7EB996C}" type="presOf" srcId="{9AC544AC-716D-4B8A-81BF-142FDE040236}" destId="{484538AB-98E7-481D-9E13-1C8FD58CFB34}" srcOrd="0" destOrd="0" presId="urn:microsoft.com/office/officeart/2018/2/layout/IconVerticalSolidList"/>
    <dgm:cxn modelId="{1EB25B4E-9441-420C-8242-5C5D0752AEB9}" type="presOf" srcId="{5F07C426-DB87-41EE-8442-C45EA07DD6BA}" destId="{1724D15F-1B27-4588-B48C-5615A8B384C7}" srcOrd="0" destOrd="0" presId="urn:microsoft.com/office/officeart/2018/2/layout/IconVerticalSolidList"/>
    <dgm:cxn modelId="{A0C1A04E-B00E-4BDC-94C7-CF076D540BEA}" srcId="{2BBDEC0A-7E8A-4E14-B88F-F98D50F8F684}" destId="{FB0F562B-172A-467F-BFF4-9390F50814E7}" srcOrd="1" destOrd="0" parTransId="{8971F5AF-4B2C-4EF5-B38B-17599588BA13}" sibTransId="{94B6D680-81E3-4F54-A15F-47DC01FAA742}"/>
    <dgm:cxn modelId="{ABF66276-5B68-4FBE-9779-C09D69E094CE}" srcId="{2BBDEC0A-7E8A-4E14-B88F-F98D50F8F684}" destId="{D686B29B-8F8F-48BE-80F5-A501F8790115}" srcOrd="2" destOrd="0" parTransId="{1D87F0BD-2199-488E-9629-334756C475A3}" sibTransId="{151E5AC0-EFA6-409F-A32A-B73F812D4B15}"/>
    <dgm:cxn modelId="{2F307E56-9D8E-4831-B1BF-0195D7F3237A}" type="presOf" srcId="{B162F177-DE95-4EBF-806B-7944CF84AE2B}" destId="{FF192F2E-7B9E-4E2E-99D9-B836715C0EF5}" srcOrd="0" destOrd="0" presId="urn:microsoft.com/office/officeart/2018/2/layout/IconVerticalSolidList"/>
    <dgm:cxn modelId="{6E722C7A-E73A-4E7D-BDD9-7883FDAD379E}" srcId="{2BBDEC0A-7E8A-4E14-B88F-F98D50F8F684}" destId="{9AC544AC-716D-4B8A-81BF-142FDE040236}" srcOrd="5" destOrd="0" parTransId="{AE75CEE3-FDAC-4351-A2A9-2F784572B504}" sibTransId="{15D44FF0-76C6-4D8E-934F-5BEBC473DD75}"/>
    <dgm:cxn modelId="{983BD1A0-1607-4533-BA77-171C85A1FCF4}" type="presOf" srcId="{D686B29B-8F8F-48BE-80F5-A501F8790115}" destId="{16F3B5F3-10AF-440A-AF2B-B4E29B2F3277}" srcOrd="0" destOrd="0" presId="urn:microsoft.com/office/officeart/2018/2/layout/IconVerticalSolidList"/>
    <dgm:cxn modelId="{E6BAD1D4-E26D-43AA-A2B6-E20CFCD6F168}" srcId="{2BBDEC0A-7E8A-4E14-B88F-F98D50F8F684}" destId="{A62C420D-10CB-450C-B041-FCFA83217EC0}" srcOrd="4" destOrd="0" parTransId="{9BF855F1-F763-4223-BFB7-52C85BC26E69}" sibTransId="{E52C1065-42A3-42DC-ACF7-542905225DDD}"/>
    <dgm:cxn modelId="{ACCE1FF4-7891-4A29-87CD-057B1E049E5A}" srcId="{2BBDEC0A-7E8A-4E14-B88F-F98D50F8F684}" destId="{5F07C426-DB87-41EE-8442-C45EA07DD6BA}" srcOrd="0" destOrd="0" parTransId="{91380CF5-5304-4574-A91E-F4CE43A0D977}" sibTransId="{FB488763-8A0E-4A62-998A-4838ACD4CEA8}"/>
    <dgm:cxn modelId="{6A9788F9-0833-4D85-975B-7076A084C640}" type="presOf" srcId="{2BBDEC0A-7E8A-4E14-B88F-F98D50F8F684}" destId="{F4C5A568-B8F2-4051-AC3C-CFAEE02B9D00}" srcOrd="0" destOrd="0" presId="urn:microsoft.com/office/officeart/2018/2/layout/IconVerticalSolidList"/>
    <dgm:cxn modelId="{0C28B617-9D66-4D01-A070-8F925DED8420}" type="presParOf" srcId="{F4C5A568-B8F2-4051-AC3C-CFAEE02B9D00}" destId="{322F9BB8-BF41-4653-8919-8BE5EE2CE7F5}" srcOrd="0" destOrd="0" presId="urn:microsoft.com/office/officeart/2018/2/layout/IconVerticalSolidList"/>
    <dgm:cxn modelId="{298723CC-7EF8-4760-A090-0CC35672A4D6}" type="presParOf" srcId="{322F9BB8-BF41-4653-8919-8BE5EE2CE7F5}" destId="{5FEFE1AA-1395-4052-B3A6-EBDD6665D180}" srcOrd="0" destOrd="0" presId="urn:microsoft.com/office/officeart/2018/2/layout/IconVerticalSolidList"/>
    <dgm:cxn modelId="{A0D23366-894F-4497-A5C5-AB55CFEA65E6}" type="presParOf" srcId="{322F9BB8-BF41-4653-8919-8BE5EE2CE7F5}" destId="{075E1C38-AD06-48A5-AE1F-231D48B3A733}" srcOrd="1" destOrd="0" presId="urn:microsoft.com/office/officeart/2018/2/layout/IconVerticalSolidList"/>
    <dgm:cxn modelId="{D8EF39A1-A7CB-4169-A288-C0C7ED194921}" type="presParOf" srcId="{322F9BB8-BF41-4653-8919-8BE5EE2CE7F5}" destId="{94F7E79F-6ADD-4733-A74B-316EDC07C70A}" srcOrd="2" destOrd="0" presId="urn:microsoft.com/office/officeart/2018/2/layout/IconVerticalSolidList"/>
    <dgm:cxn modelId="{515BC8A5-D481-41E1-891D-FC047C8EAF4E}" type="presParOf" srcId="{322F9BB8-BF41-4653-8919-8BE5EE2CE7F5}" destId="{1724D15F-1B27-4588-B48C-5615A8B384C7}" srcOrd="3" destOrd="0" presId="urn:microsoft.com/office/officeart/2018/2/layout/IconVerticalSolidList"/>
    <dgm:cxn modelId="{13EC475D-FEE5-4E4E-9C32-CEDAFBB8D97D}" type="presParOf" srcId="{F4C5A568-B8F2-4051-AC3C-CFAEE02B9D00}" destId="{78AB9088-8824-434A-A274-AB27F6366D95}" srcOrd="1" destOrd="0" presId="urn:microsoft.com/office/officeart/2018/2/layout/IconVerticalSolidList"/>
    <dgm:cxn modelId="{A5191256-23FF-402A-A2B7-BC1A70126A80}" type="presParOf" srcId="{F4C5A568-B8F2-4051-AC3C-CFAEE02B9D00}" destId="{A6225769-35CB-4368-89B2-08AB09C57644}" srcOrd="2" destOrd="0" presId="urn:microsoft.com/office/officeart/2018/2/layout/IconVerticalSolidList"/>
    <dgm:cxn modelId="{0EAFB5FC-D2F9-41A2-8D4C-F16E0F5348FB}" type="presParOf" srcId="{A6225769-35CB-4368-89B2-08AB09C57644}" destId="{9168FA83-0CBF-4177-95E3-F8A36B6DD7C0}" srcOrd="0" destOrd="0" presId="urn:microsoft.com/office/officeart/2018/2/layout/IconVerticalSolidList"/>
    <dgm:cxn modelId="{E30EC138-3618-4F17-BF8E-407F44C5A0AF}" type="presParOf" srcId="{A6225769-35CB-4368-89B2-08AB09C57644}" destId="{2B292BD2-619D-418B-8C80-3BA1220EA5AC}" srcOrd="1" destOrd="0" presId="urn:microsoft.com/office/officeart/2018/2/layout/IconVerticalSolidList"/>
    <dgm:cxn modelId="{D5C52151-C804-4365-A973-DD29CF39994F}" type="presParOf" srcId="{A6225769-35CB-4368-89B2-08AB09C57644}" destId="{CA836CCE-CF9C-4694-97CD-06B5C6EF0C57}" srcOrd="2" destOrd="0" presId="urn:microsoft.com/office/officeart/2018/2/layout/IconVerticalSolidList"/>
    <dgm:cxn modelId="{D3124598-9849-42B2-9BB7-D04C6E087F79}" type="presParOf" srcId="{A6225769-35CB-4368-89B2-08AB09C57644}" destId="{8685BA51-5F1B-475A-8C66-BD1971CF7C22}" srcOrd="3" destOrd="0" presId="urn:microsoft.com/office/officeart/2018/2/layout/IconVerticalSolidList"/>
    <dgm:cxn modelId="{35B7B400-337E-4392-858D-80C567575DE1}" type="presParOf" srcId="{F4C5A568-B8F2-4051-AC3C-CFAEE02B9D00}" destId="{9904DF07-CDD1-4B9C-9BB7-5B9162447626}" srcOrd="3" destOrd="0" presId="urn:microsoft.com/office/officeart/2018/2/layout/IconVerticalSolidList"/>
    <dgm:cxn modelId="{1F2ABE76-0387-4914-992F-12E955C11D8B}" type="presParOf" srcId="{F4C5A568-B8F2-4051-AC3C-CFAEE02B9D00}" destId="{DA8446B5-6507-4FA1-97BB-E225FADB85C1}" srcOrd="4" destOrd="0" presId="urn:microsoft.com/office/officeart/2018/2/layout/IconVerticalSolidList"/>
    <dgm:cxn modelId="{902FB0C6-7008-45E8-B70C-647C797FBC2D}" type="presParOf" srcId="{DA8446B5-6507-4FA1-97BB-E225FADB85C1}" destId="{2C91257E-7C83-42D2-B1FF-49EA583EE111}" srcOrd="0" destOrd="0" presId="urn:microsoft.com/office/officeart/2018/2/layout/IconVerticalSolidList"/>
    <dgm:cxn modelId="{EBBF9CD4-E871-4E54-A5CE-0C9E5CFEC604}" type="presParOf" srcId="{DA8446B5-6507-4FA1-97BB-E225FADB85C1}" destId="{B17F6EEC-6363-42C5-89DE-455F6B48A9DC}" srcOrd="1" destOrd="0" presId="urn:microsoft.com/office/officeart/2018/2/layout/IconVerticalSolidList"/>
    <dgm:cxn modelId="{36AA1444-4D58-41C3-AB7B-1761BB7B2EF2}" type="presParOf" srcId="{DA8446B5-6507-4FA1-97BB-E225FADB85C1}" destId="{8D7B0FFD-AEB0-4084-A0AD-0A10F04D4D7A}" srcOrd="2" destOrd="0" presId="urn:microsoft.com/office/officeart/2018/2/layout/IconVerticalSolidList"/>
    <dgm:cxn modelId="{57B72A32-08C2-466A-B090-F42D190F43A6}" type="presParOf" srcId="{DA8446B5-6507-4FA1-97BB-E225FADB85C1}" destId="{16F3B5F3-10AF-440A-AF2B-B4E29B2F3277}" srcOrd="3" destOrd="0" presId="urn:microsoft.com/office/officeart/2018/2/layout/IconVerticalSolidList"/>
    <dgm:cxn modelId="{35C98402-B71C-43C3-A424-C75A1941D35D}" type="presParOf" srcId="{F4C5A568-B8F2-4051-AC3C-CFAEE02B9D00}" destId="{365C440D-9246-4C9F-8BC8-B61EF05938BE}" srcOrd="5" destOrd="0" presId="urn:microsoft.com/office/officeart/2018/2/layout/IconVerticalSolidList"/>
    <dgm:cxn modelId="{ABB1732C-A66D-4AC3-BF78-04855AEA8FBE}" type="presParOf" srcId="{F4C5A568-B8F2-4051-AC3C-CFAEE02B9D00}" destId="{88F85983-A2DC-4C0A-A813-DE4FB4516A2A}" srcOrd="6" destOrd="0" presId="urn:microsoft.com/office/officeart/2018/2/layout/IconVerticalSolidList"/>
    <dgm:cxn modelId="{FA8A0AB4-D59F-432A-90C5-7C0D7D42512E}" type="presParOf" srcId="{88F85983-A2DC-4C0A-A813-DE4FB4516A2A}" destId="{1370CE21-A10C-4DEB-B1E5-9EB2E323B9C7}" srcOrd="0" destOrd="0" presId="urn:microsoft.com/office/officeart/2018/2/layout/IconVerticalSolidList"/>
    <dgm:cxn modelId="{636AAD9B-09B2-4C80-8E50-DBAEF4B9E237}" type="presParOf" srcId="{88F85983-A2DC-4C0A-A813-DE4FB4516A2A}" destId="{6D49CE7C-F50E-4BD3-9A0A-AAD8B2EA0912}" srcOrd="1" destOrd="0" presId="urn:microsoft.com/office/officeart/2018/2/layout/IconVerticalSolidList"/>
    <dgm:cxn modelId="{99420E0D-0F5C-44C9-8585-215A1FBFF73A}" type="presParOf" srcId="{88F85983-A2DC-4C0A-A813-DE4FB4516A2A}" destId="{161911C3-1555-4488-8CC1-EFB913EBE62A}" srcOrd="2" destOrd="0" presId="urn:microsoft.com/office/officeart/2018/2/layout/IconVerticalSolidList"/>
    <dgm:cxn modelId="{07479C1A-A496-44B9-B56E-3561BB9B2F9A}" type="presParOf" srcId="{88F85983-A2DC-4C0A-A813-DE4FB4516A2A}" destId="{FF192F2E-7B9E-4E2E-99D9-B836715C0EF5}" srcOrd="3" destOrd="0" presId="urn:microsoft.com/office/officeart/2018/2/layout/IconVerticalSolidList"/>
    <dgm:cxn modelId="{3D874DAB-DBBE-4B00-B18F-7178E728DA2C}" type="presParOf" srcId="{F4C5A568-B8F2-4051-AC3C-CFAEE02B9D00}" destId="{2CB88734-5D0C-4C45-BE59-8DB3A53F9439}" srcOrd="7" destOrd="0" presId="urn:microsoft.com/office/officeart/2018/2/layout/IconVerticalSolidList"/>
    <dgm:cxn modelId="{07E10BBE-672E-4CB8-9757-28EE087FB898}" type="presParOf" srcId="{F4C5A568-B8F2-4051-AC3C-CFAEE02B9D00}" destId="{11C9AC04-8FB4-4F39-A46E-2A1AD1264314}" srcOrd="8" destOrd="0" presId="urn:microsoft.com/office/officeart/2018/2/layout/IconVerticalSolidList"/>
    <dgm:cxn modelId="{9F749F89-0DD4-4FBD-BFDF-567F57CAD87D}" type="presParOf" srcId="{11C9AC04-8FB4-4F39-A46E-2A1AD1264314}" destId="{E8CCBC97-F695-4D8E-9464-DBA8A574D657}" srcOrd="0" destOrd="0" presId="urn:microsoft.com/office/officeart/2018/2/layout/IconVerticalSolidList"/>
    <dgm:cxn modelId="{E361BA96-00E1-45D9-A212-0FDF7CEECBE8}" type="presParOf" srcId="{11C9AC04-8FB4-4F39-A46E-2A1AD1264314}" destId="{283EA57A-3326-4953-BAE4-50B325893D0F}" srcOrd="1" destOrd="0" presId="urn:microsoft.com/office/officeart/2018/2/layout/IconVerticalSolidList"/>
    <dgm:cxn modelId="{4562B38E-E790-486C-80FF-8628A5B75ECB}" type="presParOf" srcId="{11C9AC04-8FB4-4F39-A46E-2A1AD1264314}" destId="{AF1FC7EB-CF87-4530-88F7-868C561D1CE6}" srcOrd="2" destOrd="0" presId="urn:microsoft.com/office/officeart/2018/2/layout/IconVerticalSolidList"/>
    <dgm:cxn modelId="{8E50AE37-488B-4644-91A3-1BA9F411B4A0}" type="presParOf" srcId="{11C9AC04-8FB4-4F39-A46E-2A1AD1264314}" destId="{0717BCAD-7E87-4289-93CA-174D0E99FC91}" srcOrd="3" destOrd="0" presId="urn:microsoft.com/office/officeart/2018/2/layout/IconVerticalSolidList"/>
    <dgm:cxn modelId="{3BE60DC0-CC4F-4AC9-90FE-8CDBF5E5568F}" type="presParOf" srcId="{F4C5A568-B8F2-4051-AC3C-CFAEE02B9D00}" destId="{C12A8A72-A45B-4DB0-9A10-A07A68924D86}" srcOrd="9" destOrd="0" presId="urn:microsoft.com/office/officeart/2018/2/layout/IconVerticalSolidList"/>
    <dgm:cxn modelId="{46FD561A-9B3D-4940-B7AD-9EA40083852A}" type="presParOf" srcId="{F4C5A568-B8F2-4051-AC3C-CFAEE02B9D00}" destId="{1BF79309-D9EE-4594-A4DB-73BFDA0942B9}" srcOrd="10" destOrd="0" presId="urn:microsoft.com/office/officeart/2018/2/layout/IconVerticalSolidList"/>
    <dgm:cxn modelId="{860F9191-1E4B-45F1-AB56-9C62C63DC2A6}" type="presParOf" srcId="{1BF79309-D9EE-4594-A4DB-73BFDA0942B9}" destId="{5841343B-0586-4D08-B8A4-D5B00158A546}" srcOrd="0" destOrd="0" presId="urn:microsoft.com/office/officeart/2018/2/layout/IconVerticalSolidList"/>
    <dgm:cxn modelId="{C7929C62-CF1C-4EC9-97E4-BFFA63AC335A}" type="presParOf" srcId="{1BF79309-D9EE-4594-A4DB-73BFDA0942B9}" destId="{68282828-01CB-422B-83B8-E535A1755196}" srcOrd="1" destOrd="0" presId="urn:microsoft.com/office/officeart/2018/2/layout/IconVerticalSolidList"/>
    <dgm:cxn modelId="{68CB06C4-A92E-4C6A-9FB0-4AF4E2166D7F}" type="presParOf" srcId="{1BF79309-D9EE-4594-A4DB-73BFDA0942B9}" destId="{84C08C7D-D0F6-41C6-B45F-418F90540AF4}" srcOrd="2" destOrd="0" presId="urn:microsoft.com/office/officeart/2018/2/layout/IconVerticalSolidList"/>
    <dgm:cxn modelId="{000C4A0D-7444-4523-85E4-FA4939BEB4DE}" type="presParOf" srcId="{1BF79309-D9EE-4594-A4DB-73BFDA0942B9}" destId="{484538AB-98E7-481D-9E13-1C8FD58CFB3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7360577-F811-4766-A391-40FABD377AED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DABB856-B86B-4129-8E25-0289606575AA}">
      <dgm:prSet custT="1"/>
      <dgm:spPr/>
      <dgm:t>
        <a:bodyPr/>
        <a:lstStyle/>
        <a:p>
          <a:r>
            <a:rPr lang="en-AU" sz="3200" dirty="0"/>
            <a:t>Tithing</a:t>
          </a:r>
          <a:endParaRPr lang="en-US" sz="3200" dirty="0"/>
        </a:p>
      </dgm:t>
    </dgm:pt>
    <dgm:pt modelId="{2493F39B-B628-4615-AF49-F9F0A18FD5D6}" type="parTrans" cxnId="{5870A371-1C68-44D1-84C7-EC40FB53E414}">
      <dgm:prSet/>
      <dgm:spPr/>
      <dgm:t>
        <a:bodyPr/>
        <a:lstStyle/>
        <a:p>
          <a:endParaRPr lang="en-US"/>
        </a:p>
      </dgm:t>
    </dgm:pt>
    <dgm:pt modelId="{C2CC8143-3957-447E-A3A1-BAAC8A44E795}" type="sibTrans" cxnId="{5870A371-1C68-44D1-84C7-EC40FB53E414}">
      <dgm:prSet/>
      <dgm:spPr/>
      <dgm:t>
        <a:bodyPr/>
        <a:lstStyle/>
        <a:p>
          <a:endParaRPr lang="en-US"/>
        </a:p>
      </dgm:t>
    </dgm:pt>
    <dgm:pt modelId="{ECC68F57-C64A-4816-B112-122C236E9F22}">
      <dgm:prSet custT="1"/>
      <dgm:spPr/>
      <dgm:t>
        <a:bodyPr/>
        <a:lstStyle/>
        <a:p>
          <a:r>
            <a:rPr lang="en-AU" sz="1700" i="1" dirty="0"/>
            <a:t>“</a:t>
          </a:r>
          <a:r>
            <a:rPr lang="en-AU" sz="2000" i="1" dirty="0"/>
            <a:t>Bring all your tithes into the storehouse so there will be enough food in my Temple. If you do, I will open the windows of heaven for you!..” Malachi 3:10</a:t>
          </a:r>
          <a:endParaRPr lang="en-US" sz="2000" i="1" dirty="0"/>
        </a:p>
      </dgm:t>
    </dgm:pt>
    <dgm:pt modelId="{031E08B3-40FA-4A24-8396-E3D8730223F8}" type="parTrans" cxnId="{CEACC0F3-50A3-4B36-848E-15C5BBD4DF94}">
      <dgm:prSet/>
      <dgm:spPr/>
      <dgm:t>
        <a:bodyPr/>
        <a:lstStyle/>
        <a:p>
          <a:endParaRPr lang="en-US"/>
        </a:p>
      </dgm:t>
    </dgm:pt>
    <dgm:pt modelId="{224D90AD-59B9-4734-8CBF-CC509F805246}" type="sibTrans" cxnId="{CEACC0F3-50A3-4B36-848E-15C5BBD4DF94}">
      <dgm:prSet/>
      <dgm:spPr/>
      <dgm:t>
        <a:bodyPr/>
        <a:lstStyle/>
        <a:p>
          <a:endParaRPr lang="en-US"/>
        </a:p>
      </dgm:t>
    </dgm:pt>
    <dgm:pt modelId="{805D5C30-B263-462E-8E2F-7AF95454D182}">
      <dgm:prSet/>
      <dgm:spPr/>
      <dgm:t>
        <a:bodyPr/>
        <a:lstStyle/>
        <a:p>
          <a:r>
            <a:rPr lang="en-AU" dirty="0"/>
            <a:t>Being generous</a:t>
          </a:r>
          <a:endParaRPr lang="en-US" dirty="0"/>
        </a:p>
      </dgm:t>
    </dgm:pt>
    <dgm:pt modelId="{096726FA-3D3B-42E2-A55D-FD7F7A6E840C}" type="parTrans" cxnId="{49A15444-8ABD-498A-8393-EACDE56D9209}">
      <dgm:prSet/>
      <dgm:spPr/>
      <dgm:t>
        <a:bodyPr/>
        <a:lstStyle/>
        <a:p>
          <a:endParaRPr lang="en-US"/>
        </a:p>
      </dgm:t>
    </dgm:pt>
    <dgm:pt modelId="{7335AFD2-D96D-4BB7-96A8-9D14C8A3E0D9}" type="sibTrans" cxnId="{49A15444-8ABD-498A-8393-EACDE56D9209}">
      <dgm:prSet/>
      <dgm:spPr/>
      <dgm:t>
        <a:bodyPr/>
        <a:lstStyle/>
        <a:p>
          <a:endParaRPr lang="en-US"/>
        </a:p>
      </dgm:t>
    </dgm:pt>
    <dgm:pt modelId="{DFA0C78E-0093-4877-81B0-AF3EE0C9ECEA}">
      <dgm:prSet custT="1"/>
      <dgm:spPr/>
      <dgm:t>
        <a:bodyPr/>
        <a:lstStyle/>
        <a:p>
          <a:r>
            <a:rPr lang="en-AU" sz="1700" i="1" dirty="0"/>
            <a:t>“</a:t>
          </a:r>
          <a:r>
            <a:rPr lang="en-AU" sz="2000" i="1" dirty="0"/>
            <a:t>Good will come to those who are generous &amp; lend freely, who conduct their affairs with justice.” Ps 112:5</a:t>
          </a:r>
          <a:endParaRPr lang="en-US" sz="2000" i="1" dirty="0"/>
        </a:p>
      </dgm:t>
    </dgm:pt>
    <dgm:pt modelId="{075381AF-F4FF-4FD0-BDC6-56FCF5E19ADC}" type="parTrans" cxnId="{4423E844-38B4-4D21-AB31-03461D7B4188}">
      <dgm:prSet/>
      <dgm:spPr/>
      <dgm:t>
        <a:bodyPr/>
        <a:lstStyle/>
        <a:p>
          <a:endParaRPr lang="en-US"/>
        </a:p>
      </dgm:t>
    </dgm:pt>
    <dgm:pt modelId="{44F5519D-F4A0-43D2-8992-0765CFAED26A}" type="sibTrans" cxnId="{4423E844-38B4-4D21-AB31-03461D7B4188}">
      <dgm:prSet/>
      <dgm:spPr/>
      <dgm:t>
        <a:bodyPr/>
        <a:lstStyle/>
        <a:p>
          <a:endParaRPr lang="en-US"/>
        </a:p>
      </dgm:t>
    </dgm:pt>
    <dgm:pt modelId="{DFBEFD55-18B3-42BB-9EE0-DB215A63F599}">
      <dgm:prSet/>
      <dgm:spPr/>
      <dgm:t>
        <a:bodyPr/>
        <a:lstStyle/>
        <a:p>
          <a:r>
            <a:rPr lang="en-AU"/>
            <a:t>Joseph model</a:t>
          </a:r>
          <a:endParaRPr lang="en-US"/>
        </a:p>
      </dgm:t>
    </dgm:pt>
    <dgm:pt modelId="{E0AB319B-8D79-431A-9C1C-188043CD8B46}" type="parTrans" cxnId="{FFC8FB7A-FFF3-4381-A2C1-800059A3EBC9}">
      <dgm:prSet/>
      <dgm:spPr/>
      <dgm:t>
        <a:bodyPr/>
        <a:lstStyle/>
        <a:p>
          <a:endParaRPr lang="en-US"/>
        </a:p>
      </dgm:t>
    </dgm:pt>
    <dgm:pt modelId="{0338E482-D503-4F8F-8170-5F5C49B488BF}" type="sibTrans" cxnId="{FFC8FB7A-FFF3-4381-A2C1-800059A3EBC9}">
      <dgm:prSet/>
      <dgm:spPr/>
      <dgm:t>
        <a:bodyPr/>
        <a:lstStyle/>
        <a:p>
          <a:endParaRPr lang="en-US"/>
        </a:p>
      </dgm:t>
    </dgm:pt>
    <dgm:pt modelId="{2956B978-BF5F-4414-92BF-3DAD7D889BD6}">
      <dgm:prSet custT="1"/>
      <dgm:spPr/>
      <dgm:t>
        <a:bodyPr/>
        <a:lstStyle/>
        <a:p>
          <a:r>
            <a:rPr lang="en-US" sz="2000" i="1" dirty="0"/>
            <a:t>“Collect one fifth …store it away, guard it so there will be enough for the years of famine…” Gen 41: 34-36</a:t>
          </a:r>
          <a:endParaRPr lang="en-US" sz="2000" dirty="0"/>
        </a:p>
      </dgm:t>
    </dgm:pt>
    <dgm:pt modelId="{A61B9C97-523A-4F17-ACB5-3B393DD1988D}" type="parTrans" cxnId="{EE945BBF-9DCB-4925-8FCF-CC6252967F9E}">
      <dgm:prSet/>
      <dgm:spPr/>
      <dgm:t>
        <a:bodyPr/>
        <a:lstStyle/>
        <a:p>
          <a:endParaRPr lang="en-US"/>
        </a:p>
      </dgm:t>
    </dgm:pt>
    <dgm:pt modelId="{311C50D8-1147-406A-9607-120365788FCF}" type="sibTrans" cxnId="{EE945BBF-9DCB-4925-8FCF-CC6252967F9E}">
      <dgm:prSet/>
      <dgm:spPr/>
      <dgm:t>
        <a:bodyPr/>
        <a:lstStyle/>
        <a:p>
          <a:endParaRPr lang="en-US"/>
        </a:p>
      </dgm:t>
    </dgm:pt>
    <dgm:pt modelId="{8D3EB484-CE48-4194-9975-CD094BE6A769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AU"/>
            <a:t>Leave </a:t>
          </a:r>
          <a:r>
            <a:rPr lang="en-AU" dirty="0"/>
            <a:t>an inheritance</a:t>
          </a:r>
          <a:endParaRPr lang="en-US" dirty="0"/>
        </a:p>
      </dgm:t>
    </dgm:pt>
    <dgm:pt modelId="{4FE012A9-AEC1-49D2-B4F8-7809C80D2033}" type="parTrans" cxnId="{4D834D9F-5524-4C77-AAFF-05CE9FFC9CA0}">
      <dgm:prSet/>
      <dgm:spPr/>
      <dgm:t>
        <a:bodyPr/>
        <a:lstStyle/>
        <a:p>
          <a:endParaRPr lang="en-US"/>
        </a:p>
      </dgm:t>
    </dgm:pt>
    <dgm:pt modelId="{2E404FB2-4ED2-458B-9488-6BE35EBB5D62}" type="sibTrans" cxnId="{4D834D9F-5524-4C77-AAFF-05CE9FFC9CA0}">
      <dgm:prSet/>
      <dgm:spPr/>
      <dgm:t>
        <a:bodyPr/>
        <a:lstStyle/>
        <a:p>
          <a:endParaRPr lang="en-US"/>
        </a:p>
      </dgm:t>
    </dgm:pt>
    <dgm:pt modelId="{63DC8E7C-8666-4736-8BA5-924A6C28F573}">
      <dgm:prSet custT="1"/>
      <dgm:spPr/>
      <dgm:t>
        <a:bodyPr/>
        <a:lstStyle/>
        <a:p>
          <a:r>
            <a:rPr lang="en-US" sz="2000" i="1" dirty="0"/>
            <a:t>“A good man leaves an inheritance for his children’s children…” Prov 13:2</a:t>
          </a:r>
          <a:endParaRPr lang="en-US" sz="2000" dirty="0"/>
        </a:p>
      </dgm:t>
    </dgm:pt>
    <dgm:pt modelId="{10C268E1-A2E5-40B5-8579-CB6D39C95853}" type="parTrans" cxnId="{33BC7F46-702A-4218-AD33-7E8817356173}">
      <dgm:prSet/>
      <dgm:spPr/>
      <dgm:t>
        <a:bodyPr/>
        <a:lstStyle/>
        <a:p>
          <a:endParaRPr lang="en-US"/>
        </a:p>
      </dgm:t>
    </dgm:pt>
    <dgm:pt modelId="{892389CD-A493-446F-B343-3AD92AB8AE2E}" type="sibTrans" cxnId="{33BC7F46-702A-4218-AD33-7E8817356173}">
      <dgm:prSet/>
      <dgm:spPr/>
      <dgm:t>
        <a:bodyPr/>
        <a:lstStyle/>
        <a:p>
          <a:endParaRPr lang="en-US"/>
        </a:p>
      </dgm:t>
    </dgm:pt>
    <dgm:pt modelId="{C2137FCD-593A-4F91-95BF-0F3D21F812B5}" type="pres">
      <dgm:prSet presAssocID="{17360577-F811-4766-A391-40FABD377AED}" presName="Name0" presStyleCnt="0">
        <dgm:presLayoutVars>
          <dgm:dir/>
          <dgm:animLvl val="lvl"/>
          <dgm:resizeHandles val="exact"/>
        </dgm:presLayoutVars>
      </dgm:prSet>
      <dgm:spPr/>
    </dgm:pt>
    <dgm:pt modelId="{574E9E38-7D5A-4CEB-8A02-E613A125BF4D}" type="pres">
      <dgm:prSet presAssocID="{BDABB856-B86B-4129-8E25-0289606575AA}" presName="linNode" presStyleCnt="0"/>
      <dgm:spPr/>
    </dgm:pt>
    <dgm:pt modelId="{B984641E-A892-4180-92C1-F324DE0BCFD5}" type="pres">
      <dgm:prSet presAssocID="{BDABB856-B86B-4129-8E25-0289606575AA}" presName="parentText" presStyleLbl="node1" presStyleIdx="0" presStyleCnt="4" custLinFactNeighborX="-91" custLinFactNeighborY="-2571">
        <dgm:presLayoutVars>
          <dgm:chMax val="1"/>
          <dgm:bulletEnabled val="1"/>
        </dgm:presLayoutVars>
      </dgm:prSet>
      <dgm:spPr/>
    </dgm:pt>
    <dgm:pt modelId="{635F5CEF-980A-45B3-AA7D-2F49A0B7760C}" type="pres">
      <dgm:prSet presAssocID="{BDABB856-B86B-4129-8E25-0289606575AA}" presName="descendantText" presStyleLbl="alignAccFollowNode1" presStyleIdx="0" presStyleCnt="4">
        <dgm:presLayoutVars>
          <dgm:bulletEnabled val="1"/>
        </dgm:presLayoutVars>
      </dgm:prSet>
      <dgm:spPr/>
    </dgm:pt>
    <dgm:pt modelId="{F300F562-6E5F-4EE7-9EE8-011DF83174CF}" type="pres">
      <dgm:prSet presAssocID="{C2CC8143-3957-447E-A3A1-BAAC8A44E795}" presName="sp" presStyleCnt="0"/>
      <dgm:spPr/>
    </dgm:pt>
    <dgm:pt modelId="{9FD93CBA-194A-4644-BE44-CD513E0C275F}" type="pres">
      <dgm:prSet presAssocID="{805D5C30-B263-462E-8E2F-7AF95454D182}" presName="linNode" presStyleCnt="0"/>
      <dgm:spPr/>
    </dgm:pt>
    <dgm:pt modelId="{1C2E93D2-9714-44B3-8B85-B7BC14579474}" type="pres">
      <dgm:prSet presAssocID="{805D5C30-B263-462E-8E2F-7AF95454D182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5EB7CB8B-EECD-457A-825C-A88CF01D891F}" type="pres">
      <dgm:prSet presAssocID="{805D5C30-B263-462E-8E2F-7AF95454D182}" presName="descendantText" presStyleLbl="alignAccFollowNode1" presStyleIdx="1" presStyleCnt="4">
        <dgm:presLayoutVars>
          <dgm:bulletEnabled val="1"/>
        </dgm:presLayoutVars>
      </dgm:prSet>
      <dgm:spPr/>
    </dgm:pt>
    <dgm:pt modelId="{5F0907B8-BC66-4591-B8F7-D9764718A3B5}" type="pres">
      <dgm:prSet presAssocID="{7335AFD2-D96D-4BB7-96A8-9D14C8A3E0D9}" presName="sp" presStyleCnt="0"/>
      <dgm:spPr/>
    </dgm:pt>
    <dgm:pt modelId="{927E210C-4E9B-4C78-8038-B0A226153AC4}" type="pres">
      <dgm:prSet presAssocID="{DFBEFD55-18B3-42BB-9EE0-DB215A63F599}" presName="linNode" presStyleCnt="0"/>
      <dgm:spPr/>
    </dgm:pt>
    <dgm:pt modelId="{30114E28-1E70-4443-A596-DB5E4FBC3F7F}" type="pres">
      <dgm:prSet presAssocID="{DFBEFD55-18B3-42BB-9EE0-DB215A63F599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943CDD69-6333-43F7-BF0E-B85AF7DDC6C1}" type="pres">
      <dgm:prSet presAssocID="{DFBEFD55-18B3-42BB-9EE0-DB215A63F599}" presName="descendantText" presStyleLbl="alignAccFollowNode1" presStyleIdx="2" presStyleCnt="4">
        <dgm:presLayoutVars>
          <dgm:bulletEnabled val="1"/>
        </dgm:presLayoutVars>
      </dgm:prSet>
      <dgm:spPr/>
    </dgm:pt>
    <dgm:pt modelId="{DF20A759-6B35-4479-910C-5C3767551EB9}" type="pres">
      <dgm:prSet presAssocID="{0338E482-D503-4F8F-8170-5F5C49B488BF}" presName="sp" presStyleCnt="0"/>
      <dgm:spPr/>
    </dgm:pt>
    <dgm:pt modelId="{AF59CAEE-0D15-42FA-9373-2BE34CA75890}" type="pres">
      <dgm:prSet presAssocID="{8D3EB484-CE48-4194-9975-CD094BE6A769}" presName="linNode" presStyleCnt="0"/>
      <dgm:spPr/>
    </dgm:pt>
    <dgm:pt modelId="{8BAAA511-30BF-4A0E-8B49-C29DA24BF416}" type="pres">
      <dgm:prSet presAssocID="{8D3EB484-CE48-4194-9975-CD094BE6A769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C3CE0806-B91B-4D06-8C95-2589A5338FB5}" type="pres">
      <dgm:prSet presAssocID="{8D3EB484-CE48-4194-9975-CD094BE6A769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EA661D16-CBCA-4E48-B3BD-E16A79158B10}" type="presOf" srcId="{63DC8E7C-8666-4736-8BA5-924A6C28F573}" destId="{C3CE0806-B91B-4D06-8C95-2589A5338FB5}" srcOrd="0" destOrd="0" presId="urn:microsoft.com/office/officeart/2005/8/layout/vList5"/>
    <dgm:cxn modelId="{6FE2C732-1E11-4F46-849F-677E3E61F497}" type="presOf" srcId="{BDABB856-B86B-4129-8E25-0289606575AA}" destId="{B984641E-A892-4180-92C1-F324DE0BCFD5}" srcOrd="0" destOrd="0" presId="urn:microsoft.com/office/officeart/2005/8/layout/vList5"/>
    <dgm:cxn modelId="{65129342-308A-4118-879D-3E5761C41163}" type="presOf" srcId="{8D3EB484-CE48-4194-9975-CD094BE6A769}" destId="{8BAAA511-30BF-4A0E-8B49-C29DA24BF416}" srcOrd="0" destOrd="0" presId="urn:microsoft.com/office/officeart/2005/8/layout/vList5"/>
    <dgm:cxn modelId="{49A15444-8ABD-498A-8393-EACDE56D9209}" srcId="{17360577-F811-4766-A391-40FABD377AED}" destId="{805D5C30-B263-462E-8E2F-7AF95454D182}" srcOrd="1" destOrd="0" parTransId="{096726FA-3D3B-42E2-A55D-FD7F7A6E840C}" sibTransId="{7335AFD2-D96D-4BB7-96A8-9D14C8A3E0D9}"/>
    <dgm:cxn modelId="{4423E844-38B4-4D21-AB31-03461D7B4188}" srcId="{805D5C30-B263-462E-8E2F-7AF95454D182}" destId="{DFA0C78E-0093-4877-81B0-AF3EE0C9ECEA}" srcOrd="0" destOrd="0" parTransId="{075381AF-F4FF-4FD0-BDC6-56FCF5E19ADC}" sibTransId="{44F5519D-F4A0-43D2-8992-0765CFAED26A}"/>
    <dgm:cxn modelId="{33BC7F46-702A-4218-AD33-7E8817356173}" srcId="{8D3EB484-CE48-4194-9975-CD094BE6A769}" destId="{63DC8E7C-8666-4736-8BA5-924A6C28F573}" srcOrd="0" destOrd="0" parTransId="{10C268E1-A2E5-40B5-8579-CB6D39C95853}" sibTransId="{892389CD-A493-446F-B343-3AD92AB8AE2E}"/>
    <dgm:cxn modelId="{5870A371-1C68-44D1-84C7-EC40FB53E414}" srcId="{17360577-F811-4766-A391-40FABD377AED}" destId="{BDABB856-B86B-4129-8E25-0289606575AA}" srcOrd="0" destOrd="0" parTransId="{2493F39B-B628-4615-AF49-F9F0A18FD5D6}" sibTransId="{C2CC8143-3957-447E-A3A1-BAAC8A44E795}"/>
    <dgm:cxn modelId="{FFC8FB7A-FFF3-4381-A2C1-800059A3EBC9}" srcId="{17360577-F811-4766-A391-40FABD377AED}" destId="{DFBEFD55-18B3-42BB-9EE0-DB215A63F599}" srcOrd="2" destOrd="0" parTransId="{E0AB319B-8D79-431A-9C1C-188043CD8B46}" sibTransId="{0338E482-D503-4F8F-8170-5F5C49B488BF}"/>
    <dgm:cxn modelId="{38531C85-5465-4378-9469-2F4B488EFC96}" type="presOf" srcId="{ECC68F57-C64A-4816-B112-122C236E9F22}" destId="{635F5CEF-980A-45B3-AA7D-2F49A0B7760C}" srcOrd="0" destOrd="0" presId="urn:microsoft.com/office/officeart/2005/8/layout/vList5"/>
    <dgm:cxn modelId="{4D834D9F-5524-4C77-AAFF-05CE9FFC9CA0}" srcId="{17360577-F811-4766-A391-40FABD377AED}" destId="{8D3EB484-CE48-4194-9975-CD094BE6A769}" srcOrd="3" destOrd="0" parTransId="{4FE012A9-AEC1-49D2-B4F8-7809C80D2033}" sibTransId="{2E404FB2-4ED2-458B-9488-6BE35EBB5D62}"/>
    <dgm:cxn modelId="{A75ACBB4-FD11-42AD-A1F1-A510882013A2}" type="presOf" srcId="{DFBEFD55-18B3-42BB-9EE0-DB215A63F599}" destId="{30114E28-1E70-4443-A596-DB5E4FBC3F7F}" srcOrd="0" destOrd="0" presId="urn:microsoft.com/office/officeart/2005/8/layout/vList5"/>
    <dgm:cxn modelId="{A90943B9-FC51-4DCF-BFD0-7102ADA227DC}" type="presOf" srcId="{805D5C30-B263-462E-8E2F-7AF95454D182}" destId="{1C2E93D2-9714-44B3-8B85-B7BC14579474}" srcOrd="0" destOrd="0" presId="urn:microsoft.com/office/officeart/2005/8/layout/vList5"/>
    <dgm:cxn modelId="{FD2E3ABE-4B2E-4832-94DE-6DA77C06AA4E}" type="presOf" srcId="{17360577-F811-4766-A391-40FABD377AED}" destId="{C2137FCD-593A-4F91-95BF-0F3D21F812B5}" srcOrd="0" destOrd="0" presId="urn:microsoft.com/office/officeart/2005/8/layout/vList5"/>
    <dgm:cxn modelId="{EE945BBF-9DCB-4925-8FCF-CC6252967F9E}" srcId="{DFBEFD55-18B3-42BB-9EE0-DB215A63F599}" destId="{2956B978-BF5F-4414-92BF-3DAD7D889BD6}" srcOrd="0" destOrd="0" parTransId="{A61B9C97-523A-4F17-ACB5-3B393DD1988D}" sibTransId="{311C50D8-1147-406A-9607-120365788FCF}"/>
    <dgm:cxn modelId="{F4A251DC-D670-4334-8020-11E59327BDCD}" type="presOf" srcId="{DFA0C78E-0093-4877-81B0-AF3EE0C9ECEA}" destId="{5EB7CB8B-EECD-457A-825C-A88CF01D891F}" srcOrd="0" destOrd="0" presId="urn:microsoft.com/office/officeart/2005/8/layout/vList5"/>
    <dgm:cxn modelId="{0517F4E5-E6B9-4D93-8B63-68A8CBB9FA2E}" type="presOf" srcId="{2956B978-BF5F-4414-92BF-3DAD7D889BD6}" destId="{943CDD69-6333-43F7-BF0E-B85AF7DDC6C1}" srcOrd="0" destOrd="0" presId="urn:microsoft.com/office/officeart/2005/8/layout/vList5"/>
    <dgm:cxn modelId="{CEACC0F3-50A3-4B36-848E-15C5BBD4DF94}" srcId="{BDABB856-B86B-4129-8E25-0289606575AA}" destId="{ECC68F57-C64A-4816-B112-122C236E9F22}" srcOrd="0" destOrd="0" parTransId="{031E08B3-40FA-4A24-8396-E3D8730223F8}" sibTransId="{224D90AD-59B9-4734-8CBF-CC509F805246}"/>
    <dgm:cxn modelId="{9703774D-EFB4-4C4A-AFA0-99AD0E76A9D7}" type="presParOf" srcId="{C2137FCD-593A-4F91-95BF-0F3D21F812B5}" destId="{574E9E38-7D5A-4CEB-8A02-E613A125BF4D}" srcOrd="0" destOrd="0" presId="urn:microsoft.com/office/officeart/2005/8/layout/vList5"/>
    <dgm:cxn modelId="{C1426745-2E85-42F1-8A0B-A14D284B3A3E}" type="presParOf" srcId="{574E9E38-7D5A-4CEB-8A02-E613A125BF4D}" destId="{B984641E-A892-4180-92C1-F324DE0BCFD5}" srcOrd="0" destOrd="0" presId="urn:microsoft.com/office/officeart/2005/8/layout/vList5"/>
    <dgm:cxn modelId="{FC0E82C7-7A5E-490D-81CC-F6FD707A7980}" type="presParOf" srcId="{574E9E38-7D5A-4CEB-8A02-E613A125BF4D}" destId="{635F5CEF-980A-45B3-AA7D-2F49A0B7760C}" srcOrd="1" destOrd="0" presId="urn:microsoft.com/office/officeart/2005/8/layout/vList5"/>
    <dgm:cxn modelId="{2210DF91-517E-41DB-82A4-281E5B9E8687}" type="presParOf" srcId="{C2137FCD-593A-4F91-95BF-0F3D21F812B5}" destId="{F300F562-6E5F-4EE7-9EE8-011DF83174CF}" srcOrd="1" destOrd="0" presId="urn:microsoft.com/office/officeart/2005/8/layout/vList5"/>
    <dgm:cxn modelId="{26840E6F-B66D-4D83-AF65-DD0A89A04894}" type="presParOf" srcId="{C2137FCD-593A-4F91-95BF-0F3D21F812B5}" destId="{9FD93CBA-194A-4644-BE44-CD513E0C275F}" srcOrd="2" destOrd="0" presId="urn:microsoft.com/office/officeart/2005/8/layout/vList5"/>
    <dgm:cxn modelId="{30B3A1B4-E1EE-4756-895F-5CE218CA09F3}" type="presParOf" srcId="{9FD93CBA-194A-4644-BE44-CD513E0C275F}" destId="{1C2E93D2-9714-44B3-8B85-B7BC14579474}" srcOrd="0" destOrd="0" presId="urn:microsoft.com/office/officeart/2005/8/layout/vList5"/>
    <dgm:cxn modelId="{F6ED9D45-CF0F-4F11-BF60-7E798FC0DB55}" type="presParOf" srcId="{9FD93CBA-194A-4644-BE44-CD513E0C275F}" destId="{5EB7CB8B-EECD-457A-825C-A88CF01D891F}" srcOrd="1" destOrd="0" presId="urn:microsoft.com/office/officeart/2005/8/layout/vList5"/>
    <dgm:cxn modelId="{3DE80189-3BCC-47C8-B2E9-13B8334CF369}" type="presParOf" srcId="{C2137FCD-593A-4F91-95BF-0F3D21F812B5}" destId="{5F0907B8-BC66-4591-B8F7-D9764718A3B5}" srcOrd="3" destOrd="0" presId="urn:microsoft.com/office/officeart/2005/8/layout/vList5"/>
    <dgm:cxn modelId="{418F40F0-02D2-45EB-B9E8-9049A50A3609}" type="presParOf" srcId="{C2137FCD-593A-4F91-95BF-0F3D21F812B5}" destId="{927E210C-4E9B-4C78-8038-B0A226153AC4}" srcOrd="4" destOrd="0" presId="urn:microsoft.com/office/officeart/2005/8/layout/vList5"/>
    <dgm:cxn modelId="{1E1249D8-41B3-4299-98BF-537E7EBB79E6}" type="presParOf" srcId="{927E210C-4E9B-4C78-8038-B0A226153AC4}" destId="{30114E28-1E70-4443-A596-DB5E4FBC3F7F}" srcOrd="0" destOrd="0" presId="urn:microsoft.com/office/officeart/2005/8/layout/vList5"/>
    <dgm:cxn modelId="{3AB0D47A-54BE-42DD-BB1E-6A603F081D22}" type="presParOf" srcId="{927E210C-4E9B-4C78-8038-B0A226153AC4}" destId="{943CDD69-6333-43F7-BF0E-B85AF7DDC6C1}" srcOrd="1" destOrd="0" presId="urn:microsoft.com/office/officeart/2005/8/layout/vList5"/>
    <dgm:cxn modelId="{6B68484C-077A-4AE7-863C-610606DC59A8}" type="presParOf" srcId="{C2137FCD-593A-4F91-95BF-0F3D21F812B5}" destId="{DF20A759-6B35-4479-910C-5C3767551EB9}" srcOrd="5" destOrd="0" presId="urn:microsoft.com/office/officeart/2005/8/layout/vList5"/>
    <dgm:cxn modelId="{7F2F0B84-AED3-4B3C-A2EF-3B4CD760804B}" type="presParOf" srcId="{C2137FCD-593A-4F91-95BF-0F3D21F812B5}" destId="{AF59CAEE-0D15-42FA-9373-2BE34CA75890}" srcOrd="6" destOrd="0" presId="urn:microsoft.com/office/officeart/2005/8/layout/vList5"/>
    <dgm:cxn modelId="{C4CB8803-D25E-4258-8904-BDAB0CE510F0}" type="presParOf" srcId="{AF59CAEE-0D15-42FA-9373-2BE34CA75890}" destId="{8BAAA511-30BF-4A0E-8B49-C29DA24BF416}" srcOrd="0" destOrd="0" presId="urn:microsoft.com/office/officeart/2005/8/layout/vList5"/>
    <dgm:cxn modelId="{63BF7DDB-AAD0-4E9C-9F5E-229BCB066EF0}" type="presParOf" srcId="{AF59CAEE-0D15-42FA-9373-2BE34CA75890}" destId="{C3CE0806-B91B-4D06-8C95-2589A5338FB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E24B2CF-7E4E-473E-A821-441B69DF57C1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4821335-79BD-427D-81C2-B65B2DD42BC5}">
      <dgm:prSet custT="1"/>
      <dgm:spPr/>
      <dgm:t>
        <a:bodyPr/>
        <a:lstStyle/>
        <a:p>
          <a:r>
            <a:rPr lang="en-AU" sz="1700" b="0" i="1" dirty="0"/>
            <a:t>“</a:t>
          </a:r>
          <a:r>
            <a:rPr lang="en-AU" sz="2000" b="0" i="1" dirty="0"/>
            <a:t>People </a:t>
          </a:r>
          <a:r>
            <a:rPr lang="en-AU" sz="2000" b="1" i="1" dirty="0"/>
            <a:t>who long to be rich </a:t>
          </a:r>
          <a:r>
            <a:rPr lang="en-AU" sz="2000" b="0" i="1" dirty="0"/>
            <a:t>fall into temptation &amp; are trapped by many foolish &amp; harmful desires that plunge them into ruin &amp; destruction.” 1 Tim 6:9</a:t>
          </a:r>
          <a:endParaRPr lang="en-US" sz="2000" b="0" dirty="0"/>
        </a:p>
      </dgm:t>
    </dgm:pt>
    <dgm:pt modelId="{28446A51-AAB5-4B5A-9020-CEF8D2A3423C}" type="parTrans" cxnId="{D40CC3B1-EF14-4F6E-B2EF-C3EA2D16F2F6}">
      <dgm:prSet/>
      <dgm:spPr/>
      <dgm:t>
        <a:bodyPr/>
        <a:lstStyle/>
        <a:p>
          <a:endParaRPr lang="en-US"/>
        </a:p>
      </dgm:t>
    </dgm:pt>
    <dgm:pt modelId="{3C1B64E8-CE71-49C5-A4CC-388B338B489D}" type="sibTrans" cxnId="{D40CC3B1-EF14-4F6E-B2EF-C3EA2D16F2F6}">
      <dgm:prSet/>
      <dgm:spPr/>
      <dgm:t>
        <a:bodyPr/>
        <a:lstStyle/>
        <a:p>
          <a:endParaRPr lang="en-US"/>
        </a:p>
      </dgm:t>
    </dgm:pt>
    <dgm:pt modelId="{EAE84AC6-6082-47C2-8F40-A0E11A903D1E}">
      <dgm:prSet custT="1"/>
      <dgm:spPr/>
      <dgm:t>
        <a:bodyPr/>
        <a:lstStyle/>
        <a:p>
          <a:r>
            <a:rPr lang="en-AU" sz="2000" b="0" i="1" dirty="0"/>
            <a:t>“For the </a:t>
          </a:r>
          <a:r>
            <a:rPr lang="en-AU" sz="2000" b="1" i="1" dirty="0"/>
            <a:t>love of money </a:t>
          </a:r>
          <a:r>
            <a:rPr lang="en-AU" sz="2000" b="0" i="1" dirty="0"/>
            <a:t>is the root of all kinds of evil. And some people, craving money, have wandered from the true faith &amp; pierced themselves with many sorrows.” 1Tim 6:10</a:t>
          </a:r>
          <a:endParaRPr lang="en-US" sz="2000" b="0" dirty="0"/>
        </a:p>
      </dgm:t>
    </dgm:pt>
    <dgm:pt modelId="{1453A2A3-444D-44C7-8EC6-BBF98443388E}" type="parTrans" cxnId="{F4118A76-8863-417A-A361-595D7040859C}">
      <dgm:prSet/>
      <dgm:spPr/>
      <dgm:t>
        <a:bodyPr/>
        <a:lstStyle/>
        <a:p>
          <a:endParaRPr lang="en-US"/>
        </a:p>
      </dgm:t>
    </dgm:pt>
    <dgm:pt modelId="{7DF398D8-479F-48DB-995A-5DFCAA2D1F8F}" type="sibTrans" cxnId="{F4118A76-8863-417A-A361-595D7040859C}">
      <dgm:prSet/>
      <dgm:spPr/>
      <dgm:t>
        <a:bodyPr/>
        <a:lstStyle/>
        <a:p>
          <a:endParaRPr lang="en-US"/>
        </a:p>
      </dgm:t>
    </dgm:pt>
    <dgm:pt modelId="{418DEFBF-78F4-4B58-9873-4E16CEAA081F}">
      <dgm:prSet custT="1"/>
      <dgm:spPr/>
      <dgm:t>
        <a:bodyPr/>
        <a:lstStyle/>
        <a:p>
          <a:r>
            <a:rPr lang="en-AU" sz="1800" b="0" i="1" dirty="0"/>
            <a:t>“</a:t>
          </a:r>
          <a:r>
            <a:rPr lang="en-AU" sz="2000" b="0" i="1" dirty="0"/>
            <a:t>And what do you benefit if you gain the whole world but </a:t>
          </a:r>
          <a:r>
            <a:rPr lang="en-AU" sz="2000" b="1" i="1" dirty="0"/>
            <a:t>lose your own soul</a:t>
          </a:r>
          <a:r>
            <a:rPr lang="en-AU" sz="2000" b="0" i="1" dirty="0"/>
            <a:t>? Is anything worth more than your soul?” Mk 8:36, 37</a:t>
          </a:r>
          <a:endParaRPr lang="en-US" sz="2000" b="0" dirty="0"/>
        </a:p>
      </dgm:t>
    </dgm:pt>
    <dgm:pt modelId="{A5F1597A-DC9A-4718-BA82-68005E14D0BE}" type="parTrans" cxnId="{02D17B6D-805E-4DFF-8C25-2D981348D224}">
      <dgm:prSet/>
      <dgm:spPr/>
      <dgm:t>
        <a:bodyPr/>
        <a:lstStyle/>
        <a:p>
          <a:endParaRPr lang="en-US"/>
        </a:p>
      </dgm:t>
    </dgm:pt>
    <dgm:pt modelId="{E5C11B57-82F3-489E-9E89-7ACE3113ADDB}" type="sibTrans" cxnId="{02D17B6D-805E-4DFF-8C25-2D981348D224}">
      <dgm:prSet/>
      <dgm:spPr/>
      <dgm:t>
        <a:bodyPr/>
        <a:lstStyle/>
        <a:p>
          <a:endParaRPr lang="en-US"/>
        </a:p>
      </dgm:t>
    </dgm:pt>
    <dgm:pt modelId="{3EBD19B3-6C44-4796-A6F8-A97F476F2C4A}">
      <dgm:prSet/>
      <dgm:spPr/>
      <dgm:t>
        <a:bodyPr/>
        <a:lstStyle/>
        <a:p>
          <a:r>
            <a:rPr lang="en-AU" b="0" i="1" dirty="0"/>
            <a:t>“You cannot serve both God and money.” </a:t>
          </a:r>
        </a:p>
        <a:p>
          <a:r>
            <a:rPr lang="en-AU" b="0" i="1" dirty="0"/>
            <a:t>Mt 6:24</a:t>
          </a:r>
          <a:endParaRPr lang="en-US" b="0" dirty="0"/>
        </a:p>
      </dgm:t>
    </dgm:pt>
    <dgm:pt modelId="{D39E2F70-CFA2-48E9-A9E8-CFDD60FEE4CA}" type="parTrans" cxnId="{AC4F105C-F4EA-40E8-B1A8-B40FC78FC96B}">
      <dgm:prSet/>
      <dgm:spPr/>
      <dgm:t>
        <a:bodyPr/>
        <a:lstStyle/>
        <a:p>
          <a:endParaRPr lang="en-US"/>
        </a:p>
      </dgm:t>
    </dgm:pt>
    <dgm:pt modelId="{1C26F587-C96A-4A9E-89D2-279059F3979C}" type="sibTrans" cxnId="{AC4F105C-F4EA-40E8-B1A8-B40FC78FC96B}">
      <dgm:prSet/>
      <dgm:spPr/>
      <dgm:t>
        <a:bodyPr/>
        <a:lstStyle/>
        <a:p>
          <a:endParaRPr lang="en-US"/>
        </a:p>
      </dgm:t>
    </dgm:pt>
    <dgm:pt modelId="{7328D6BA-D440-4A4E-B87A-BCD0587A4F44}" type="pres">
      <dgm:prSet presAssocID="{EE24B2CF-7E4E-473E-A821-441B69DF57C1}" presName="vert0" presStyleCnt="0">
        <dgm:presLayoutVars>
          <dgm:dir/>
          <dgm:animOne val="branch"/>
          <dgm:animLvl val="lvl"/>
        </dgm:presLayoutVars>
      </dgm:prSet>
      <dgm:spPr/>
    </dgm:pt>
    <dgm:pt modelId="{0A1BBF54-648D-47E6-87B7-E49FDB108B72}" type="pres">
      <dgm:prSet presAssocID="{64821335-79BD-427D-81C2-B65B2DD42BC5}" presName="thickLine" presStyleLbl="alignNode1" presStyleIdx="0" presStyleCnt="4"/>
      <dgm:spPr/>
    </dgm:pt>
    <dgm:pt modelId="{62D70696-D80E-4EFE-93BA-3F850AD73623}" type="pres">
      <dgm:prSet presAssocID="{64821335-79BD-427D-81C2-B65B2DD42BC5}" presName="horz1" presStyleCnt="0"/>
      <dgm:spPr/>
    </dgm:pt>
    <dgm:pt modelId="{46C3EACE-5E3C-403B-862B-2993DE32C6E4}" type="pres">
      <dgm:prSet presAssocID="{64821335-79BD-427D-81C2-B65B2DD42BC5}" presName="tx1" presStyleLbl="revTx" presStyleIdx="0" presStyleCnt="4"/>
      <dgm:spPr/>
    </dgm:pt>
    <dgm:pt modelId="{5D8EBE08-55C9-48E8-8A66-8C630AB9594B}" type="pres">
      <dgm:prSet presAssocID="{64821335-79BD-427D-81C2-B65B2DD42BC5}" presName="vert1" presStyleCnt="0"/>
      <dgm:spPr/>
    </dgm:pt>
    <dgm:pt modelId="{D143D60C-DBD8-432B-9D05-139FF4570316}" type="pres">
      <dgm:prSet presAssocID="{EAE84AC6-6082-47C2-8F40-A0E11A903D1E}" presName="thickLine" presStyleLbl="alignNode1" presStyleIdx="1" presStyleCnt="4"/>
      <dgm:spPr/>
    </dgm:pt>
    <dgm:pt modelId="{76258915-01E4-4FF3-853D-6E425032A452}" type="pres">
      <dgm:prSet presAssocID="{EAE84AC6-6082-47C2-8F40-A0E11A903D1E}" presName="horz1" presStyleCnt="0"/>
      <dgm:spPr/>
    </dgm:pt>
    <dgm:pt modelId="{429195E3-9408-4BF1-B78A-F083BF6A6986}" type="pres">
      <dgm:prSet presAssocID="{EAE84AC6-6082-47C2-8F40-A0E11A903D1E}" presName="tx1" presStyleLbl="revTx" presStyleIdx="1" presStyleCnt="4"/>
      <dgm:spPr/>
    </dgm:pt>
    <dgm:pt modelId="{4E43AFAA-4C77-41F0-BE07-C03F504B6F07}" type="pres">
      <dgm:prSet presAssocID="{EAE84AC6-6082-47C2-8F40-A0E11A903D1E}" presName="vert1" presStyleCnt="0"/>
      <dgm:spPr/>
    </dgm:pt>
    <dgm:pt modelId="{4B60C0F5-7163-45D7-A551-01E575E2769C}" type="pres">
      <dgm:prSet presAssocID="{418DEFBF-78F4-4B58-9873-4E16CEAA081F}" presName="thickLine" presStyleLbl="alignNode1" presStyleIdx="2" presStyleCnt="4"/>
      <dgm:spPr/>
    </dgm:pt>
    <dgm:pt modelId="{62BDF425-26BC-4815-895C-0752A89DD43F}" type="pres">
      <dgm:prSet presAssocID="{418DEFBF-78F4-4B58-9873-4E16CEAA081F}" presName="horz1" presStyleCnt="0"/>
      <dgm:spPr/>
    </dgm:pt>
    <dgm:pt modelId="{CC4E2504-E466-4F3C-8F17-C07A885CACDD}" type="pres">
      <dgm:prSet presAssocID="{418DEFBF-78F4-4B58-9873-4E16CEAA081F}" presName="tx1" presStyleLbl="revTx" presStyleIdx="2" presStyleCnt="4"/>
      <dgm:spPr/>
    </dgm:pt>
    <dgm:pt modelId="{1A108ED7-9902-4EB9-ADD4-50FD0A59018A}" type="pres">
      <dgm:prSet presAssocID="{418DEFBF-78F4-4B58-9873-4E16CEAA081F}" presName="vert1" presStyleCnt="0"/>
      <dgm:spPr/>
    </dgm:pt>
    <dgm:pt modelId="{16C78FFF-4B90-484F-B482-942F8E508621}" type="pres">
      <dgm:prSet presAssocID="{3EBD19B3-6C44-4796-A6F8-A97F476F2C4A}" presName="thickLine" presStyleLbl="alignNode1" presStyleIdx="3" presStyleCnt="4"/>
      <dgm:spPr/>
    </dgm:pt>
    <dgm:pt modelId="{BE312E0A-8EDB-4C1D-A883-F54B9EE0674F}" type="pres">
      <dgm:prSet presAssocID="{3EBD19B3-6C44-4796-A6F8-A97F476F2C4A}" presName="horz1" presStyleCnt="0"/>
      <dgm:spPr/>
    </dgm:pt>
    <dgm:pt modelId="{BBB97215-E75B-4E93-81D3-9CDF39949634}" type="pres">
      <dgm:prSet presAssocID="{3EBD19B3-6C44-4796-A6F8-A97F476F2C4A}" presName="tx1" presStyleLbl="revTx" presStyleIdx="3" presStyleCnt="4"/>
      <dgm:spPr/>
    </dgm:pt>
    <dgm:pt modelId="{7E446D2C-00E2-4979-83B1-A99606920A16}" type="pres">
      <dgm:prSet presAssocID="{3EBD19B3-6C44-4796-A6F8-A97F476F2C4A}" presName="vert1" presStyleCnt="0"/>
      <dgm:spPr/>
    </dgm:pt>
  </dgm:ptLst>
  <dgm:cxnLst>
    <dgm:cxn modelId="{2D3F5802-FF15-461E-AD43-761120B75B2E}" type="presOf" srcId="{418DEFBF-78F4-4B58-9873-4E16CEAA081F}" destId="{CC4E2504-E466-4F3C-8F17-C07A885CACDD}" srcOrd="0" destOrd="0" presId="urn:microsoft.com/office/officeart/2008/layout/LinedList"/>
    <dgm:cxn modelId="{AC4F105C-F4EA-40E8-B1A8-B40FC78FC96B}" srcId="{EE24B2CF-7E4E-473E-A821-441B69DF57C1}" destId="{3EBD19B3-6C44-4796-A6F8-A97F476F2C4A}" srcOrd="3" destOrd="0" parTransId="{D39E2F70-CFA2-48E9-A9E8-CFDD60FEE4CA}" sibTransId="{1C26F587-C96A-4A9E-89D2-279059F3979C}"/>
    <dgm:cxn modelId="{20B1CE5C-E545-4ECD-946D-F76232DDFC76}" type="presOf" srcId="{EE24B2CF-7E4E-473E-A821-441B69DF57C1}" destId="{7328D6BA-D440-4A4E-B87A-BCD0587A4F44}" srcOrd="0" destOrd="0" presId="urn:microsoft.com/office/officeart/2008/layout/LinedList"/>
    <dgm:cxn modelId="{536BC343-1A15-42F7-BAA5-08F51369A0E9}" type="presOf" srcId="{EAE84AC6-6082-47C2-8F40-A0E11A903D1E}" destId="{429195E3-9408-4BF1-B78A-F083BF6A6986}" srcOrd="0" destOrd="0" presId="urn:microsoft.com/office/officeart/2008/layout/LinedList"/>
    <dgm:cxn modelId="{46573D69-3F48-42AE-BB2E-2E178E80C1DC}" type="presOf" srcId="{64821335-79BD-427D-81C2-B65B2DD42BC5}" destId="{46C3EACE-5E3C-403B-862B-2993DE32C6E4}" srcOrd="0" destOrd="0" presId="urn:microsoft.com/office/officeart/2008/layout/LinedList"/>
    <dgm:cxn modelId="{E6D23D4B-9D15-48CC-BDE6-B33ED746D185}" type="presOf" srcId="{3EBD19B3-6C44-4796-A6F8-A97F476F2C4A}" destId="{BBB97215-E75B-4E93-81D3-9CDF39949634}" srcOrd="0" destOrd="0" presId="urn:microsoft.com/office/officeart/2008/layout/LinedList"/>
    <dgm:cxn modelId="{02D17B6D-805E-4DFF-8C25-2D981348D224}" srcId="{EE24B2CF-7E4E-473E-A821-441B69DF57C1}" destId="{418DEFBF-78F4-4B58-9873-4E16CEAA081F}" srcOrd="2" destOrd="0" parTransId="{A5F1597A-DC9A-4718-BA82-68005E14D0BE}" sibTransId="{E5C11B57-82F3-489E-9E89-7ACE3113ADDB}"/>
    <dgm:cxn modelId="{F4118A76-8863-417A-A361-595D7040859C}" srcId="{EE24B2CF-7E4E-473E-A821-441B69DF57C1}" destId="{EAE84AC6-6082-47C2-8F40-A0E11A903D1E}" srcOrd="1" destOrd="0" parTransId="{1453A2A3-444D-44C7-8EC6-BBF98443388E}" sibTransId="{7DF398D8-479F-48DB-995A-5DFCAA2D1F8F}"/>
    <dgm:cxn modelId="{D40CC3B1-EF14-4F6E-B2EF-C3EA2D16F2F6}" srcId="{EE24B2CF-7E4E-473E-A821-441B69DF57C1}" destId="{64821335-79BD-427D-81C2-B65B2DD42BC5}" srcOrd="0" destOrd="0" parTransId="{28446A51-AAB5-4B5A-9020-CEF8D2A3423C}" sibTransId="{3C1B64E8-CE71-49C5-A4CC-388B338B489D}"/>
    <dgm:cxn modelId="{317DBEE1-F747-42ED-BD9C-E018B723A918}" type="presParOf" srcId="{7328D6BA-D440-4A4E-B87A-BCD0587A4F44}" destId="{0A1BBF54-648D-47E6-87B7-E49FDB108B72}" srcOrd="0" destOrd="0" presId="urn:microsoft.com/office/officeart/2008/layout/LinedList"/>
    <dgm:cxn modelId="{2B009AB1-5586-4DF5-B080-D5724BAEE658}" type="presParOf" srcId="{7328D6BA-D440-4A4E-B87A-BCD0587A4F44}" destId="{62D70696-D80E-4EFE-93BA-3F850AD73623}" srcOrd="1" destOrd="0" presId="urn:microsoft.com/office/officeart/2008/layout/LinedList"/>
    <dgm:cxn modelId="{D3FF5CAB-FCF1-4307-8E5D-26B4E9B0D4BE}" type="presParOf" srcId="{62D70696-D80E-4EFE-93BA-3F850AD73623}" destId="{46C3EACE-5E3C-403B-862B-2993DE32C6E4}" srcOrd="0" destOrd="0" presId="urn:microsoft.com/office/officeart/2008/layout/LinedList"/>
    <dgm:cxn modelId="{29F7EB03-224B-4571-A494-77B9358304B1}" type="presParOf" srcId="{62D70696-D80E-4EFE-93BA-3F850AD73623}" destId="{5D8EBE08-55C9-48E8-8A66-8C630AB9594B}" srcOrd="1" destOrd="0" presId="urn:microsoft.com/office/officeart/2008/layout/LinedList"/>
    <dgm:cxn modelId="{2C2EB701-40DE-4861-BF09-E444C72516D8}" type="presParOf" srcId="{7328D6BA-D440-4A4E-B87A-BCD0587A4F44}" destId="{D143D60C-DBD8-432B-9D05-139FF4570316}" srcOrd="2" destOrd="0" presId="urn:microsoft.com/office/officeart/2008/layout/LinedList"/>
    <dgm:cxn modelId="{0988AA42-E0D7-40D4-9157-4FD8C4516753}" type="presParOf" srcId="{7328D6BA-D440-4A4E-B87A-BCD0587A4F44}" destId="{76258915-01E4-4FF3-853D-6E425032A452}" srcOrd="3" destOrd="0" presId="urn:microsoft.com/office/officeart/2008/layout/LinedList"/>
    <dgm:cxn modelId="{C430059F-9D26-4689-918B-54447C1D22F8}" type="presParOf" srcId="{76258915-01E4-4FF3-853D-6E425032A452}" destId="{429195E3-9408-4BF1-B78A-F083BF6A6986}" srcOrd="0" destOrd="0" presId="urn:microsoft.com/office/officeart/2008/layout/LinedList"/>
    <dgm:cxn modelId="{084E495C-7A56-43C5-8E9F-C4110D6F7106}" type="presParOf" srcId="{76258915-01E4-4FF3-853D-6E425032A452}" destId="{4E43AFAA-4C77-41F0-BE07-C03F504B6F07}" srcOrd="1" destOrd="0" presId="urn:microsoft.com/office/officeart/2008/layout/LinedList"/>
    <dgm:cxn modelId="{ED4F3F7A-9F2D-46DC-BB54-96F70C8D9167}" type="presParOf" srcId="{7328D6BA-D440-4A4E-B87A-BCD0587A4F44}" destId="{4B60C0F5-7163-45D7-A551-01E575E2769C}" srcOrd="4" destOrd="0" presId="urn:microsoft.com/office/officeart/2008/layout/LinedList"/>
    <dgm:cxn modelId="{0B274A9F-6E39-466E-928F-58ED55640473}" type="presParOf" srcId="{7328D6BA-D440-4A4E-B87A-BCD0587A4F44}" destId="{62BDF425-26BC-4815-895C-0752A89DD43F}" srcOrd="5" destOrd="0" presId="urn:microsoft.com/office/officeart/2008/layout/LinedList"/>
    <dgm:cxn modelId="{627B18E6-0EC8-4213-8C62-79569F1C665B}" type="presParOf" srcId="{62BDF425-26BC-4815-895C-0752A89DD43F}" destId="{CC4E2504-E466-4F3C-8F17-C07A885CACDD}" srcOrd="0" destOrd="0" presId="urn:microsoft.com/office/officeart/2008/layout/LinedList"/>
    <dgm:cxn modelId="{145766E6-7FE4-41DE-962F-BB25C5192156}" type="presParOf" srcId="{62BDF425-26BC-4815-895C-0752A89DD43F}" destId="{1A108ED7-9902-4EB9-ADD4-50FD0A59018A}" srcOrd="1" destOrd="0" presId="urn:microsoft.com/office/officeart/2008/layout/LinedList"/>
    <dgm:cxn modelId="{0004F592-10DE-4B46-BDBB-2C4F90178DC5}" type="presParOf" srcId="{7328D6BA-D440-4A4E-B87A-BCD0587A4F44}" destId="{16C78FFF-4B90-484F-B482-942F8E508621}" srcOrd="6" destOrd="0" presId="urn:microsoft.com/office/officeart/2008/layout/LinedList"/>
    <dgm:cxn modelId="{FA1CE857-A073-4BFD-A65D-8265DD789D90}" type="presParOf" srcId="{7328D6BA-D440-4A4E-B87A-BCD0587A4F44}" destId="{BE312E0A-8EDB-4C1D-A883-F54B9EE0674F}" srcOrd="7" destOrd="0" presId="urn:microsoft.com/office/officeart/2008/layout/LinedList"/>
    <dgm:cxn modelId="{045DE744-7616-4B20-A1F5-2F597FB5BFA8}" type="presParOf" srcId="{BE312E0A-8EDB-4C1D-A883-F54B9EE0674F}" destId="{BBB97215-E75B-4E93-81D3-9CDF39949634}" srcOrd="0" destOrd="0" presId="urn:microsoft.com/office/officeart/2008/layout/LinedList"/>
    <dgm:cxn modelId="{6F4DE353-9DFD-4509-9988-97CA9847D4B4}" type="presParOf" srcId="{BE312E0A-8EDB-4C1D-A883-F54B9EE0674F}" destId="{7E446D2C-00E2-4979-83B1-A99606920A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1D9F695-7527-4D78-A15A-DC869425B836}" type="doc">
      <dgm:prSet loTypeId="urn:microsoft.com/office/officeart/2005/8/layout/defaul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ADA8A78-0EE7-4B3A-A910-5A212C1B75B8}">
      <dgm:prSet/>
      <dgm:spPr/>
      <dgm:t>
        <a:bodyPr/>
        <a:lstStyle/>
        <a:p>
          <a:r>
            <a:rPr lang="en-US" b="1"/>
            <a:t>PLAN - </a:t>
          </a:r>
          <a:r>
            <a:rPr lang="en-US"/>
            <a:t>together for a fulfilled life, not just the accumulation of things</a:t>
          </a:r>
          <a:endParaRPr lang="en-US" b="1"/>
        </a:p>
      </dgm:t>
    </dgm:pt>
    <dgm:pt modelId="{6709B93E-08D1-47DD-98F7-D454511F1616}" type="parTrans" cxnId="{EB4A88BA-F48A-4FD1-942A-BAA65F93B951}">
      <dgm:prSet/>
      <dgm:spPr/>
      <dgm:t>
        <a:bodyPr/>
        <a:lstStyle/>
        <a:p>
          <a:endParaRPr lang="en-US"/>
        </a:p>
      </dgm:t>
    </dgm:pt>
    <dgm:pt modelId="{212657F9-C436-43DE-A351-BB2D2B7C031F}" type="sibTrans" cxnId="{EB4A88BA-F48A-4FD1-942A-BAA65F93B951}">
      <dgm:prSet/>
      <dgm:spPr/>
      <dgm:t>
        <a:bodyPr/>
        <a:lstStyle/>
        <a:p>
          <a:endParaRPr lang="en-US"/>
        </a:p>
      </dgm:t>
    </dgm:pt>
    <dgm:pt modelId="{7DCC311B-58BA-453B-814D-195B486439B2}">
      <dgm:prSet/>
      <dgm:spPr/>
      <dgm:t>
        <a:bodyPr/>
        <a:lstStyle/>
        <a:p>
          <a:r>
            <a:rPr lang="en-US" b="1" dirty="0"/>
            <a:t>DECIDE -</a:t>
          </a:r>
          <a:r>
            <a:rPr lang="en-US" dirty="0"/>
            <a:t> together on a workable budget &amp; stick to it</a:t>
          </a:r>
          <a:endParaRPr lang="en-US" b="1" dirty="0"/>
        </a:p>
      </dgm:t>
    </dgm:pt>
    <dgm:pt modelId="{6376726B-14A6-4E43-947E-915A6CFF3CAB}" type="parTrans" cxnId="{A951FD46-C419-4067-943D-272CE06690C4}">
      <dgm:prSet/>
      <dgm:spPr/>
      <dgm:t>
        <a:bodyPr/>
        <a:lstStyle/>
        <a:p>
          <a:endParaRPr lang="en-US"/>
        </a:p>
      </dgm:t>
    </dgm:pt>
    <dgm:pt modelId="{577E3FA2-69D6-4F81-8403-2EB5034855A7}" type="sibTrans" cxnId="{A951FD46-C419-4067-943D-272CE06690C4}">
      <dgm:prSet/>
      <dgm:spPr/>
      <dgm:t>
        <a:bodyPr/>
        <a:lstStyle/>
        <a:p>
          <a:endParaRPr lang="en-US"/>
        </a:p>
      </dgm:t>
    </dgm:pt>
    <dgm:pt modelId="{274CCB05-CE94-4F9E-8B6E-28F7742757F9}">
      <dgm:prSet/>
      <dgm:spPr/>
      <dgm:t>
        <a:bodyPr/>
        <a:lstStyle/>
        <a:p>
          <a:r>
            <a:rPr lang="en-US" b="1" dirty="0"/>
            <a:t>BE -</a:t>
          </a:r>
          <a:r>
            <a:rPr lang="en-US" dirty="0"/>
            <a:t> transparent with each other, have frequent budget dates</a:t>
          </a:r>
          <a:endParaRPr lang="en-US" b="1" dirty="0"/>
        </a:p>
      </dgm:t>
    </dgm:pt>
    <dgm:pt modelId="{1CB655E1-91F3-458B-AF4C-29853D448DF8}" type="parTrans" cxnId="{8A203A81-884A-40DE-A0D8-93B11C14FD97}">
      <dgm:prSet/>
      <dgm:spPr/>
      <dgm:t>
        <a:bodyPr/>
        <a:lstStyle/>
        <a:p>
          <a:endParaRPr lang="en-US"/>
        </a:p>
      </dgm:t>
    </dgm:pt>
    <dgm:pt modelId="{4028D7F7-8807-46ED-86B2-E65FFED92272}" type="sibTrans" cxnId="{8A203A81-884A-40DE-A0D8-93B11C14FD97}">
      <dgm:prSet/>
      <dgm:spPr/>
      <dgm:t>
        <a:bodyPr/>
        <a:lstStyle/>
        <a:p>
          <a:endParaRPr lang="en-US"/>
        </a:p>
      </dgm:t>
    </dgm:pt>
    <dgm:pt modelId="{4B302CB4-0C29-48E0-9D58-51600A961F01}">
      <dgm:prSet/>
      <dgm:spPr>
        <a:solidFill>
          <a:schemeClr val="bg2">
            <a:lumMod val="50000"/>
            <a:lumOff val="50000"/>
          </a:schemeClr>
        </a:solidFill>
      </dgm:spPr>
      <dgm:t>
        <a:bodyPr/>
        <a:lstStyle/>
        <a:p>
          <a:r>
            <a:rPr lang="en-US" b="1" dirty="0"/>
            <a:t>AVOID –</a:t>
          </a:r>
          <a:r>
            <a:rPr lang="en-US" dirty="0"/>
            <a:t> unnecessary credit debt</a:t>
          </a:r>
          <a:endParaRPr lang="en-US" b="1" dirty="0"/>
        </a:p>
      </dgm:t>
    </dgm:pt>
    <dgm:pt modelId="{5DD8CE65-D0FD-435D-B49A-40E337AD1F39}" type="parTrans" cxnId="{6F4C52CF-1943-42B0-8B25-D000F8625DB6}">
      <dgm:prSet/>
      <dgm:spPr/>
      <dgm:t>
        <a:bodyPr/>
        <a:lstStyle/>
        <a:p>
          <a:endParaRPr lang="en-US"/>
        </a:p>
      </dgm:t>
    </dgm:pt>
    <dgm:pt modelId="{D2FECEA5-CC41-47B5-BF75-D13636BB6EB0}" type="sibTrans" cxnId="{6F4C52CF-1943-42B0-8B25-D000F8625DB6}">
      <dgm:prSet/>
      <dgm:spPr/>
      <dgm:t>
        <a:bodyPr/>
        <a:lstStyle/>
        <a:p>
          <a:endParaRPr lang="en-US"/>
        </a:p>
      </dgm:t>
    </dgm:pt>
    <dgm:pt modelId="{085EDC19-99FF-4FF6-A523-DCBB625088AB}">
      <dgm:prSet/>
      <dgm:spPr/>
      <dgm:t>
        <a:bodyPr/>
        <a:lstStyle/>
        <a:p>
          <a:r>
            <a:rPr lang="en-US" b="1" dirty="0"/>
            <a:t>PRAY- </a:t>
          </a:r>
          <a:r>
            <a:rPr lang="en-US" dirty="0"/>
            <a:t>for wisdom in handling  the resources God has entrusted to you</a:t>
          </a:r>
          <a:endParaRPr lang="en-US" b="1" dirty="0"/>
        </a:p>
      </dgm:t>
    </dgm:pt>
    <dgm:pt modelId="{91DEB321-184A-4F0A-B27D-38A4589C20F3}" type="parTrans" cxnId="{F78E19F9-B2FA-4BB7-A0F0-3442460D3F05}">
      <dgm:prSet/>
      <dgm:spPr/>
      <dgm:t>
        <a:bodyPr/>
        <a:lstStyle/>
        <a:p>
          <a:endParaRPr lang="en-US"/>
        </a:p>
      </dgm:t>
    </dgm:pt>
    <dgm:pt modelId="{3E7A1128-E934-4E1A-8395-534D09BAB61C}" type="sibTrans" cxnId="{F78E19F9-B2FA-4BB7-A0F0-3442460D3F05}">
      <dgm:prSet/>
      <dgm:spPr/>
      <dgm:t>
        <a:bodyPr/>
        <a:lstStyle/>
        <a:p>
          <a:endParaRPr lang="en-US"/>
        </a:p>
      </dgm:t>
    </dgm:pt>
    <dgm:pt modelId="{AF7E00C1-20EF-4F91-BE9A-6E6A9D9D70DA}">
      <dgm:prSet/>
      <dgm:spPr/>
      <dgm:t>
        <a:bodyPr/>
        <a:lstStyle/>
        <a:p>
          <a:r>
            <a:rPr lang="en-US" b="1" dirty="0"/>
            <a:t>AGREE to dedicate all your possessions  to God first</a:t>
          </a:r>
        </a:p>
      </dgm:t>
    </dgm:pt>
    <dgm:pt modelId="{61521979-4C65-4F9B-A678-78310D325654}" type="parTrans" cxnId="{7A3BD5CC-C3A8-4292-9862-8F339C222EF4}">
      <dgm:prSet/>
      <dgm:spPr/>
      <dgm:t>
        <a:bodyPr/>
        <a:lstStyle/>
        <a:p>
          <a:endParaRPr lang="en-AU"/>
        </a:p>
      </dgm:t>
    </dgm:pt>
    <dgm:pt modelId="{183CE02D-F77F-4C73-BC75-6D6B0C588A46}" type="sibTrans" cxnId="{7A3BD5CC-C3A8-4292-9862-8F339C222EF4}">
      <dgm:prSet/>
      <dgm:spPr/>
      <dgm:t>
        <a:bodyPr/>
        <a:lstStyle/>
        <a:p>
          <a:endParaRPr lang="en-AU"/>
        </a:p>
      </dgm:t>
    </dgm:pt>
    <dgm:pt modelId="{68F561B7-DADF-45EF-999E-BBB895819FDD}" type="pres">
      <dgm:prSet presAssocID="{91D9F695-7527-4D78-A15A-DC869425B836}" presName="diagram" presStyleCnt="0">
        <dgm:presLayoutVars>
          <dgm:dir/>
          <dgm:resizeHandles val="exact"/>
        </dgm:presLayoutVars>
      </dgm:prSet>
      <dgm:spPr/>
    </dgm:pt>
    <dgm:pt modelId="{270CE9DC-01A1-40D9-A174-59EBC43642C5}" type="pres">
      <dgm:prSet presAssocID="{AF7E00C1-20EF-4F91-BE9A-6E6A9D9D70DA}" presName="node" presStyleLbl="node1" presStyleIdx="0" presStyleCnt="6">
        <dgm:presLayoutVars>
          <dgm:bulletEnabled val="1"/>
        </dgm:presLayoutVars>
      </dgm:prSet>
      <dgm:spPr/>
    </dgm:pt>
    <dgm:pt modelId="{B38DD50F-86EF-4896-8E58-F31FC3A48F51}" type="pres">
      <dgm:prSet presAssocID="{183CE02D-F77F-4C73-BC75-6D6B0C588A46}" presName="sibTrans" presStyleCnt="0"/>
      <dgm:spPr/>
    </dgm:pt>
    <dgm:pt modelId="{CAA4DDE3-1FE5-4982-AB1F-8ACF0845FE02}" type="pres">
      <dgm:prSet presAssocID="{4ADA8A78-0EE7-4B3A-A910-5A212C1B75B8}" presName="node" presStyleLbl="node1" presStyleIdx="1" presStyleCnt="6">
        <dgm:presLayoutVars>
          <dgm:bulletEnabled val="1"/>
        </dgm:presLayoutVars>
      </dgm:prSet>
      <dgm:spPr/>
    </dgm:pt>
    <dgm:pt modelId="{C0177F5A-9AEC-4F3B-ADA1-92B44CF50C7D}" type="pres">
      <dgm:prSet presAssocID="{212657F9-C436-43DE-A351-BB2D2B7C031F}" presName="sibTrans" presStyleCnt="0"/>
      <dgm:spPr/>
    </dgm:pt>
    <dgm:pt modelId="{845E2ED5-D749-4D26-BE79-A088FFA68DAC}" type="pres">
      <dgm:prSet presAssocID="{7DCC311B-58BA-453B-814D-195B486439B2}" presName="node" presStyleLbl="node1" presStyleIdx="2" presStyleCnt="6">
        <dgm:presLayoutVars>
          <dgm:bulletEnabled val="1"/>
        </dgm:presLayoutVars>
      </dgm:prSet>
      <dgm:spPr/>
    </dgm:pt>
    <dgm:pt modelId="{2DBCA92D-4882-4D37-A1B6-8CA86C8DC758}" type="pres">
      <dgm:prSet presAssocID="{577E3FA2-69D6-4F81-8403-2EB5034855A7}" presName="sibTrans" presStyleCnt="0"/>
      <dgm:spPr/>
    </dgm:pt>
    <dgm:pt modelId="{B9FCC32D-4A93-4CE6-A7AF-E34EDA9DD35F}" type="pres">
      <dgm:prSet presAssocID="{274CCB05-CE94-4F9E-8B6E-28F7742757F9}" presName="node" presStyleLbl="node1" presStyleIdx="3" presStyleCnt="6">
        <dgm:presLayoutVars>
          <dgm:bulletEnabled val="1"/>
        </dgm:presLayoutVars>
      </dgm:prSet>
      <dgm:spPr/>
    </dgm:pt>
    <dgm:pt modelId="{5E0A7F9D-3CBC-4647-BD01-AA410AF1AD81}" type="pres">
      <dgm:prSet presAssocID="{4028D7F7-8807-46ED-86B2-E65FFED92272}" presName="sibTrans" presStyleCnt="0"/>
      <dgm:spPr/>
    </dgm:pt>
    <dgm:pt modelId="{172E4866-758B-4F91-950E-0D62EA406818}" type="pres">
      <dgm:prSet presAssocID="{4B302CB4-0C29-48E0-9D58-51600A961F01}" presName="node" presStyleLbl="node1" presStyleIdx="4" presStyleCnt="6">
        <dgm:presLayoutVars>
          <dgm:bulletEnabled val="1"/>
        </dgm:presLayoutVars>
      </dgm:prSet>
      <dgm:spPr/>
    </dgm:pt>
    <dgm:pt modelId="{0469DE4E-C104-4E9C-B4EC-41913AC3B123}" type="pres">
      <dgm:prSet presAssocID="{D2FECEA5-CC41-47B5-BF75-D13636BB6EB0}" presName="sibTrans" presStyleCnt="0"/>
      <dgm:spPr/>
    </dgm:pt>
    <dgm:pt modelId="{BAC0931A-B393-49A7-96EA-D241ED31C487}" type="pres">
      <dgm:prSet presAssocID="{085EDC19-99FF-4FF6-A523-DCBB625088AB}" presName="node" presStyleLbl="node1" presStyleIdx="5" presStyleCnt="6">
        <dgm:presLayoutVars>
          <dgm:bulletEnabled val="1"/>
        </dgm:presLayoutVars>
      </dgm:prSet>
      <dgm:spPr/>
    </dgm:pt>
  </dgm:ptLst>
  <dgm:cxnLst>
    <dgm:cxn modelId="{21485903-1033-40B4-A5C4-6F85A4EC592C}" type="presOf" srcId="{7DCC311B-58BA-453B-814D-195B486439B2}" destId="{845E2ED5-D749-4D26-BE79-A088FFA68DAC}" srcOrd="0" destOrd="0" presId="urn:microsoft.com/office/officeart/2005/8/layout/default"/>
    <dgm:cxn modelId="{FBAC6A0A-D00A-48C4-8D18-CB03920ABCB4}" type="presOf" srcId="{274CCB05-CE94-4F9E-8B6E-28F7742757F9}" destId="{B9FCC32D-4A93-4CE6-A7AF-E34EDA9DD35F}" srcOrd="0" destOrd="0" presId="urn:microsoft.com/office/officeart/2005/8/layout/default"/>
    <dgm:cxn modelId="{A951FD46-C419-4067-943D-272CE06690C4}" srcId="{91D9F695-7527-4D78-A15A-DC869425B836}" destId="{7DCC311B-58BA-453B-814D-195B486439B2}" srcOrd="2" destOrd="0" parTransId="{6376726B-14A6-4E43-947E-915A6CFF3CAB}" sibTransId="{577E3FA2-69D6-4F81-8403-2EB5034855A7}"/>
    <dgm:cxn modelId="{42A70348-1F2D-4543-91FF-CE8798DB6019}" type="presOf" srcId="{4ADA8A78-0EE7-4B3A-A910-5A212C1B75B8}" destId="{CAA4DDE3-1FE5-4982-AB1F-8ACF0845FE02}" srcOrd="0" destOrd="0" presId="urn:microsoft.com/office/officeart/2005/8/layout/default"/>
    <dgm:cxn modelId="{C1B75E80-266B-4AD6-9758-3B23D0D4867F}" type="presOf" srcId="{91D9F695-7527-4D78-A15A-DC869425B836}" destId="{68F561B7-DADF-45EF-999E-BBB895819FDD}" srcOrd="0" destOrd="0" presId="urn:microsoft.com/office/officeart/2005/8/layout/default"/>
    <dgm:cxn modelId="{8A203A81-884A-40DE-A0D8-93B11C14FD97}" srcId="{91D9F695-7527-4D78-A15A-DC869425B836}" destId="{274CCB05-CE94-4F9E-8B6E-28F7742757F9}" srcOrd="3" destOrd="0" parTransId="{1CB655E1-91F3-458B-AF4C-29853D448DF8}" sibTransId="{4028D7F7-8807-46ED-86B2-E65FFED92272}"/>
    <dgm:cxn modelId="{151D558B-6800-4FDC-96B4-E98A308EE210}" type="presOf" srcId="{AF7E00C1-20EF-4F91-BE9A-6E6A9D9D70DA}" destId="{270CE9DC-01A1-40D9-A174-59EBC43642C5}" srcOrd="0" destOrd="0" presId="urn:microsoft.com/office/officeart/2005/8/layout/default"/>
    <dgm:cxn modelId="{EB4A88BA-F48A-4FD1-942A-BAA65F93B951}" srcId="{91D9F695-7527-4D78-A15A-DC869425B836}" destId="{4ADA8A78-0EE7-4B3A-A910-5A212C1B75B8}" srcOrd="1" destOrd="0" parTransId="{6709B93E-08D1-47DD-98F7-D454511F1616}" sibTransId="{212657F9-C436-43DE-A351-BB2D2B7C031F}"/>
    <dgm:cxn modelId="{7A3BD5CC-C3A8-4292-9862-8F339C222EF4}" srcId="{91D9F695-7527-4D78-A15A-DC869425B836}" destId="{AF7E00C1-20EF-4F91-BE9A-6E6A9D9D70DA}" srcOrd="0" destOrd="0" parTransId="{61521979-4C65-4F9B-A678-78310D325654}" sibTransId="{183CE02D-F77F-4C73-BC75-6D6B0C588A46}"/>
    <dgm:cxn modelId="{6F4C52CF-1943-42B0-8B25-D000F8625DB6}" srcId="{91D9F695-7527-4D78-A15A-DC869425B836}" destId="{4B302CB4-0C29-48E0-9D58-51600A961F01}" srcOrd="4" destOrd="0" parTransId="{5DD8CE65-D0FD-435D-B49A-40E337AD1F39}" sibTransId="{D2FECEA5-CC41-47B5-BF75-D13636BB6EB0}"/>
    <dgm:cxn modelId="{90BA9BD2-CB9B-4980-AB53-05C9471A7D0E}" type="presOf" srcId="{085EDC19-99FF-4FF6-A523-DCBB625088AB}" destId="{BAC0931A-B393-49A7-96EA-D241ED31C487}" srcOrd="0" destOrd="0" presId="urn:microsoft.com/office/officeart/2005/8/layout/default"/>
    <dgm:cxn modelId="{112411E5-0328-4AB7-B1D9-2A0D494D9F87}" type="presOf" srcId="{4B302CB4-0C29-48E0-9D58-51600A961F01}" destId="{172E4866-758B-4F91-950E-0D62EA406818}" srcOrd="0" destOrd="0" presId="urn:microsoft.com/office/officeart/2005/8/layout/default"/>
    <dgm:cxn modelId="{F78E19F9-B2FA-4BB7-A0F0-3442460D3F05}" srcId="{91D9F695-7527-4D78-A15A-DC869425B836}" destId="{085EDC19-99FF-4FF6-A523-DCBB625088AB}" srcOrd="5" destOrd="0" parTransId="{91DEB321-184A-4F0A-B27D-38A4589C20F3}" sibTransId="{3E7A1128-E934-4E1A-8395-534D09BAB61C}"/>
    <dgm:cxn modelId="{009E7201-4ACF-4712-809C-4BB3F2DA53B4}" type="presParOf" srcId="{68F561B7-DADF-45EF-999E-BBB895819FDD}" destId="{270CE9DC-01A1-40D9-A174-59EBC43642C5}" srcOrd="0" destOrd="0" presId="urn:microsoft.com/office/officeart/2005/8/layout/default"/>
    <dgm:cxn modelId="{2E6805A8-D7F1-42F3-B243-7C8D53233D3F}" type="presParOf" srcId="{68F561B7-DADF-45EF-999E-BBB895819FDD}" destId="{B38DD50F-86EF-4896-8E58-F31FC3A48F51}" srcOrd="1" destOrd="0" presId="urn:microsoft.com/office/officeart/2005/8/layout/default"/>
    <dgm:cxn modelId="{B40F7929-66A5-4307-9D62-C10A8E54940B}" type="presParOf" srcId="{68F561B7-DADF-45EF-999E-BBB895819FDD}" destId="{CAA4DDE3-1FE5-4982-AB1F-8ACF0845FE02}" srcOrd="2" destOrd="0" presId="urn:microsoft.com/office/officeart/2005/8/layout/default"/>
    <dgm:cxn modelId="{68240026-66C9-4CE2-AB05-4268D942E920}" type="presParOf" srcId="{68F561B7-DADF-45EF-999E-BBB895819FDD}" destId="{C0177F5A-9AEC-4F3B-ADA1-92B44CF50C7D}" srcOrd="3" destOrd="0" presId="urn:microsoft.com/office/officeart/2005/8/layout/default"/>
    <dgm:cxn modelId="{2A830387-6B5E-4FF1-9771-D0B58E8D81B0}" type="presParOf" srcId="{68F561B7-DADF-45EF-999E-BBB895819FDD}" destId="{845E2ED5-D749-4D26-BE79-A088FFA68DAC}" srcOrd="4" destOrd="0" presId="urn:microsoft.com/office/officeart/2005/8/layout/default"/>
    <dgm:cxn modelId="{E4609B3D-BC0B-4C95-8009-1AEDC16D0C80}" type="presParOf" srcId="{68F561B7-DADF-45EF-999E-BBB895819FDD}" destId="{2DBCA92D-4882-4D37-A1B6-8CA86C8DC758}" srcOrd="5" destOrd="0" presId="urn:microsoft.com/office/officeart/2005/8/layout/default"/>
    <dgm:cxn modelId="{476CD42E-BBCE-47B6-A001-046407666DE0}" type="presParOf" srcId="{68F561B7-DADF-45EF-999E-BBB895819FDD}" destId="{B9FCC32D-4A93-4CE6-A7AF-E34EDA9DD35F}" srcOrd="6" destOrd="0" presId="urn:microsoft.com/office/officeart/2005/8/layout/default"/>
    <dgm:cxn modelId="{FF52E04E-6289-4909-AE7E-74B91F6D338B}" type="presParOf" srcId="{68F561B7-DADF-45EF-999E-BBB895819FDD}" destId="{5E0A7F9D-3CBC-4647-BD01-AA410AF1AD81}" srcOrd="7" destOrd="0" presId="urn:microsoft.com/office/officeart/2005/8/layout/default"/>
    <dgm:cxn modelId="{87775D31-23C9-46C1-BD7E-62E2447A424A}" type="presParOf" srcId="{68F561B7-DADF-45EF-999E-BBB895819FDD}" destId="{172E4866-758B-4F91-950E-0D62EA406818}" srcOrd="8" destOrd="0" presId="urn:microsoft.com/office/officeart/2005/8/layout/default"/>
    <dgm:cxn modelId="{165B2350-8303-4D7D-B8B0-7DF4245FA784}" type="presParOf" srcId="{68F561B7-DADF-45EF-999E-BBB895819FDD}" destId="{0469DE4E-C104-4E9C-B4EC-41913AC3B123}" srcOrd="9" destOrd="0" presId="urn:microsoft.com/office/officeart/2005/8/layout/default"/>
    <dgm:cxn modelId="{D8D0E6BE-E0C8-46A1-9299-E9A76BBB768E}" type="presParOf" srcId="{68F561B7-DADF-45EF-999E-BBB895819FDD}" destId="{BAC0931A-B393-49A7-96EA-D241ED31C48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E3D24-C290-4D64-8FDA-61C2F07206D1}">
      <dsp:nvSpPr>
        <dsp:cNvPr id="0" name=""/>
        <dsp:cNvSpPr/>
      </dsp:nvSpPr>
      <dsp:spPr>
        <a:xfrm>
          <a:off x="1017008" y="1971"/>
          <a:ext cx="2265646" cy="1359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1. start marriage with debt</a:t>
          </a:r>
          <a:endParaRPr lang="en-US" sz="2400" kern="1200" dirty="0"/>
        </a:p>
      </dsp:txBody>
      <dsp:txXfrm>
        <a:off x="1017008" y="1971"/>
        <a:ext cx="2265646" cy="1359388"/>
      </dsp:txXfrm>
    </dsp:sp>
    <dsp:sp modelId="{2597645C-1653-44B2-AAC7-666914D22261}">
      <dsp:nvSpPr>
        <dsp:cNvPr id="0" name=""/>
        <dsp:cNvSpPr/>
      </dsp:nvSpPr>
      <dsp:spPr>
        <a:xfrm>
          <a:off x="3497959" y="1971"/>
          <a:ext cx="2265646" cy="1359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2. big spender vs big saver</a:t>
          </a:r>
          <a:endParaRPr lang="en-US" sz="2400" kern="1200" dirty="0"/>
        </a:p>
      </dsp:txBody>
      <dsp:txXfrm>
        <a:off x="3497959" y="1971"/>
        <a:ext cx="2265646" cy="1359388"/>
      </dsp:txXfrm>
    </dsp:sp>
    <dsp:sp modelId="{996B32BD-C278-4C70-A8B7-07F5D8F02EBA}">
      <dsp:nvSpPr>
        <dsp:cNvPr id="0" name=""/>
        <dsp:cNvSpPr/>
      </dsp:nvSpPr>
      <dsp:spPr>
        <a:xfrm>
          <a:off x="5990171" y="1971"/>
          <a:ext cx="2265646" cy="1359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3. hiding expenses </a:t>
          </a:r>
          <a:endParaRPr lang="en-US" sz="2400" kern="1200" dirty="0"/>
        </a:p>
      </dsp:txBody>
      <dsp:txXfrm>
        <a:off x="5990171" y="1971"/>
        <a:ext cx="2265646" cy="1359388"/>
      </dsp:txXfrm>
    </dsp:sp>
    <dsp:sp modelId="{69837AC2-7FB3-4CF6-AD9E-88F1EDE530C2}">
      <dsp:nvSpPr>
        <dsp:cNvPr id="0" name=""/>
        <dsp:cNvSpPr/>
      </dsp:nvSpPr>
      <dsp:spPr>
        <a:xfrm>
          <a:off x="1005748" y="1587923"/>
          <a:ext cx="2265646" cy="1359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4. making financial decisions on our own</a:t>
          </a:r>
          <a:endParaRPr lang="en-US" sz="2400" kern="1200" dirty="0"/>
        </a:p>
      </dsp:txBody>
      <dsp:txXfrm>
        <a:off x="1005748" y="1587923"/>
        <a:ext cx="2265646" cy="1359388"/>
      </dsp:txXfrm>
    </dsp:sp>
    <dsp:sp modelId="{E2A5CF7A-3966-4496-B17F-97F24FFBF699}">
      <dsp:nvSpPr>
        <dsp:cNvPr id="0" name=""/>
        <dsp:cNvSpPr/>
      </dsp:nvSpPr>
      <dsp:spPr>
        <a:xfrm>
          <a:off x="3497959" y="1587923"/>
          <a:ext cx="2265646" cy="1359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5. having different expectation</a:t>
          </a:r>
          <a:r>
            <a:rPr lang="en-AU" sz="2000" kern="1200" dirty="0"/>
            <a:t>s </a:t>
          </a:r>
          <a:endParaRPr lang="en-US" sz="2000" kern="1200" dirty="0"/>
        </a:p>
      </dsp:txBody>
      <dsp:txXfrm>
        <a:off x="3497959" y="1587923"/>
        <a:ext cx="2265646" cy="1359388"/>
      </dsp:txXfrm>
    </dsp:sp>
    <dsp:sp modelId="{F2559A23-7FF1-4B0F-BFC4-32D432C55E8D}">
      <dsp:nvSpPr>
        <dsp:cNvPr id="0" name=""/>
        <dsp:cNvSpPr/>
      </dsp:nvSpPr>
      <dsp:spPr>
        <a:xfrm>
          <a:off x="5990171" y="1587923"/>
          <a:ext cx="2265646" cy="1359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6. double standards</a:t>
          </a:r>
          <a:endParaRPr lang="en-US" sz="2400" kern="1200" dirty="0"/>
        </a:p>
      </dsp:txBody>
      <dsp:txXfrm>
        <a:off x="5990171" y="1587923"/>
        <a:ext cx="2265646" cy="1359388"/>
      </dsp:txXfrm>
    </dsp:sp>
    <dsp:sp modelId="{5B238BAC-98DA-4DE6-BAC7-C0C3050EDE04}">
      <dsp:nvSpPr>
        <dsp:cNvPr id="0" name=""/>
        <dsp:cNvSpPr/>
      </dsp:nvSpPr>
      <dsp:spPr>
        <a:xfrm>
          <a:off x="1005748" y="3173876"/>
          <a:ext cx="2265646" cy="1359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7</a:t>
          </a:r>
          <a:r>
            <a:rPr lang="en-AU" sz="2400" b="1" kern="1200" dirty="0"/>
            <a:t>. </a:t>
          </a:r>
          <a:r>
            <a:rPr lang="en-AU" sz="2400" b="1" kern="1200" dirty="0">
              <a:solidFill>
                <a:srgbClr val="FF0000"/>
              </a:solidFill>
            </a:rPr>
            <a:t>danger:</a:t>
          </a:r>
          <a:r>
            <a:rPr lang="en-AU" sz="2400" b="1" kern="1200" dirty="0">
              <a:solidFill>
                <a:schemeClr val="bg1"/>
              </a:solidFill>
            </a:rPr>
            <a:t> </a:t>
          </a:r>
          <a:r>
            <a:rPr lang="en-AU" sz="2400" b="0" kern="1200" dirty="0">
              <a:solidFill>
                <a:schemeClr val="bg1"/>
              </a:solidFill>
            </a:rPr>
            <a:t>lack of trust in each other </a:t>
          </a:r>
          <a:endParaRPr lang="en-US" sz="2400" b="0" kern="1200" dirty="0">
            <a:solidFill>
              <a:schemeClr val="bg1"/>
            </a:solidFill>
          </a:endParaRPr>
        </a:p>
      </dsp:txBody>
      <dsp:txXfrm>
        <a:off x="1005748" y="3173876"/>
        <a:ext cx="2265646" cy="1359388"/>
      </dsp:txXfrm>
    </dsp:sp>
    <dsp:sp modelId="{F9F68694-91AA-428A-97C0-355DAF5E1878}">
      <dsp:nvSpPr>
        <dsp:cNvPr id="0" name=""/>
        <dsp:cNvSpPr/>
      </dsp:nvSpPr>
      <dsp:spPr>
        <a:xfrm>
          <a:off x="3497959" y="3173876"/>
          <a:ext cx="2265646" cy="1359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8. </a:t>
          </a:r>
          <a:r>
            <a:rPr lang="en-US" sz="2400" b="1" kern="1200" dirty="0">
              <a:solidFill>
                <a:srgbClr val="FF0000"/>
              </a:solidFill>
            </a:rPr>
            <a:t>danger</a:t>
          </a:r>
          <a:r>
            <a:rPr lang="en-US" sz="2400" kern="1200" dirty="0">
              <a:solidFill>
                <a:srgbClr val="FF0000"/>
              </a:solidFill>
            </a:rPr>
            <a:t>:</a:t>
          </a:r>
          <a:r>
            <a:rPr lang="en-US" sz="2400" kern="1200" dirty="0"/>
            <a:t> not having access to funds</a:t>
          </a:r>
        </a:p>
      </dsp:txBody>
      <dsp:txXfrm>
        <a:off x="3497959" y="3173876"/>
        <a:ext cx="2265646" cy="1359388"/>
      </dsp:txXfrm>
    </dsp:sp>
    <dsp:sp modelId="{461C4ADB-2C8C-485D-9EE1-0BE5F45BBEE8}">
      <dsp:nvSpPr>
        <dsp:cNvPr id="0" name=""/>
        <dsp:cNvSpPr/>
      </dsp:nvSpPr>
      <dsp:spPr>
        <a:xfrm>
          <a:off x="5990171" y="3173876"/>
          <a:ext cx="2265646" cy="1359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9. </a:t>
          </a:r>
          <a:r>
            <a:rPr lang="en-US" sz="2400" b="1" kern="1200" dirty="0">
              <a:solidFill>
                <a:srgbClr val="FF0000"/>
              </a:solidFill>
            </a:rPr>
            <a:t>danger</a:t>
          </a:r>
          <a:r>
            <a:rPr lang="en-US" sz="2400" kern="1200" dirty="0">
              <a:solidFill>
                <a:srgbClr val="FF0000"/>
              </a:solidFill>
            </a:rPr>
            <a:t>:</a:t>
          </a:r>
          <a:r>
            <a:rPr lang="en-US" sz="2400" kern="1200" dirty="0"/>
            <a:t> intense monitoring</a:t>
          </a:r>
        </a:p>
      </dsp:txBody>
      <dsp:txXfrm>
        <a:off x="5990171" y="3173876"/>
        <a:ext cx="2265646" cy="13593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592CA-78AF-4BE9-8EFB-58BF7D927FDD}">
      <dsp:nvSpPr>
        <dsp:cNvPr id="0" name=""/>
        <dsp:cNvSpPr/>
      </dsp:nvSpPr>
      <dsp:spPr>
        <a:xfrm>
          <a:off x="0" y="2700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AAFE11-2B10-45A3-A91B-33321F8F3FCB}">
      <dsp:nvSpPr>
        <dsp:cNvPr id="0" name=""/>
        <dsp:cNvSpPr/>
      </dsp:nvSpPr>
      <dsp:spPr>
        <a:xfrm>
          <a:off x="0" y="2700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The LORD has complete </a:t>
          </a:r>
          <a:r>
            <a:rPr lang="en-US" sz="3000" b="1" kern="1200"/>
            <a:t>ownership</a:t>
          </a:r>
          <a:r>
            <a:rPr lang="en-US" sz="3000" kern="1200"/>
            <a:t> &amp; has all the </a:t>
          </a:r>
          <a:r>
            <a:rPr lang="en-US" sz="3000" b="1" kern="1200"/>
            <a:t>‘rights’ </a:t>
          </a:r>
          <a:r>
            <a:rPr lang="en-US" sz="3000" kern="1200"/>
            <a:t>- We have the ‘</a:t>
          </a:r>
          <a:r>
            <a:rPr lang="en-US" sz="3000" b="1" kern="1200"/>
            <a:t>responsibility</a:t>
          </a:r>
          <a:r>
            <a:rPr lang="en-US" sz="3000" kern="1200"/>
            <a:t>’ to steward what He has given us</a:t>
          </a:r>
        </a:p>
      </dsp:txBody>
      <dsp:txXfrm>
        <a:off x="0" y="2700"/>
        <a:ext cx="6291714" cy="1841777"/>
      </dsp:txXfrm>
    </dsp:sp>
    <dsp:sp modelId="{F6C39AD4-F01C-4D48-8EAA-B7D8D4AC84F5}">
      <dsp:nvSpPr>
        <dsp:cNvPr id="0" name=""/>
        <dsp:cNvSpPr/>
      </dsp:nvSpPr>
      <dsp:spPr>
        <a:xfrm>
          <a:off x="0" y="1844478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A80F3-726A-4E49-87AC-8DFFB6DC1D7B}">
      <dsp:nvSpPr>
        <dsp:cNvPr id="0" name=""/>
        <dsp:cNvSpPr/>
      </dsp:nvSpPr>
      <dsp:spPr>
        <a:xfrm>
          <a:off x="0" y="1844478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Stewardship</a:t>
          </a:r>
          <a:r>
            <a:rPr lang="en-US" sz="3000" kern="1200" dirty="0"/>
            <a:t>: the use of God given-resources for the accomplishment of God given goals</a:t>
          </a:r>
        </a:p>
      </dsp:txBody>
      <dsp:txXfrm>
        <a:off x="0" y="1844478"/>
        <a:ext cx="6291714" cy="1841777"/>
      </dsp:txXfrm>
    </dsp:sp>
    <dsp:sp modelId="{87A55658-44A1-4CCD-B836-854D859E3A94}">
      <dsp:nvSpPr>
        <dsp:cNvPr id="0" name=""/>
        <dsp:cNvSpPr/>
      </dsp:nvSpPr>
      <dsp:spPr>
        <a:xfrm>
          <a:off x="0" y="3686256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05340-9302-4370-B3BF-01128FD0A743}">
      <dsp:nvSpPr>
        <dsp:cNvPr id="0" name=""/>
        <dsp:cNvSpPr/>
      </dsp:nvSpPr>
      <dsp:spPr>
        <a:xfrm>
          <a:off x="0" y="3686256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Every spending decision is a </a:t>
          </a:r>
          <a:r>
            <a:rPr lang="en-US" sz="3000" b="1" kern="1200"/>
            <a:t>spiritual one- it </a:t>
          </a:r>
          <a:r>
            <a:rPr lang="en-US" sz="3000" kern="1200"/>
            <a:t>indicates where our heart really is</a:t>
          </a:r>
        </a:p>
      </dsp:txBody>
      <dsp:txXfrm>
        <a:off x="0" y="3686256"/>
        <a:ext cx="6291714" cy="18417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96528-29A7-4921-A26B-919579E43247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i="1" kern="1200"/>
            <a:t>He gave to each one according to his own ability…” v. 15</a:t>
          </a:r>
          <a:endParaRPr lang="en-US" sz="2400" kern="1200"/>
        </a:p>
      </dsp:txBody>
      <dsp:txXfrm rot="-5400000">
        <a:off x="3785616" y="197117"/>
        <a:ext cx="6675221" cy="1012303"/>
      </dsp:txXfrm>
    </dsp:sp>
    <dsp:sp modelId="{B1AE6394-16A5-4189-998E-98BBD5FE00BA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800" kern="1200"/>
            <a:t>TRAINING</a:t>
          </a:r>
          <a:endParaRPr lang="en-US" sz="4800" kern="1200"/>
        </a:p>
      </dsp:txBody>
      <dsp:txXfrm>
        <a:off x="68454" y="70578"/>
        <a:ext cx="3648708" cy="1265378"/>
      </dsp:txXfrm>
    </dsp:sp>
    <dsp:sp modelId="{E821544B-E712-4714-98CF-ABFA5254E4CE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“</a:t>
          </a:r>
          <a:r>
            <a:rPr lang="en-US" sz="2400" i="1" kern="1200"/>
            <a:t>Though your riches increase do not set your heart on them…” Ps 62:10</a:t>
          </a:r>
          <a:r>
            <a:rPr lang="en-US" sz="2400" kern="1200"/>
            <a:t>	</a:t>
          </a:r>
        </a:p>
      </dsp:txBody>
      <dsp:txXfrm rot="-5400000">
        <a:off x="3785616" y="1669517"/>
        <a:ext cx="6675221" cy="1012303"/>
      </dsp:txXfrm>
    </dsp:sp>
    <dsp:sp modelId="{5ACBA1F3-5419-4056-BA70-2BD1260282B3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800" kern="1200"/>
            <a:t>TESTING</a:t>
          </a:r>
          <a:endParaRPr lang="en-US" sz="4800" kern="1200"/>
        </a:p>
      </dsp:txBody>
      <dsp:txXfrm>
        <a:off x="68454" y="1542979"/>
        <a:ext cx="3648708" cy="1265378"/>
      </dsp:txXfrm>
    </dsp:sp>
    <dsp:sp modelId="{A2A9BE76-8D94-4576-AC49-2886B584C45C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i="1" kern="1200" dirty="0"/>
            <a:t>“My God will meet all your needs according to the riches of His glory in Christ Jesus” Phil 4:19</a:t>
          </a:r>
          <a:endParaRPr lang="en-US" sz="2400" kern="1200" dirty="0"/>
        </a:p>
      </dsp:txBody>
      <dsp:txXfrm rot="-5400000">
        <a:off x="3785616" y="3141918"/>
        <a:ext cx="6675221" cy="1012303"/>
      </dsp:txXfrm>
    </dsp:sp>
    <dsp:sp modelId="{B933959E-B897-4F6B-90B4-95714E276B9E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800" kern="1200"/>
            <a:t>TESTIMONY</a:t>
          </a:r>
          <a:endParaRPr lang="en-US" sz="4800" kern="1200"/>
        </a:p>
      </dsp:txBody>
      <dsp:txXfrm>
        <a:off x="68454" y="3015380"/>
        <a:ext cx="3648708" cy="12653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CB7CF0-BBF2-43E5-A429-9C69FF0C8E45}">
      <dsp:nvSpPr>
        <dsp:cNvPr id="0" name=""/>
        <dsp:cNvSpPr/>
      </dsp:nvSpPr>
      <dsp:spPr>
        <a:xfrm rot="5400000">
          <a:off x="6890444" y="-2819259"/>
          <a:ext cx="1080957" cy="699381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i="1" kern="1200"/>
            <a:t>“Even while we were with you, we gave you this command: Those unwilling to work will not get to eat.” 2 Thess 3:10</a:t>
          </a:r>
          <a:endParaRPr lang="en-US" sz="2200" kern="1200"/>
        </a:p>
      </dsp:txBody>
      <dsp:txXfrm rot="-5400000">
        <a:off x="3934018" y="189935"/>
        <a:ext cx="6941042" cy="975421"/>
      </dsp:txXfrm>
    </dsp:sp>
    <dsp:sp modelId="{3D5008E1-44D6-480D-B9A6-1F5F05F11399}">
      <dsp:nvSpPr>
        <dsp:cNvPr id="0" name=""/>
        <dsp:cNvSpPr/>
      </dsp:nvSpPr>
      <dsp:spPr>
        <a:xfrm>
          <a:off x="0" y="2047"/>
          <a:ext cx="3934018" cy="1351196"/>
        </a:xfrm>
        <a:prstGeom prst="roundRect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300" kern="1200" dirty="0"/>
            <a:t>LAZINESS</a:t>
          </a:r>
          <a:endParaRPr lang="en-US" sz="3300" kern="1200" dirty="0"/>
        </a:p>
      </dsp:txBody>
      <dsp:txXfrm>
        <a:off x="65960" y="68007"/>
        <a:ext cx="3802098" cy="1219276"/>
      </dsp:txXfrm>
    </dsp:sp>
    <dsp:sp modelId="{C69E4E4D-02EB-49FE-AFAA-99843E90E7F6}">
      <dsp:nvSpPr>
        <dsp:cNvPr id="0" name=""/>
        <dsp:cNvSpPr/>
      </dsp:nvSpPr>
      <dsp:spPr>
        <a:xfrm rot="5400000">
          <a:off x="6890444" y="-1400502"/>
          <a:ext cx="1080957" cy="699381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i="1" kern="1200" dirty="0"/>
            <a:t>“The wicked borrows but does not pay back, but the righteous is generous and gives.” Ps 37:21</a:t>
          </a:r>
          <a:br>
            <a:rPr lang="en-US" sz="2200" i="1" kern="1200" dirty="0"/>
          </a:br>
          <a:endParaRPr lang="en-US" sz="2200" kern="1200" dirty="0"/>
        </a:p>
      </dsp:txBody>
      <dsp:txXfrm rot="-5400000">
        <a:off x="3934018" y="1608692"/>
        <a:ext cx="6941042" cy="975421"/>
      </dsp:txXfrm>
    </dsp:sp>
    <dsp:sp modelId="{22BCC698-3E34-4A4A-BDCE-E3B24D692091}">
      <dsp:nvSpPr>
        <dsp:cNvPr id="0" name=""/>
        <dsp:cNvSpPr/>
      </dsp:nvSpPr>
      <dsp:spPr>
        <a:xfrm>
          <a:off x="0" y="1420804"/>
          <a:ext cx="3934018" cy="135119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300" kern="1200"/>
            <a:t>BORROWING WITHOUT REPAYING</a:t>
          </a:r>
          <a:endParaRPr lang="en-US" sz="3300" kern="1200"/>
        </a:p>
      </dsp:txBody>
      <dsp:txXfrm>
        <a:off x="65960" y="1486764"/>
        <a:ext cx="3802098" cy="1219276"/>
      </dsp:txXfrm>
    </dsp:sp>
    <dsp:sp modelId="{B62F23CC-102D-4F36-B792-FB58A282DF44}">
      <dsp:nvSpPr>
        <dsp:cNvPr id="0" name=""/>
        <dsp:cNvSpPr/>
      </dsp:nvSpPr>
      <dsp:spPr>
        <a:xfrm rot="5400000">
          <a:off x="6890444" y="18253"/>
          <a:ext cx="1080957" cy="699381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i="1" kern="1200"/>
            <a:t>“The wise have wealth and luxury, but fools spend whatever they get.” Prov 21:20</a:t>
          </a:r>
          <a:br>
            <a:rPr lang="en-US" sz="2200" i="1" kern="1200"/>
          </a:br>
          <a:endParaRPr lang="en-US" sz="2200" kern="1200"/>
        </a:p>
      </dsp:txBody>
      <dsp:txXfrm rot="-5400000">
        <a:off x="3934018" y="3027447"/>
        <a:ext cx="6941042" cy="975421"/>
      </dsp:txXfrm>
    </dsp:sp>
    <dsp:sp modelId="{8F20C221-8D5B-40CB-8C49-75017857FFA5}">
      <dsp:nvSpPr>
        <dsp:cNvPr id="0" name=""/>
        <dsp:cNvSpPr/>
      </dsp:nvSpPr>
      <dsp:spPr>
        <a:xfrm>
          <a:off x="0" y="2839560"/>
          <a:ext cx="3934018" cy="135119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300" kern="1200"/>
            <a:t>OVERSPENDING</a:t>
          </a:r>
          <a:endParaRPr lang="en-US" sz="3300" kern="1200"/>
        </a:p>
      </dsp:txBody>
      <dsp:txXfrm>
        <a:off x="65960" y="2905520"/>
        <a:ext cx="3802098" cy="12192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AB1C5-577D-4B07-AF0E-55AE14D3AAC9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Emotional impulse spending</a:t>
          </a:r>
          <a:endParaRPr lang="en-US" sz="2900" kern="1200"/>
        </a:p>
      </dsp:txBody>
      <dsp:txXfrm>
        <a:off x="3080" y="587032"/>
        <a:ext cx="2444055" cy="1466433"/>
      </dsp:txXfrm>
    </dsp:sp>
    <dsp:sp modelId="{642964D6-7AA9-4782-AF4F-C7E1B2441CD2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 dirty="0"/>
            <a:t>Monthly subscriptions</a:t>
          </a:r>
          <a:endParaRPr lang="en-US" sz="2900" kern="1200" dirty="0"/>
        </a:p>
      </dsp:txBody>
      <dsp:txXfrm>
        <a:off x="2691541" y="587032"/>
        <a:ext cx="2444055" cy="1466433"/>
      </dsp:txXfrm>
    </dsp:sp>
    <dsp:sp modelId="{8997E4CA-D040-4DCB-A706-1AD4AF60AF77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 dirty="0"/>
            <a:t>Addictions</a:t>
          </a:r>
          <a:endParaRPr lang="en-US" sz="2900" kern="1200" dirty="0"/>
        </a:p>
      </dsp:txBody>
      <dsp:txXfrm>
        <a:off x="5380002" y="587032"/>
        <a:ext cx="2444055" cy="1466433"/>
      </dsp:txXfrm>
    </dsp:sp>
    <dsp:sp modelId="{04BD10D4-C07E-4612-9314-29916335DDB7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 dirty="0"/>
            <a:t>Get rich quick gimmicks</a:t>
          </a:r>
          <a:endParaRPr lang="en-US" sz="2900" kern="1200" dirty="0"/>
        </a:p>
      </dsp:txBody>
      <dsp:txXfrm>
        <a:off x="8068463" y="587032"/>
        <a:ext cx="2444055" cy="1466433"/>
      </dsp:txXfrm>
    </dsp:sp>
    <dsp:sp modelId="{9102D554-E4B1-47C9-8F6E-A0E97733E7B6}">
      <dsp:nvSpPr>
        <dsp:cNvPr id="0" name=""/>
        <dsp:cNvSpPr/>
      </dsp:nvSpPr>
      <dsp:spPr>
        <a:xfrm>
          <a:off x="1347311" y="2297871"/>
          <a:ext cx="2444055" cy="14664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Paying high late credit card interest</a:t>
          </a:r>
        </a:p>
      </dsp:txBody>
      <dsp:txXfrm>
        <a:off x="1347311" y="2297871"/>
        <a:ext cx="2444055" cy="1466433"/>
      </dsp:txXfrm>
    </dsp:sp>
    <dsp:sp modelId="{9D3C617F-BA17-4C32-B76C-C000C3DA91FF}">
      <dsp:nvSpPr>
        <dsp:cNvPr id="0" name=""/>
        <dsp:cNvSpPr/>
      </dsp:nvSpPr>
      <dsp:spPr>
        <a:xfrm>
          <a:off x="4035772" y="2297871"/>
          <a:ext cx="2444055" cy="1466433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Going overboard with gifts</a:t>
          </a:r>
        </a:p>
      </dsp:txBody>
      <dsp:txXfrm>
        <a:off x="4035772" y="2297871"/>
        <a:ext cx="2444055" cy="1466433"/>
      </dsp:txXfrm>
    </dsp:sp>
    <dsp:sp modelId="{05C42053-5D30-49D4-87D6-E06460270E5C}">
      <dsp:nvSpPr>
        <dsp:cNvPr id="0" name=""/>
        <dsp:cNvSpPr/>
      </dsp:nvSpPr>
      <dsp:spPr>
        <a:xfrm>
          <a:off x="6724233" y="2297871"/>
          <a:ext cx="2444055" cy="14664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Over-spending to impress others</a:t>
          </a:r>
        </a:p>
      </dsp:txBody>
      <dsp:txXfrm>
        <a:off x="6724233" y="2297871"/>
        <a:ext cx="2444055" cy="14664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FE1AA-1395-4052-B3A6-EBDD6665D180}">
      <dsp:nvSpPr>
        <dsp:cNvPr id="0" name=""/>
        <dsp:cNvSpPr/>
      </dsp:nvSpPr>
      <dsp:spPr>
        <a:xfrm>
          <a:off x="0" y="1188"/>
          <a:ext cx="10389761" cy="5063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5E1C38-AD06-48A5-AE1F-231D48B3A733}">
      <dsp:nvSpPr>
        <dsp:cNvPr id="0" name=""/>
        <dsp:cNvSpPr/>
      </dsp:nvSpPr>
      <dsp:spPr>
        <a:xfrm>
          <a:off x="153164" y="115112"/>
          <a:ext cx="278481" cy="2784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4D15F-1B27-4588-B48C-5615A8B384C7}">
      <dsp:nvSpPr>
        <dsp:cNvPr id="0" name=""/>
        <dsp:cNvSpPr/>
      </dsp:nvSpPr>
      <dsp:spPr>
        <a:xfrm>
          <a:off x="584811" y="1188"/>
          <a:ext cx="9804949" cy="506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87" tIns="53587" rIns="53587" bIns="5358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1. Do I worry about money to the point of anxiety?</a:t>
          </a:r>
        </a:p>
      </dsp:txBody>
      <dsp:txXfrm>
        <a:off x="584811" y="1188"/>
        <a:ext cx="9804949" cy="506330"/>
      </dsp:txXfrm>
    </dsp:sp>
    <dsp:sp modelId="{9168FA83-0CBF-4177-95E3-F8A36B6DD7C0}">
      <dsp:nvSpPr>
        <dsp:cNvPr id="0" name=""/>
        <dsp:cNvSpPr/>
      </dsp:nvSpPr>
      <dsp:spPr>
        <a:xfrm>
          <a:off x="0" y="634101"/>
          <a:ext cx="10389761" cy="5063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292BD2-619D-418B-8C80-3BA1220EA5AC}">
      <dsp:nvSpPr>
        <dsp:cNvPr id="0" name=""/>
        <dsp:cNvSpPr/>
      </dsp:nvSpPr>
      <dsp:spPr>
        <a:xfrm>
          <a:off x="153164" y="748025"/>
          <a:ext cx="278481" cy="2784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5BA51-5F1B-475A-8C66-BD1971CF7C22}">
      <dsp:nvSpPr>
        <dsp:cNvPr id="0" name=""/>
        <dsp:cNvSpPr/>
      </dsp:nvSpPr>
      <dsp:spPr>
        <a:xfrm>
          <a:off x="584811" y="634101"/>
          <a:ext cx="9804949" cy="506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87" tIns="53587" rIns="53587" bIns="5358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2. Do I covet  what others have?</a:t>
          </a:r>
        </a:p>
      </dsp:txBody>
      <dsp:txXfrm>
        <a:off x="584811" y="634101"/>
        <a:ext cx="9804949" cy="506330"/>
      </dsp:txXfrm>
    </dsp:sp>
    <dsp:sp modelId="{2C91257E-7C83-42D2-B1FF-49EA583EE111}">
      <dsp:nvSpPr>
        <dsp:cNvPr id="0" name=""/>
        <dsp:cNvSpPr/>
      </dsp:nvSpPr>
      <dsp:spPr>
        <a:xfrm>
          <a:off x="0" y="1267013"/>
          <a:ext cx="10389761" cy="5063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7F6EEC-6363-42C5-89DE-455F6B48A9DC}">
      <dsp:nvSpPr>
        <dsp:cNvPr id="0" name=""/>
        <dsp:cNvSpPr/>
      </dsp:nvSpPr>
      <dsp:spPr>
        <a:xfrm>
          <a:off x="153164" y="1380938"/>
          <a:ext cx="278481" cy="2784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F3B5F3-10AF-440A-AF2B-B4E29B2F3277}">
      <dsp:nvSpPr>
        <dsp:cNvPr id="0" name=""/>
        <dsp:cNvSpPr/>
      </dsp:nvSpPr>
      <dsp:spPr>
        <a:xfrm>
          <a:off x="584811" y="1267013"/>
          <a:ext cx="9804949" cy="506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87" tIns="53587" rIns="53587" bIns="5358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3. Have I lost appreciation for what I already have &amp; focus on what I don’t have?</a:t>
          </a:r>
        </a:p>
      </dsp:txBody>
      <dsp:txXfrm>
        <a:off x="584811" y="1267013"/>
        <a:ext cx="9804949" cy="506330"/>
      </dsp:txXfrm>
    </dsp:sp>
    <dsp:sp modelId="{1370CE21-A10C-4DEB-B1E5-9EB2E323B9C7}">
      <dsp:nvSpPr>
        <dsp:cNvPr id="0" name=""/>
        <dsp:cNvSpPr/>
      </dsp:nvSpPr>
      <dsp:spPr>
        <a:xfrm>
          <a:off x="0" y="1899926"/>
          <a:ext cx="10389761" cy="5063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9CE7C-F50E-4BD3-9A0A-AAD8B2EA0912}">
      <dsp:nvSpPr>
        <dsp:cNvPr id="0" name=""/>
        <dsp:cNvSpPr/>
      </dsp:nvSpPr>
      <dsp:spPr>
        <a:xfrm>
          <a:off x="153164" y="2013851"/>
          <a:ext cx="278481" cy="27848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192F2E-7B9E-4E2E-99D9-B836715C0EF5}">
      <dsp:nvSpPr>
        <dsp:cNvPr id="0" name=""/>
        <dsp:cNvSpPr/>
      </dsp:nvSpPr>
      <dsp:spPr>
        <a:xfrm>
          <a:off x="584811" y="1899926"/>
          <a:ext cx="9804949" cy="506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87" tIns="53587" rIns="53587" bIns="5358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4. Have I lost the joy of giving?</a:t>
          </a:r>
        </a:p>
      </dsp:txBody>
      <dsp:txXfrm>
        <a:off x="584811" y="1899926"/>
        <a:ext cx="9804949" cy="506330"/>
      </dsp:txXfrm>
    </dsp:sp>
    <dsp:sp modelId="{E8CCBC97-F695-4D8E-9464-DBA8A574D657}">
      <dsp:nvSpPr>
        <dsp:cNvPr id="0" name=""/>
        <dsp:cNvSpPr/>
      </dsp:nvSpPr>
      <dsp:spPr>
        <a:xfrm>
          <a:off x="0" y="2532839"/>
          <a:ext cx="10389761" cy="5063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3EA57A-3326-4953-BAE4-50B325893D0F}">
      <dsp:nvSpPr>
        <dsp:cNvPr id="0" name=""/>
        <dsp:cNvSpPr/>
      </dsp:nvSpPr>
      <dsp:spPr>
        <a:xfrm>
          <a:off x="153164" y="2646763"/>
          <a:ext cx="278481" cy="27848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17BCAD-7E87-4289-93CA-174D0E99FC91}">
      <dsp:nvSpPr>
        <dsp:cNvPr id="0" name=""/>
        <dsp:cNvSpPr/>
      </dsp:nvSpPr>
      <dsp:spPr>
        <a:xfrm>
          <a:off x="584811" y="2532839"/>
          <a:ext cx="9804949" cy="506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87" tIns="53587" rIns="53587" bIns="5358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5. Do I spend more time thinking about money than relationships? </a:t>
          </a:r>
        </a:p>
      </dsp:txBody>
      <dsp:txXfrm>
        <a:off x="584811" y="2532839"/>
        <a:ext cx="9804949" cy="506330"/>
      </dsp:txXfrm>
    </dsp:sp>
    <dsp:sp modelId="{5841343B-0586-4D08-B8A4-D5B00158A546}">
      <dsp:nvSpPr>
        <dsp:cNvPr id="0" name=""/>
        <dsp:cNvSpPr/>
      </dsp:nvSpPr>
      <dsp:spPr>
        <a:xfrm>
          <a:off x="0" y="3165752"/>
          <a:ext cx="10389761" cy="5063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282828-01CB-422B-83B8-E535A1755196}">
      <dsp:nvSpPr>
        <dsp:cNvPr id="0" name=""/>
        <dsp:cNvSpPr/>
      </dsp:nvSpPr>
      <dsp:spPr>
        <a:xfrm>
          <a:off x="153164" y="3279676"/>
          <a:ext cx="278481" cy="27848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538AB-98E7-481D-9E13-1C8FD58CFB34}">
      <dsp:nvSpPr>
        <dsp:cNvPr id="0" name=""/>
        <dsp:cNvSpPr/>
      </dsp:nvSpPr>
      <dsp:spPr>
        <a:xfrm>
          <a:off x="584811" y="3165752"/>
          <a:ext cx="9804949" cy="506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87" tIns="53587" rIns="53587" bIns="5358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6. Are most of our arguments about finances?</a:t>
          </a:r>
        </a:p>
      </dsp:txBody>
      <dsp:txXfrm>
        <a:off x="584811" y="3165752"/>
        <a:ext cx="9804949" cy="5063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5F5CEF-980A-45B3-AA7D-2F49A0B7760C}">
      <dsp:nvSpPr>
        <dsp:cNvPr id="0" name=""/>
        <dsp:cNvSpPr/>
      </dsp:nvSpPr>
      <dsp:spPr>
        <a:xfrm rot="5400000">
          <a:off x="6699670" y="-2833823"/>
          <a:ext cx="813047" cy="668818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700" i="1" kern="1200" dirty="0"/>
            <a:t>“</a:t>
          </a:r>
          <a:r>
            <a:rPr lang="en-AU" sz="2000" i="1" kern="1200" dirty="0"/>
            <a:t>Bring all your tithes into the storehouse so there will be enough food in my Temple. If you do, I will open the windows of heaven for you!..” Malachi 3:10</a:t>
          </a:r>
          <a:endParaRPr lang="en-US" sz="2000" i="1" kern="1200" dirty="0"/>
        </a:p>
      </dsp:txBody>
      <dsp:txXfrm rot="-5400000">
        <a:off x="3762102" y="143435"/>
        <a:ext cx="6648493" cy="733667"/>
      </dsp:txXfrm>
    </dsp:sp>
    <dsp:sp modelId="{B984641E-A892-4180-92C1-F324DE0BCFD5}">
      <dsp:nvSpPr>
        <dsp:cNvPr id="0" name=""/>
        <dsp:cNvSpPr/>
      </dsp:nvSpPr>
      <dsp:spPr>
        <a:xfrm>
          <a:off x="0" y="0"/>
          <a:ext cx="3762102" cy="10163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200" kern="1200" dirty="0"/>
            <a:t>Tithing</a:t>
          </a:r>
          <a:endParaRPr lang="en-US" sz="3200" kern="1200" dirty="0"/>
        </a:p>
      </dsp:txBody>
      <dsp:txXfrm>
        <a:off x="49612" y="49612"/>
        <a:ext cx="3662878" cy="917085"/>
      </dsp:txXfrm>
    </dsp:sp>
    <dsp:sp modelId="{5EB7CB8B-EECD-457A-825C-A88CF01D891F}">
      <dsp:nvSpPr>
        <dsp:cNvPr id="0" name=""/>
        <dsp:cNvSpPr/>
      </dsp:nvSpPr>
      <dsp:spPr>
        <a:xfrm rot="5400000">
          <a:off x="6699670" y="-1766698"/>
          <a:ext cx="813047" cy="6688183"/>
        </a:xfrm>
        <a:prstGeom prst="round2SameRect">
          <a:avLst/>
        </a:prstGeom>
        <a:solidFill>
          <a:schemeClr val="accent5">
            <a:tint val="40000"/>
            <a:alpha val="90000"/>
            <a:hueOff val="-3981555"/>
            <a:satOff val="889"/>
            <a:lumOff val="134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3981555"/>
              <a:satOff val="889"/>
              <a:lumOff val="1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700" i="1" kern="1200" dirty="0"/>
            <a:t>“</a:t>
          </a:r>
          <a:r>
            <a:rPr lang="en-AU" sz="2000" i="1" kern="1200" dirty="0"/>
            <a:t>Good will come to those who are generous &amp; lend freely, who conduct their affairs with justice.” Ps 112:5</a:t>
          </a:r>
          <a:endParaRPr lang="en-US" sz="2000" i="1" kern="1200" dirty="0"/>
        </a:p>
      </dsp:txBody>
      <dsp:txXfrm rot="-5400000">
        <a:off x="3762102" y="1210560"/>
        <a:ext cx="6648493" cy="733667"/>
      </dsp:txXfrm>
    </dsp:sp>
    <dsp:sp modelId="{1C2E93D2-9714-44B3-8B85-B7BC14579474}">
      <dsp:nvSpPr>
        <dsp:cNvPr id="0" name=""/>
        <dsp:cNvSpPr/>
      </dsp:nvSpPr>
      <dsp:spPr>
        <a:xfrm>
          <a:off x="0" y="1069238"/>
          <a:ext cx="3762102" cy="1016309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 dirty="0"/>
            <a:t>Being generous</a:t>
          </a:r>
          <a:endParaRPr lang="en-US" sz="3000" kern="1200" dirty="0"/>
        </a:p>
      </dsp:txBody>
      <dsp:txXfrm>
        <a:off x="49612" y="1118850"/>
        <a:ext cx="3662878" cy="917085"/>
      </dsp:txXfrm>
    </dsp:sp>
    <dsp:sp modelId="{943CDD69-6333-43F7-BF0E-B85AF7DDC6C1}">
      <dsp:nvSpPr>
        <dsp:cNvPr id="0" name=""/>
        <dsp:cNvSpPr/>
      </dsp:nvSpPr>
      <dsp:spPr>
        <a:xfrm rot="5400000">
          <a:off x="6699670" y="-699572"/>
          <a:ext cx="813047" cy="6688183"/>
        </a:xfrm>
        <a:prstGeom prst="round2SameRect">
          <a:avLst/>
        </a:prstGeom>
        <a:solidFill>
          <a:schemeClr val="accent5">
            <a:tint val="40000"/>
            <a:alpha val="90000"/>
            <a:hueOff val="-7963110"/>
            <a:satOff val="1778"/>
            <a:lumOff val="267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7963110"/>
              <a:satOff val="1778"/>
              <a:lumOff val="2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/>
            <a:t>“Collect one fifth …store it away, guard it so there will be enough for the years of famine…” Gen 41: 34-36</a:t>
          </a:r>
          <a:endParaRPr lang="en-US" sz="2000" kern="1200" dirty="0"/>
        </a:p>
      </dsp:txBody>
      <dsp:txXfrm rot="-5400000">
        <a:off x="3762102" y="2277686"/>
        <a:ext cx="6648493" cy="733667"/>
      </dsp:txXfrm>
    </dsp:sp>
    <dsp:sp modelId="{30114E28-1E70-4443-A596-DB5E4FBC3F7F}">
      <dsp:nvSpPr>
        <dsp:cNvPr id="0" name=""/>
        <dsp:cNvSpPr/>
      </dsp:nvSpPr>
      <dsp:spPr>
        <a:xfrm>
          <a:off x="0" y="2136363"/>
          <a:ext cx="3762102" cy="1016309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/>
            <a:t>Joseph model</a:t>
          </a:r>
          <a:endParaRPr lang="en-US" sz="3000" kern="1200"/>
        </a:p>
      </dsp:txBody>
      <dsp:txXfrm>
        <a:off x="49612" y="2185975"/>
        <a:ext cx="3662878" cy="917085"/>
      </dsp:txXfrm>
    </dsp:sp>
    <dsp:sp modelId="{C3CE0806-B91B-4D06-8C95-2589A5338FB5}">
      <dsp:nvSpPr>
        <dsp:cNvPr id="0" name=""/>
        <dsp:cNvSpPr/>
      </dsp:nvSpPr>
      <dsp:spPr>
        <a:xfrm rot="5400000">
          <a:off x="6699670" y="367552"/>
          <a:ext cx="813047" cy="6688183"/>
        </a:xfrm>
        <a:prstGeom prst="round2SameRect">
          <a:avLst/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/>
            <a:t>“A good man leaves an inheritance for his children’s children…” Prov 13:2</a:t>
          </a:r>
          <a:endParaRPr lang="en-US" sz="2000" kern="1200" dirty="0"/>
        </a:p>
      </dsp:txBody>
      <dsp:txXfrm rot="-5400000">
        <a:off x="3762102" y="3344810"/>
        <a:ext cx="6648493" cy="733667"/>
      </dsp:txXfrm>
    </dsp:sp>
    <dsp:sp modelId="{8BAAA511-30BF-4A0E-8B49-C29DA24BF416}">
      <dsp:nvSpPr>
        <dsp:cNvPr id="0" name=""/>
        <dsp:cNvSpPr/>
      </dsp:nvSpPr>
      <dsp:spPr>
        <a:xfrm>
          <a:off x="0" y="3203489"/>
          <a:ext cx="3762102" cy="1016309"/>
        </a:xfrm>
        <a:prstGeom prst="round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/>
            <a:t>Leave </a:t>
          </a:r>
          <a:r>
            <a:rPr lang="en-AU" sz="3000" kern="1200" dirty="0"/>
            <a:t>an inheritance</a:t>
          </a:r>
          <a:endParaRPr lang="en-US" sz="3000" kern="1200" dirty="0"/>
        </a:p>
      </dsp:txBody>
      <dsp:txXfrm>
        <a:off x="49612" y="3253101"/>
        <a:ext cx="3662878" cy="9170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BBF54-648D-47E6-87B7-E49FDB108B72}">
      <dsp:nvSpPr>
        <dsp:cNvPr id="0" name=""/>
        <dsp:cNvSpPr/>
      </dsp:nvSpPr>
      <dsp:spPr>
        <a:xfrm>
          <a:off x="0" y="0"/>
          <a:ext cx="657061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6C3EACE-5E3C-403B-862B-2993DE32C6E4}">
      <dsp:nvSpPr>
        <dsp:cNvPr id="0" name=""/>
        <dsp:cNvSpPr/>
      </dsp:nvSpPr>
      <dsp:spPr>
        <a:xfrm>
          <a:off x="0" y="0"/>
          <a:ext cx="6570617" cy="123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0" i="1" kern="1200" dirty="0"/>
            <a:t>“</a:t>
          </a:r>
          <a:r>
            <a:rPr lang="en-AU" sz="2000" b="0" i="1" kern="1200" dirty="0"/>
            <a:t>People </a:t>
          </a:r>
          <a:r>
            <a:rPr lang="en-AU" sz="2000" b="1" i="1" kern="1200" dirty="0"/>
            <a:t>who long to be rich </a:t>
          </a:r>
          <a:r>
            <a:rPr lang="en-AU" sz="2000" b="0" i="1" kern="1200" dirty="0"/>
            <a:t>fall into temptation &amp; are trapped by many foolish &amp; harmful desires that plunge them into ruin &amp; destruction.” 1 Tim 6:9</a:t>
          </a:r>
          <a:endParaRPr lang="en-US" sz="2000" b="0" kern="1200" dirty="0"/>
        </a:p>
      </dsp:txBody>
      <dsp:txXfrm>
        <a:off x="0" y="0"/>
        <a:ext cx="6570617" cy="1234440"/>
      </dsp:txXfrm>
    </dsp:sp>
    <dsp:sp modelId="{D143D60C-DBD8-432B-9D05-139FF4570316}">
      <dsp:nvSpPr>
        <dsp:cNvPr id="0" name=""/>
        <dsp:cNvSpPr/>
      </dsp:nvSpPr>
      <dsp:spPr>
        <a:xfrm>
          <a:off x="0" y="1234440"/>
          <a:ext cx="657061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9195E3-9408-4BF1-B78A-F083BF6A6986}">
      <dsp:nvSpPr>
        <dsp:cNvPr id="0" name=""/>
        <dsp:cNvSpPr/>
      </dsp:nvSpPr>
      <dsp:spPr>
        <a:xfrm>
          <a:off x="0" y="1234440"/>
          <a:ext cx="6570617" cy="123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0" i="1" kern="1200" dirty="0"/>
            <a:t>“For the </a:t>
          </a:r>
          <a:r>
            <a:rPr lang="en-AU" sz="2000" b="1" i="1" kern="1200" dirty="0"/>
            <a:t>love of money </a:t>
          </a:r>
          <a:r>
            <a:rPr lang="en-AU" sz="2000" b="0" i="1" kern="1200" dirty="0"/>
            <a:t>is the root of all kinds of evil. And some people, craving money, have wandered from the true faith &amp; pierced themselves with many sorrows.” 1Tim 6:10</a:t>
          </a:r>
          <a:endParaRPr lang="en-US" sz="2000" b="0" kern="1200" dirty="0"/>
        </a:p>
      </dsp:txBody>
      <dsp:txXfrm>
        <a:off x="0" y="1234440"/>
        <a:ext cx="6570617" cy="1234440"/>
      </dsp:txXfrm>
    </dsp:sp>
    <dsp:sp modelId="{4B60C0F5-7163-45D7-A551-01E575E2769C}">
      <dsp:nvSpPr>
        <dsp:cNvPr id="0" name=""/>
        <dsp:cNvSpPr/>
      </dsp:nvSpPr>
      <dsp:spPr>
        <a:xfrm>
          <a:off x="0" y="2468880"/>
          <a:ext cx="657061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C4E2504-E466-4F3C-8F17-C07A885CACDD}">
      <dsp:nvSpPr>
        <dsp:cNvPr id="0" name=""/>
        <dsp:cNvSpPr/>
      </dsp:nvSpPr>
      <dsp:spPr>
        <a:xfrm>
          <a:off x="0" y="2468880"/>
          <a:ext cx="6570617" cy="123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0" i="1" kern="1200" dirty="0"/>
            <a:t>“</a:t>
          </a:r>
          <a:r>
            <a:rPr lang="en-AU" sz="2000" b="0" i="1" kern="1200" dirty="0"/>
            <a:t>And what do you benefit if you gain the whole world but </a:t>
          </a:r>
          <a:r>
            <a:rPr lang="en-AU" sz="2000" b="1" i="1" kern="1200" dirty="0"/>
            <a:t>lose your own soul</a:t>
          </a:r>
          <a:r>
            <a:rPr lang="en-AU" sz="2000" b="0" i="1" kern="1200" dirty="0"/>
            <a:t>? Is anything worth more than your soul?” Mk 8:36, 37</a:t>
          </a:r>
          <a:endParaRPr lang="en-US" sz="2000" b="0" kern="1200" dirty="0"/>
        </a:p>
      </dsp:txBody>
      <dsp:txXfrm>
        <a:off x="0" y="2468880"/>
        <a:ext cx="6570617" cy="1234440"/>
      </dsp:txXfrm>
    </dsp:sp>
    <dsp:sp modelId="{16C78FFF-4B90-484F-B482-942F8E508621}">
      <dsp:nvSpPr>
        <dsp:cNvPr id="0" name=""/>
        <dsp:cNvSpPr/>
      </dsp:nvSpPr>
      <dsp:spPr>
        <a:xfrm>
          <a:off x="0" y="3703320"/>
          <a:ext cx="657061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BB97215-E75B-4E93-81D3-9CDF39949634}">
      <dsp:nvSpPr>
        <dsp:cNvPr id="0" name=""/>
        <dsp:cNvSpPr/>
      </dsp:nvSpPr>
      <dsp:spPr>
        <a:xfrm>
          <a:off x="0" y="3703320"/>
          <a:ext cx="6570617" cy="123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0" i="1" kern="1200" dirty="0"/>
            <a:t>“You cannot serve both God and money.”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0" i="1" kern="1200" dirty="0"/>
            <a:t>Mt 6:24</a:t>
          </a:r>
          <a:endParaRPr lang="en-US" sz="2800" b="0" kern="1200" dirty="0"/>
        </a:p>
      </dsp:txBody>
      <dsp:txXfrm>
        <a:off x="0" y="3703320"/>
        <a:ext cx="6570617" cy="12344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CE9DC-01A1-40D9-A174-59EBC43642C5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AGREE to dedicate all your possessions  to God first</a:t>
          </a:r>
        </a:p>
      </dsp:txBody>
      <dsp:txXfrm>
        <a:off x="0" y="39687"/>
        <a:ext cx="3286125" cy="1971675"/>
      </dsp:txXfrm>
    </dsp:sp>
    <dsp:sp modelId="{CAA4DDE3-1FE5-4982-AB1F-8ACF0845FE02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2430430"/>
                <a:satOff val="-165"/>
                <a:lumOff val="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30430"/>
                <a:satOff val="-165"/>
                <a:lumOff val="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30430"/>
                <a:satOff val="-165"/>
                <a:lumOff val="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PLAN - </a:t>
          </a:r>
          <a:r>
            <a:rPr lang="en-US" sz="2700" kern="1200"/>
            <a:t>together for a fulfilled life, not just the accumulation of things</a:t>
          </a:r>
          <a:endParaRPr lang="en-US" sz="2700" b="1" kern="1200"/>
        </a:p>
      </dsp:txBody>
      <dsp:txXfrm>
        <a:off x="3614737" y="39687"/>
        <a:ext cx="3286125" cy="1971675"/>
      </dsp:txXfrm>
    </dsp:sp>
    <dsp:sp modelId="{845E2ED5-D749-4D26-BE79-A088FFA68DAC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4860860"/>
                <a:satOff val="-330"/>
                <a:lumOff val="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860860"/>
                <a:satOff val="-330"/>
                <a:lumOff val="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860860"/>
                <a:satOff val="-330"/>
                <a:lumOff val="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DECIDE -</a:t>
          </a:r>
          <a:r>
            <a:rPr lang="en-US" sz="2700" kern="1200" dirty="0"/>
            <a:t> together on a workable budget &amp; stick to it</a:t>
          </a:r>
          <a:endParaRPr lang="en-US" sz="2700" b="1" kern="1200" dirty="0"/>
        </a:p>
      </dsp:txBody>
      <dsp:txXfrm>
        <a:off x="7229475" y="39687"/>
        <a:ext cx="3286125" cy="1971675"/>
      </dsp:txXfrm>
    </dsp:sp>
    <dsp:sp modelId="{B9FCC32D-4A93-4CE6-A7AF-E34EDA9DD35F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7291290"/>
                <a:satOff val="-496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291290"/>
                <a:satOff val="-496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291290"/>
                <a:satOff val="-496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BE -</a:t>
          </a:r>
          <a:r>
            <a:rPr lang="en-US" sz="2700" kern="1200" dirty="0"/>
            <a:t> transparent with each other, have frequent budget dates</a:t>
          </a:r>
          <a:endParaRPr lang="en-US" sz="2700" b="1" kern="1200" dirty="0"/>
        </a:p>
      </dsp:txBody>
      <dsp:txXfrm>
        <a:off x="0" y="2339975"/>
        <a:ext cx="3286125" cy="1971675"/>
      </dsp:txXfrm>
    </dsp:sp>
    <dsp:sp modelId="{172E4866-758B-4F91-950E-0D62EA406818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solidFill>
          <a:schemeClr val="bg2">
            <a:lumMod val="50000"/>
            <a:lumOff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AVOID –</a:t>
          </a:r>
          <a:r>
            <a:rPr lang="en-US" sz="2700" kern="1200" dirty="0"/>
            <a:t> unnecessary credit debt</a:t>
          </a:r>
          <a:endParaRPr lang="en-US" sz="2700" b="1" kern="1200" dirty="0"/>
        </a:p>
      </dsp:txBody>
      <dsp:txXfrm>
        <a:off x="3614737" y="2339975"/>
        <a:ext cx="3286125" cy="1971675"/>
      </dsp:txXfrm>
    </dsp:sp>
    <dsp:sp modelId="{BAC0931A-B393-49A7-96EA-D241ED31C487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PRAY- </a:t>
          </a:r>
          <a:r>
            <a:rPr lang="en-US" sz="2700" kern="1200" dirty="0"/>
            <a:t>for wisdom in handling  the resources God has entrusted to you</a:t>
          </a:r>
          <a:endParaRPr lang="en-US" sz="2700" b="1" kern="1200" dirty="0"/>
        </a:p>
      </dsp:txBody>
      <dsp:txXfrm>
        <a:off x="7229475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2FF97-5A6F-E753-65C5-F7F989114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DF966-8B57-9D0F-9421-BE57E97EF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BB0D9-A166-3D33-87EE-208D5F233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A795-3AA9-4AB3-857A-07A78A94CC7A}" type="datetimeFigureOut">
              <a:rPr lang="en-AU" smtClean="0"/>
              <a:t>8/08/2025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CE26B-ED5F-20FA-D21C-714F2CC10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75DFD-44B9-EFD9-88CE-CA8F981A2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733E-4ECB-4532-9704-F5B09EAA2F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039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9372A-E66E-9F04-2650-6672911A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78188-DAE2-AD53-EF27-264280FDE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C887D-4B4F-4E2E-EBBE-48FB430BE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A795-3AA9-4AB3-857A-07A78A94CC7A}" type="datetimeFigureOut">
              <a:rPr lang="en-AU" smtClean="0"/>
              <a:t>8/08/2025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6DEE5-5B3E-782E-7A79-7EACF5A9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1AD6B-ADF3-1B59-0566-5BA170E1A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733E-4ECB-4532-9704-F5B09EAA2F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0521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7C80DF-8CFF-959F-CB2B-D0726C387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66CDB-8731-472C-BE50-50EA13F2B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385B7-381D-6A21-A98A-FD1175FB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A795-3AA9-4AB3-857A-07A78A94CC7A}" type="datetimeFigureOut">
              <a:rPr lang="en-AU" smtClean="0"/>
              <a:t>8/08/2025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27CE6-AD6B-B3CB-179A-50A55C4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F0183-0485-AD47-9B44-104CC745C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733E-4ECB-4532-9704-F5B09EAA2F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7910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B8D01-5141-71B2-C503-E9191F016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08F0A-180D-4960-2A19-5F852A2BC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06856-BAD4-B903-4524-38A77A0F1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A795-3AA9-4AB3-857A-07A78A94CC7A}" type="datetimeFigureOut">
              <a:rPr lang="en-AU" smtClean="0"/>
              <a:t>8/08/2025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427F3-680F-3924-977D-DBFE37E32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7FD64-768A-E726-1366-3A13A949F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733E-4ECB-4532-9704-F5B09EAA2F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7186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1C769-056F-1FBC-1D43-50E5FFF84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250C2-C7B5-9F14-E3B1-71F21E436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F63F0-1C5A-EDCC-0072-B55C7B625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A795-3AA9-4AB3-857A-07A78A94CC7A}" type="datetimeFigureOut">
              <a:rPr lang="en-AU" smtClean="0"/>
              <a:t>8/08/2025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87398-6A98-6402-E7BC-34D6A02E6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A9EA4-79AE-F489-29E4-D158CAB9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733E-4ECB-4532-9704-F5B09EAA2F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8618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564E-659B-EAB5-CC05-6DDA850A3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7631-644F-9E72-70B4-DF69D194BF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75DA62-3806-9D5D-84C6-A5FC4908A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9D2CFB-9AFC-7338-0F2F-57D086C9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A795-3AA9-4AB3-857A-07A78A94CC7A}" type="datetimeFigureOut">
              <a:rPr lang="en-AU" smtClean="0"/>
              <a:t>8/08/2025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7F455-5A90-DD21-54C2-2A9DFB43D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C8965D-9706-5B82-D934-1B58980D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733E-4ECB-4532-9704-F5B09EAA2F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58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254CF-31B1-2D73-B5F8-59D03D1E1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FEEFF-54C2-CBBA-45CB-889CD3A9A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ECB54-F1E1-38EA-F3C4-436BE6C3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69A4E-D3D3-5EC3-ACA8-B3D5F23AE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21F444-55BF-4936-7ECE-920304EC2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FDE4B3-F994-33CB-49B9-484C70FC9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A795-3AA9-4AB3-857A-07A78A94CC7A}" type="datetimeFigureOut">
              <a:rPr lang="en-AU" smtClean="0"/>
              <a:t>8/08/2025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0F296C-13E5-8156-5459-107A14AF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2F1828-E4C9-8878-0233-201FE8B16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733E-4ECB-4532-9704-F5B09EAA2F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466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EA2AB-A579-2E60-FFEA-FDDD5E3DA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5F70F0-AB8F-BF48-289A-04FA11A2C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A795-3AA9-4AB3-857A-07A78A94CC7A}" type="datetimeFigureOut">
              <a:rPr lang="en-AU" smtClean="0"/>
              <a:t>8/08/2025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ECB092-1840-E6DA-47E3-7D8EAF826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A110D-24A0-0B5A-C006-30421AD3A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733E-4ECB-4532-9704-F5B09EAA2F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8560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3B5A9C-CCE3-BAC2-E190-37FCD8372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A795-3AA9-4AB3-857A-07A78A94CC7A}" type="datetimeFigureOut">
              <a:rPr lang="en-AU" smtClean="0"/>
              <a:t>8/08/2025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25600-5C75-00D5-E7A9-CD58EA6BA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C70A2-312D-B1ED-8686-FFAC498F5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733E-4ECB-4532-9704-F5B09EAA2F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655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EA782-7147-3D79-2FD2-5C645FE60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D7C88-7BE4-BA54-9330-3CC5F7A3E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232031-16F1-9C4A-27FD-37ABD3B6D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13C91-26EF-4B2B-5570-FACF9B892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A795-3AA9-4AB3-857A-07A78A94CC7A}" type="datetimeFigureOut">
              <a:rPr lang="en-AU" smtClean="0"/>
              <a:t>8/08/2025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2883F9-164B-E444-CD7B-43232F13A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E8569-0304-8CF9-EBD5-B13E79610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733E-4ECB-4532-9704-F5B09EAA2F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142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71185-C3D6-69BB-54D9-072AF239F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FA0B38-E99B-19E7-91A2-9DBE405678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C53E2-1625-BD44-0AC6-C0D6A85CB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065E4-E696-7DA3-4122-CA9AB164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A795-3AA9-4AB3-857A-07A78A94CC7A}" type="datetimeFigureOut">
              <a:rPr lang="en-AU" smtClean="0"/>
              <a:t>8/08/2025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A67EB-4F0F-23E4-5AE8-609E50AB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7BA03-90D0-0F89-3AF5-58F7D36DE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733E-4ECB-4532-9704-F5B09EAA2F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784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5EEA0-B93E-EBD8-3883-94CA814E7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336C0-0B95-03EE-F1E5-3CC8925FE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57379-41D9-3F8B-7630-775510D52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7DA795-3AA9-4AB3-857A-07A78A94CC7A}" type="datetimeFigureOut">
              <a:rPr lang="en-AU" smtClean="0"/>
              <a:t>8/08/2025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7AF4F-8165-934E-B9C6-5A11A7F4E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26A2A-BBCF-3CA3-402E-AFA6F3E5E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46733E-4ECB-4532-9704-F5B09EAA2F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266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 /><Relationship Id="rId7" Type="http://schemas.microsoft.com/office/2007/relationships/diagramDrawing" Target="../diagrams/drawing3.xml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3.xml" /><Relationship Id="rId5" Type="http://schemas.openxmlformats.org/officeDocument/2006/relationships/diagramQuickStyle" Target="../diagrams/quickStyle3.xml" /><Relationship Id="rId4" Type="http://schemas.openxmlformats.org/officeDocument/2006/relationships/diagramLayout" Target="../diagrams/layout3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 /><Relationship Id="rId2" Type="http://schemas.openxmlformats.org/officeDocument/2006/relationships/diagramData" Target="../diagrams/data4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4.xml" /><Relationship Id="rId5" Type="http://schemas.openxmlformats.org/officeDocument/2006/relationships/diagramColors" Target="../diagrams/colors4.xml" /><Relationship Id="rId4" Type="http://schemas.openxmlformats.org/officeDocument/2006/relationships/diagramQuickStyle" Target="../diagrams/quickStyle4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 /><Relationship Id="rId7" Type="http://schemas.microsoft.com/office/2007/relationships/diagramDrawing" Target="../diagrams/drawing5.xml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5.xml" /><Relationship Id="rId5" Type="http://schemas.openxmlformats.org/officeDocument/2006/relationships/diagramQuickStyle" Target="../diagrams/quickStyle5.xml" /><Relationship Id="rId4" Type="http://schemas.openxmlformats.org/officeDocument/2006/relationships/diagramLayout" Target="../diagrams/layout5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 /><Relationship Id="rId7" Type="http://schemas.microsoft.com/office/2007/relationships/diagramDrawing" Target="../diagrams/drawing6.xml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6.xml" /><Relationship Id="rId5" Type="http://schemas.openxmlformats.org/officeDocument/2006/relationships/diagramQuickStyle" Target="../diagrams/quickStyle6.xml" /><Relationship Id="rId4" Type="http://schemas.openxmlformats.org/officeDocument/2006/relationships/diagramLayout" Target="../diagrams/layout6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 /><Relationship Id="rId7" Type="http://schemas.microsoft.com/office/2007/relationships/diagramDrawing" Target="../diagrams/drawing7.xml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7.xml" /><Relationship Id="rId5" Type="http://schemas.openxmlformats.org/officeDocument/2006/relationships/diagramQuickStyle" Target="../diagrams/quickStyle7.xml" /><Relationship Id="rId4" Type="http://schemas.openxmlformats.org/officeDocument/2006/relationships/diagramLayout" Target="../diagrams/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l.com/article/hidden-gems-of-perl-com/" TargetMode="External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 /><Relationship Id="rId3" Type="http://schemas.openxmlformats.org/officeDocument/2006/relationships/hyperlink" Target="https://www.wallpaperflare.com/yellow-and-black-warning-sign-minimalism-waste-barrel-toxic-wallpaper-qijlc" TargetMode="External" /><Relationship Id="rId7" Type="http://schemas.openxmlformats.org/officeDocument/2006/relationships/diagramColors" Target="../diagrams/colors8.xml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Relationship Id="rId6" Type="http://schemas.openxmlformats.org/officeDocument/2006/relationships/diagramQuickStyle" Target="../diagrams/quickStyle8.xml" /><Relationship Id="rId5" Type="http://schemas.openxmlformats.org/officeDocument/2006/relationships/diagramLayout" Target="../diagrams/layout8.xml" /><Relationship Id="rId4" Type="http://schemas.openxmlformats.org/officeDocument/2006/relationships/diagramData" Target="../diagrams/data8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3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 /><Relationship Id="rId7" Type="http://schemas.microsoft.com/office/2007/relationships/diagramDrawing" Target="../diagrams/drawing9.xml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9.xml" /><Relationship Id="rId5" Type="http://schemas.openxmlformats.org/officeDocument/2006/relationships/diagramQuickStyle" Target="../diagrams/quickStyle9.xml" /><Relationship Id="rId4" Type="http://schemas.openxmlformats.org/officeDocument/2006/relationships/diagramLayout" Target="../diagrams/layout9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3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 /><Relationship Id="rId1" Type="http://schemas.openxmlformats.org/officeDocument/2006/relationships/slideLayout" Target="../slideLayouts/slideLayout3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A stack of coins on a white background&#10;&#10;Description automatically generated">
            <a:extLst>
              <a:ext uri="{FF2B5EF4-FFF2-40B4-BE49-F238E27FC236}">
                <a16:creationId xmlns:a16="http://schemas.microsoft.com/office/drawing/2014/main" id="{CED233AC-78B0-4642-44C3-3ADA5522B5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278" r="-1" b="-1"/>
          <a:stretch/>
        </p:blipFill>
        <p:spPr>
          <a:xfrm>
            <a:off x="187388" y="182880"/>
            <a:ext cx="11824481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B8A84F-5667-C032-4E0B-D2D38625E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1122363"/>
            <a:ext cx="9795637" cy="2217158"/>
          </a:xfrm>
        </p:spPr>
        <p:txBody>
          <a:bodyPr>
            <a:normAutofit/>
          </a:bodyPr>
          <a:lstStyle/>
          <a:p>
            <a:pPr algn="l"/>
            <a:r>
              <a:rPr lang="en-AU" sz="52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800000"/>
                </a:highlight>
              </a:rPr>
              <a:t>MONEY MATTERS IN MARRIAGE</a:t>
            </a:r>
            <a:endParaRPr lang="en-AU" sz="52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29AB7-CED2-2530-2342-D19DD0029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26021"/>
            <a:ext cx="9795637" cy="2042260"/>
          </a:xfrm>
        </p:spPr>
        <p:txBody>
          <a:bodyPr>
            <a:normAutofit/>
          </a:bodyPr>
          <a:lstStyle/>
          <a:p>
            <a:pPr algn="l"/>
            <a:r>
              <a:rPr lang="en-AU">
                <a:solidFill>
                  <a:srgbClr val="002060"/>
                </a:solidFill>
                <a:highlight>
                  <a:srgbClr val="C0C0C0"/>
                </a:highlight>
              </a:rPr>
              <a:t>Principles of Stewardship - Matthew 25:14-30</a:t>
            </a:r>
          </a:p>
        </p:txBody>
      </p:sp>
    </p:spTree>
    <p:extLst>
      <p:ext uri="{BB962C8B-B14F-4D97-AF65-F5344CB8AC3E}">
        <p14:creationId xmlns:p14="http://schemas.microsoft.com/office/powerpoint/2010/main" val="61358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4C1EA-D5AF-4512-4615-8A4E86649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09"/>
            <a:ext cx="7074568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Principle #2- </a:t>
            </a:r>
            <a:b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6600" kern="1200">
              <a:solidFill>
                <a:srgbClr val="C00000"/>
              </a:solidFill>
              <a:highlight>
                <a:srgbClr val="C0C0C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5628F-7D6F-DED6-1AE1-E03564E37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818" y="4474619"/>
            <a:ext cx="7177466" cy="123385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000" i="1" kern="1200" dirty="0">
                <a:latin typeface="+mn-lt"/>
                <a:ea typeface="+mn-ea"/>
                <a:cs typeface="+mn-cs"/>
              </a:rPr>
              <a:t>“After a long time, their Master returned and called them to </a:t>
            </a:r>
            <a:r>
              <a:rPr lang="en-US" sz="3000" b="1" i="1" kern="1200" dirty="0">
                <a:latin typeface="+mn-lt"/>
                <a:ea typeface="+mn-ea"/>
                <a:cs typeface="+mn-cs"/>
              </a:rPr>
              <a:t>give an account </a:t>
            </a:r>
            <a:r>
              <a:rPr lang="en-US" sz="3000" i="1" kern="1200" dirty="0">
                <a:latin typeface="+mn-lt"/>
                <a:ea typeface="+mn-ea"/>
                <a:cs typeface="+mn-cs"/>
              </a:rPr>
              <a:t>of how they used </a:t>
            </a:r>
            <a:r>
              <a:rPr lang="en-US" sz="3000" b="1" i="1" u="sng" kern="1200" dirty="0">
                <a:latin typeface="+mn-lt"/>
                <a:ea typeface="+mn-ea"/>
                <a:cs typeface="+mn-cs"/>
              </a:rPr>
              <a:t>HIS </a:t>
            </a:r>
            <a:r>
              <a:rPr lang="en-US" sz="3000" i="1" kern="1200" dirty="0">
                <a:latin typeface="+mn-lt"/>
                <a:ea typeface="+mn-ea"/>
                <a:cs typeface="+mn-cs"/>
              </a:rPr>
              <a:t>money.” vs19</a:t>
            </a:r>
          </a:p>
          <a:p>
            <a:pPr marL="0" indent="0" algn="ctr">
              <a:buNone/>
            </a:pPr>
            <a:endParaRPr lang="en-US" sz="2400" i="1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125E41-A2BB-47D6-AED4-D802AE2C9CEC}"/>
              </a:ext>
            </a:extLst>
          </p:cNvPr>
          <p:cNvSpPr/>
          <p:nvPr/>
        </p:nvSpPr>
        <p:spPr>
          <a:xfrm>
            <a:off x="1479837" y="2967335"/>
            <a:ext cx="9232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C0C0C0"/>
                </a:highlight>
              </a:rPr>
              <a:t>BE AWARE OF THE THREE T’S</a:t>
            </a:r>
          </a:p>
        </p:txBody>
      </p:sp>
    </p:spTree>
    <p:extLst>
      <p:ext uri="{BB962C8B-B14F-4D97-AF65-F5344CB8AC3E}">
        <p14:creationId xmlns:p14="http://schemas.microsoft.com/office/powerpoint/2010/main" val="2943198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!!Rectangle">
            <a:extLst>
              <a:ext uri="{FF2B5EF4-FFF2-40B4-BE49-F238E27FC236}">
                <a16:creationId xmlns:a16="http://schemas.microsoft.com/office/drawing/2014/main" id="{21ED5FCA-9564-42B4-9F52-2CCED8ED6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B352C9-DAAB-E0F9-10C5-F45C24875E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</a:blip>
          <a:srcRect b="15730"/>
          <a:stretch>
            <a:fillRect/>
          </a:stretch>
        </p:blipFill>
        <p:spPr>
          <a:xfrm>
            <a:off x="20" y="-9107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B5B2C5-E85C-1CDF-B622-ACFDC7615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FFFFFF"/>
                </a:solidFill>
              </a:rPr>
              <a:t>Remember the important 3 T’s of life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F2248AE-46BD-722E-2DAD-2A4D2D37B9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2596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4646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4C1EA-D5AF-4512-4615-8A4E86649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10"/>
            <a:ext cx="7006389" cy="1835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Principle #3- </a:t>
            </a:r>
            <a:b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6600" kern="1200">
              <a:solidFill>
                <a:srgbClr val="C00000"/>
              </a:solidFill>
              <a:highlight>
                <a:srgbClr val="C0C0C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5628F-7D6F-DED6-1AE1-E03564E37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916" y="4399570"/>
            <a:ext cx="7097969" cy="147396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 algn="ctr">
              <a:buNone/>
            </a:pPr>
            <a:endParaRPr lang="en-US" sz="2400" i="1" kern="1200" dirty="0"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3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en-US" sz="3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Why</a:t>
            </a:r>
            <a:r>
              <a:rPr lang="en-US" sz="3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didn’t you deposit </a:t>
            </a:r>
            <a:r>
              <a:rPr lang="en-US" sz="3000" b="1" i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</a:t>
            </a:r>
            <a:r>
              <a:rPr lang="en-US" sz="3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money in the bank? At least I could have gotten some interest on it.” </a:t>
            </a:r>
          </a:p>
          <a:p>
            <a:pPr marL="0" indent="0" algn="ctr">
              <a:buNone/>
            </a:pPr>
            <a:endParaRPr lang="en-US" sz="2400" i="1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5DC5D2-BC52-3890-7B0E-F75F17B56A3C}"/>
              </a:ext>
            </a:extLst>
          </p:cNvPr>
          <p:cNvSpPr/>
          <p:nvPr/>
        </p:nvSpPr>
        <p:spPr>
          <a:xfrm>
            <a:off x="2459115" y="2121763"/>
            <a:ext cx="740397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C0C0C0"/>
                </a:highlight>
              </a:rPr>
              <a:t>POOR MANAGEMENT 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C0C0C0"/>
                </a:highlight>
              </a:rPr>
              <a:t>DISPLEASES THE LORD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C0C0C0"/>
                </a:highlight>
              </a:rPr>
              <a:t> </a:t>
            </a: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676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F01134-F268-74B2-7BD1-0227142AD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AU" sz="4000" dirty="0">
                <a:solidFill>
                  <a:srgbClr val="FFFFFF"/>
                </a:solidFill>
              </a:rPr>
              <a:t>Examples of poor management:</a:t>
            </a:r>
          </a:p>
        </p:txBody>
      </p:sp>
      <p:sp>
        <p:nvSpPr>
          <p:cNvPr id="6" name="AutoShape 2" descr="See related image detail. The Meaning Of Marriage Tim Keller Quotes. QuotesGram">
            <a:extLst>
              <a:ext uri="{FF2B5EF4-FFF2-40B4-BE49-F238E27FC236}">
                <a16:creationId xmlns:a16="http://schemas.microsoft.com/office/drawing/2014/main" id="{6AE60217-1F3F-8085-B8E1-7306AF7765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7" name="AutoShape 4" descr="See related image detail. The Meaning Of Marriage Tim Keller Quotes. QuotesGram">
            <a:extLst>
              <a:ext uri="{FF2B5EF4-FFF2-40B4-BE49-F238E27FC236}">
                <a16:creationId xmlns:a16="http://schemas.microsoft.com/office/drawing/2014/main" id="{767AED7E-BE2C-7422-BB77-72E5A445CA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aphicFrame>
        <p:nvGraphicFramePr>
          <p:cNvPr id="43" name="Content Placeholder 4">
            <a:extLst>
              <a:ext uri="{FF2B5EF4-FFF2-40B4-BE49-F238E27FC236}">
                <a16:creationId xmlns:a16="http://schemas.microsoft.com/office/drawing/2014/main" id="{D1D4B9B0-2C56-EADE-BAFB-CB4FC22952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34183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466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!!Rectangle">
            <a:extLst>
              <a:ext uri="{FF2B5EF4-FFF2-40B4-BE49-F238E27FC236}">
                <a16:creationId xmlns:a16="http://schemas.microsoft.com/office/drawing/2014/main" id="{21ED5FCA-9564-42B4-9F52-2CCED8ED6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7" name="Picture 126" descr="A blue and green background&#10;&#10;AI-generated content may be incorrect.">
            <a:extLst>
              <a:ext uri="{FF2B5EF4-FFF2-40B4-BE49-F238E27FC236}">
                <a16:creationId xmlns:a16="http://schemas.microsoft.com/office/drawing/2014/main" id="{3120B1A3-7393-8459-18B9-1BE41B67A8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</a:blip>
          <a:srcRect b="15730"/>
          <a:stretch>
            <a:fillRect/>
          </a:stretch>
        </p:blipFill>
        <p:spPr>
          <a:xfrm>
            <a:off x="20" y="-9107"/>
            <a:ext cx="1219198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7990920-4A41-911C-A176-D1BCCA42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470263"/>
            <a:ext cx="10635342" cy="1463040"/>
          </a:xfrm>
        </p:spPr>
        <p:txBody>
          <a:bodyPr>
            <a:normAutofit/>
          </a:bodyPr>
          <a:lstStyle/>
          <a:p>
            <a:r>
              <a:rPr lang="en-AU" sz="6000" dirty="0">
                <a:solidFill>
                  <a:srgbClr val="FFFFFF"/>
                </a:solidFill>
              </a:rPr>
              <a:t>Where do we overspend?</a:t>
            </a:r>
          </a:p>
        </p:txBody>
      </p:sp>
      <p:sp>
        <p:nvSpPr>
          <p:cNvPr id="137" name="Arc 13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ADAF59A5-1747-A2D9-4215-9FD018DFB6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165012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20355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Old wrinkled hands with some coins">
            <a:extLst>
              <a:ext uri="{FF2B5EF4-FFF2-40B4-BE49-F238E27FC236}">
                <a16:creationId xmlns:a16="http://schemas.microsoft.com/office/drawing/2014/main" id="{2533644C-8487-6188-30C2-7BC29BEB3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b="15730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77698-E301-E156-7D88-7CED6F08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AU" sz="5400" b="1" dirty="0">
                <a:solidFill>
                  <a:srgbClr val="FFC000"/>
                </a:solidFill>
              </a:rPr>
              <a:t>Let us test ourselves:</a:t>
            </a:r>
          </a:p>
        </p:txBody>
      </p:sp>
      <p:graphicFrame>
        <p:nvGraphicFramePr>
          <p:cNvPr id="48" name="Content Placeholder 2">
            <a:extLst>
              <a:ext uri="{FF2B5EF4-FFF2-40B4-BE49-F238E27FC236}">
                <a16:creationId xmlns:a16="http://schemas.microsoft.com/office/drawing/2014/main" id="{162DD937-032D-7C63-50A7-089A227504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7575432"/>
              </p:ext>
            </p:extLst>
          </p:nvPr>
        </p:nvGraphicFramePr>
        <p:xfrm>
          <a:off x="600891" y="2455817"/>
          <a:ext cx="10389761" cy="3673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8328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4C1EA-D5AF-4512-4615-8A4E86649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5" y="955309"/>
            <a:ext cx="7128209" cy="18324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Principle #4- </a:t>
            </a:r>
            <a:b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6600" kern="1200">
              <a:solidFill>
                <a:srgbClr val="C00000"/>
              </a:solidFill>
              <a:highlight>
                <a:srgbClr val="C0C0C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5628F-7D6F-DED6-1AE1-E03564E37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916" y="4533813"/>
            <a:ext cx="7052008" cy="1026578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indent="0" algn="ctr">
              <a:buNone/>
            </a:pPr>
            <a:endParaRPr lang="en-US" sz="2400" i="1" kern="1200"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112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en-US" sz="1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 done</a:t>
            </a:r>
            <a:r>
              <a:rPr lang="en-US" sz="112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my good and faithful servant.” vs 21 </a:t>
            </a:r>
          </a:p>
          <a:p>
            <a:pPr marL="0" indent="0" algn="ctr">
              <a:buNone/>
            </a:pPr>
            <a:r>
              <a:rPr lang="en-US" sz="112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indent="0" algn="ctr">
              <a:buNone/>
            </a:pPr>
            <a:endParaRPr lang="en-US" sz="2400" i="1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00409F-16A0-AB46-BD2E-B77F2E24FED0}"/>
              </a:ext>
            </a:extLst>
          </p:cNvPr>
          <p:cNvSpPr/>
          <p:nvPr/>
        </p:nvSpPr>
        <p:spPr>
          <a:xfrm>
            <a:off x="2717228" y="2324187"/>
            <a:ext cx="69696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C0C0C0"/>
                </a:highlight>
              </a:rPr>
              <a:t>WISE MANAGEMENT 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C0C0C0"/>
                </a:highlight>
              </a:rPr>
              <a:t>IS REWARDED</a:t>
            </a:r>
          </a:p>
        </p:txBody>
      </p:sp>
    </p:spTree>
    <p:extLst>
      <p:ext uri="{BB962C8B-B14F-4D97-AF65-F5344CB8AC3E}">
        <p14:creationId xmlns:p14="http://schemas.microsoft.com/office/powerpoint/2010/main" val="3842803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close-up of a white wall&#10;&#10;AI-generated content may be incorrect.">
            <a:extLst>
              <a:ext uri="{FF2B5EF4-FFF2-40B4-BE49-F238E27FC236}">
                <a16:creationId xmlns:a16="http://schemas.microsoft.com/office/drawing/2014/main" id="{6327C013-A920-3A32-E95F-2303C51D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590" b="14141"/>
          <a:stretch>
            <a:fillRect/>
          </a:stretch>
        </p:blipFill>
        <p:spPr>
          <a:xfrm>
            <a:off x="0" y="9145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A2CA32-9427-F820-4878-064021C64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535" y="378824"/>
            <a:ext cx="10583962" cy="1737359"/>
          </a:xfrm>
        </p:spPr>
        <p:txBody>
          <a:bodyPr>
            <a:normAutofit/>
          </a:bodyPr>
          <a:lstStyle/>
          <a:p>
            <a:r>
              <a:rPr lang="en-AU" b="1" dirty="0">
                <a:solidFill>
                  <a:srgbClr val="FFFFFF"/>
                </a:solidFill>
              </a:rPr>
              <a:t>Wise investments with eternal benefits 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A2638F1D-043A-BEE4-D121-512253E718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4251810"/>
              </p:ext>
            </p:extLst>
          </p:nvPr>
        </p:nvGraphicFramePr>
        <p:xfrm>
          <a:off x="744583" y="1907177"/>
          <a:ext cx="10450286" cy="4221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9886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with lights on it">
            <a:extLst>
              <a:ext uri="{FF2B5EF4-FFF2-40B4-BE49-F238E27FC236}">
                <a16:creationId xmlns:a16="http://schemas.microsoft.com/office/drawing/2014/main" id="{0E36885B-E80B-92DE-EFA6-96B27CFA0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0A75B4-3B61-6C37-6C4C-9C1BC78E1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273" y="979714"/>
            <a:ext cx="3788230" cy="450668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000" i="1" dirty="0">
                <a:solidFill>
                  <a:srgbClr val="262626"/>
                </a:solidFill>
              </a:rPr>
              <a:t>“Store your treasures in heaven, where moths &amp; rust cannot destroy, &amp; thieves do not break in &amp; steal. Wherever your treasure is, there the desires of your heart will also be.” </a:t>
            </a:r>
            <a:br>
              <a:rPr lang="en-US" sz="2000" i="1" dirty="0">
                <a:solidFill>
                  <a:srgbClr val="262626"/>
                </a:solidFill>
              </a:rPr>
            </a:br>
            <a:r>
              <a:rPr lang="en-US" sz="2000" i="1" dirty="0">
                <a:solidFill>
                  <a:srgbClr val="262626"/>
                </a:solidFill>
              </a:rPr>
              <a:t>Mt 6:20.21</a:t>
            </a:r>
            <a:br>
              <a:rPr lang="en-US" sz="2000" i="1" dirty="0">
                <a:solidFill>
                  <a:srgbClr val="262626"/>
                </a:solidFill>
              </a:rPr>
            </a:br>
            <a:endParaRPr lang="en-US" sz="2000" i="1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0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yellow caution sign in water&#10;&#10;AI-generated content may be incorrect.">
            <a:extLst>
              <a:ext uri="{FF2B5EF4-FFF2-40B4-BE49-F238E27FC236}">
                <a16:creationId xmlns:a16="http://schemas.microsoft.com/office/drawing/2014/main" id="{AE48D7A5-7F07-6E95-F7E4-644F8DD20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5286" r="5409"/>
          <a:stretch>
            <a:fillRect/>
          </a:stretch>
        </p:blipFill>
        <p:spPr>
          <a:xfrm>
            <a:off x="-1" y="0"/>
            <a:ext cx="4798484" cy="6858000"/>
          </a:xfrm>
          <a:prstGeom prst="rect">
            <a:avLst/>
          </a:prstGeom>
        </p:spPr>
      </p:pic>
      <p:sp useBgFill="1">
        <p:nvSpPr>
          <p:cNvPr id="121" name="Rectangle 12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669B6-F0DA-3C40-782F-604922A0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576" y="195943"/>
            <a:ext cx="6472709" cy="176904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Where do you draw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your </a:t>
            </a:r>
            <a:r>
              <a:rPr lang="en-US" sz="4000" b="1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line?</a:t>
            </a:r>
            <a:endParaRPr lang="en-AU" sz="4000" b="1" dirty="0"/>
          </a:p>
        </p:txBody>
      </p:sp>
      <p:graphicFrame>
        <p:nvGraphicFramePr>
          <p:cNvPr id="60" name="Content Placeholder 2">
            <a:extLst>
              <a:ext uri="{FF2B5EF4-FFF2-40B4-BE49-F238E27FC236}">
                <a16:creationId xmlns:a16="http://schemas.microsoft.com/office/drawing/2014/main" id="{848C4AB7-9424-B857-E841-962C1086D9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5070274"/>
              </p:ext>
            </p:extLst>
          </p:nvPr>
        </p:nvGraphicFramePr>
        <p:xfrm>
          <a:off x="5107577" y="1815737"/>
          <a:ext cx="6570617" cy="493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83057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y Equal Wage Policy Won't Pay Off - Foundation for Economic Education">
            <a:extLst>
              <a:ext uri="{FF2B5EF4-FFF2-40B4-BE49-F238E27FC236}">
                <a16:creationId xmlns:a16="http://schemas.microsoft.com/office/drawing/2014/main" id="{DA864460-2E28-9858-C935-819C3CCCE3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117E9-ABCD-9167-0E47-D66E12949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How well do you communicate about money?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66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loseup of flowers on top of a coffin">
            <a:extLst>
              <a:ext uri="{FF2B5EF4-FFF2-40B4-BE49-F238E27FC236}">
                <a16:creationId xmlns:a16="http://schemas.microsoft.com/office/drawing/2014/main" id="{1366E2E7-B50D-AAB0-64C6-90E5977A7E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" b="15390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DC5235-A76C-6044-08FA-BBE8884D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1124712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</a:rPr>
              <a:t>We all come to the end of our lives as naked, and empty handed as on the day we were born. </a:t>
            </a:r>
            <a:br>
              <a:rPr lang="en-US" sz="4600" dirty="0">
                <a:solidFill>
                  <a:schemeClr val="bg1"/>
                </a:solidFill>
              </a:rPr>
            </a:br>
            <a:r>
              <a:rPr lang="en-US" sz="4600" dirty="0">
                <a:solidFill>
                  <a:schemeClr val="bg1"/>
                </a:solidFill>
              </a:rPr>
              <a:t>We can’t take our riches with us.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255DAA-821B-436D-AC82-EE40F243F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7048" y="4599432"/>
            <a:ext cx="9144000" cy="122752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Ecclesiastes 5:15</a:t>
            </a:r>
          </a:p>
        </p:txBody>
      </p:sp>
      <p:sp>
        <p:nvSpPr>
          <p:cNvPr id="52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37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8060146E-821C-57CE-C916-E6D3D8A91A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9753" b="150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85DDBF-874F-0298-3570-EF1DE0A41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AU" sz="5400" b="1" dirty="0">
                <a:solidFill>
                  <a:srgbClr val="FFFFFF"/>
                </a:solidFill>
              </a:rPr>
              <a:t>In summary-</a:t>
            </a:r>
          </a:p>
        </p:txBody>
      </p:sp>
      <p:graphicFrame>
        <p:nvGraphicFramePr>
          <p:cNvPr id="35" name="Content Placeholder 2">
            <a:extLst>
              <a:ext uri="{FF2B5EF4-FFF2-40B4-BE49-F238E27FC236}">
                <a16:creationId xmlns:a16="http://schemas.microsoft.com/office/drawing/2014/main" id="{B676FF7C-37B9-5AE0-889A-8A133E9906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26906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0898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lurred sun at dusk">
            <a:extLst>
              <a:ext uri="{FF2B5EF4-FFF2-40B4-BE49-F238E27FC236}">
                <a16:creationId xmlns:a16="http://schemas.microsoft.com/office/drawing/2014/main" id="{63B5AD35-3021-03CF-809B-2157EB4B4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45FA63-8A16-B121-8EF5-CD188EC90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i="1" dirty="0">
                <a:solidFill>
                  <a:srgbClr val="FFFFFF"/>
                </a:solidFill>
              </a:rPr>
              <a:t>“</a:t>
            </a:r>
            <a:r>
              <a:rPr lang="en-US" sz="2800" b="1" i="1" dirty="0">
                <a:solidFill>
                  <a:srgbClr val="FFFFFF"/>
                </a:solidFill>
              </a:rPr>
              <a:t>Well done</a:t>
            </a:r>
            <a:r>
              <a:rPr lang="en-US" sz="2800" i="1" dirty="0">
                <a:solidFill>
                  <a:srgbClr val="FFFFFF"/>
                </a:solidFill>
              </a:rPr>
              <a:t>, my good &amp; faithful servant! You have been faithful in handling this small amount, so now I will give you many more responsibilities. </a:t>
            </a:r>
          </a:p>
          <a:p>
            <a:pPr algn="ctr"/>
            <a:r>
              <a:rPr lang="en-US" sz="3600" b="1" i="1" dirty="0">
                <a:solidFill>
                  <a:srgbClr val="FFC000"/>
                </a:solidFill>
              </a:rPr>
              <a:t>Come &amp; share in your Master’s happiness</a:t>
            </a:r>
            <a:r>
              <a:rPr lang="en-US" sz="3600" i="1" dirty="0">
                <a:solidFill>
                  <a:srgbClr val="FFC000"/>
                </a:solidFill>
              </a:rPr>
              <a:t>!”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3715C8-A9A4-C1B4-5EEB-6999AB6A8F41}"/>
              </a:ext>
            </a:extLst>
          </p:cNvPr>
          <p:cNvSpPr/>
          <p:nvPr/>
        </p:nvSpPr>
        <p:spPr>
          <a:xfrm>
            <a:off x="1280160" y="2207602"/>
            <a:ext cx="955329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reward is out of this world!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8951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erson standing on top of mountain with arms raised">
            <a:extLst>
              <a:ext uri="{FF2B5EF4-FFF2-40B4-BE49-F238E27FC236}">
                <a16:creationId xmlns:a16="http://schemas.microsoft.com/office/drawing/2014/main" id="{9CB7BECA-BF73-932C-5798-5DEDD9770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B76505-9994-D0DF-3E33-3B45C689E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500" i="1" dirty="0">
                <a:solidFill>
                  <a:srgbClr val="FFFFFF"/>
                </a:solidFill>
              </a:rPr>
              <a:t>“I know how to live on almost nothing or with everything. </a:t>
            </a:r>
            <a:br>
              <a:rPr lang="en-US" sz="2500" i="1" dirty="0">
                <a:solidFill>
                  <a:srgbClr val="FFFFFF"/>
                </a:solidFill>
              </a:rPr>
            </a:br>
            <a:r>
              <a:rPr lang="en-US" sz="2500" i="1" dirty="0">
                <a:solidFill>
                  <a:srgbClr val="FFFFFF"/>
                </a:solidFill>
              </a:rPr>
              <a:t>I have learned the secret of living in every situation, </a:t>
            </a:r>
            <a:br>
              <a:rPr lang="en-US" sz="2500" i="1" dirty="0">
                <a:solidFill>
                  <a:srgbClr val="FFFFFF"/>
                </a:solidFill>
              </a:rPr>
            </a:br>
            <a:r>
              <a:rPr lang="en-US" sz="2500" i="1" dirty="0">
                <a:solidFill>
                  <a:srgbClr val="FFFFFF"/>
                </a:solidFill>
              </a:rPr>
              <a:t>whether it is with a full stomach or empty, </a:t>
            </a:r>
            <a:br>
              <a:rPr lang="en-US" sz="2500" i="1" dirty="0">
                <a:solidFill>
                  <a:srgbClr val="FFFFFF"/>
                </a:solidFill>
              </a:rPr>
            </a:br>
            <a:r>
              <a:rPr lang="en-US" sz="2500" i="1" dirty="0">
                <a:solidFill>
                  <a:srgbClr val="FFFFFF"/>
                </a:solidFill>
              </a:rPr>
              <a:t>with plenty or little. </a:t>
            </a:r>
            <a:br>
              <a:rPr lang="en-US" sz="2500" i="1" dirty="0">
                <a:solidFill>
                  <a:srgbClr val="FFFFFF"/>
                </a:solidFill>
              </a:rPr>
            </a:br>
            <a:br>
              <a:rPr lang="en-US" sz="2500" i="1" dirty="0">
                <a:solidFill>
                  <a:srgbClr val="FFFFFF"/>
                </a:solidFill>
              </a:rPr>
            </a:br>
            <a:r>
              <a:rPr lang="en-US" sz="2500" b="1" i="1" dirty="0">
                <a:solidFill>
                  <a:srgbClr val="FFFFFF"/>
                </a:solidFill>
              </a:rPr>
              <a:t>For I can do everything through Christ, who gives me strength</a:t>
            </a:r>
            <a:r>
              <a:rPr lang="en-US" sz="2500" i="1" dirty="0">
                <a:solidFill>
                  <a:srgbClr val="FFFFFF"/>
                </a:solidFill>
              </a:rPr>
              <a:t>.” </a:t>
            </a:r>
            <a:br>
              <a:rPr lang="en-US" sz="2500" i="1" dirty="0">
                <a:solidFill>
                  <a:srgbClr val="FFFFFF"/>
                </a:solidFill>
              </a:rPr>
            </a:br>
            <a:br>
              <a:rPr lang="en-US" sz="2500" dirty="0">
                <a:solidFill>
                  <a:srgbClr val="FFFFFF"/>
                </a:solidFill>
              </a:rPr>
            </a:br>
            <a:r>
              <a:rPr lang="en-US" sz="2500" dirty="0">
                <a:solidFill>
                  <a:srgbClr val="FFFFFF"/>
                </a:solidFill>
              </a:rPr>
              <a:t>Philippians 4:12, 13</a:t>
            </a:r>
            <a:br>
              <a:rPr lang="en-US" sz="2500" dirty="0">
                <a:solidFill>
                  <a:srgbClr val="FFFFFF"/>
                </a:solidFill>
              </a:rPr>
            </a:br>
            <a:endParaRPr lang="en-US" sz="2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09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Tropical sandy beach">
            <a:extLst>
              <a:ext uri="{FF2B5EF4-FFF2-40B4-BE49-F238E27FC236}">
                <a16:creationId xmlns:a16="http://schemas.microsoft.com/office/drawing/2014/main" id="{230F6647-EDC9-BDF8-24E0-E170E79BA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>
            <a:fillRect/>
          </a:stretch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37" y="875758"/>
            <a:ext cx="5219885" cy="510953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986" y="673591"/>
            <a:ext cx="5565913" cy="54154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734" y="1041621"/>
            <a:ext cx="4953365" cy="480152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82855-C259-900B-44F1-D0D19939D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4" y="1802673"/>
            <a:ext cx="4193177" cy="4013705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“It is a good thing to receive wealth from God &amp; the good health to enjoy it. </a:t>
            </a:r>
            <a:b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enjoy your work &amp; accept your lot in life – this is indeed a gift from God!” </a:t>
            </a:r>
            <a:b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Ecclesiastes 5:19</a:t>
            </a:r>
            <a:b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5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8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F59FAB-C07D-DEFC-73FB-687386E3C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Where do men &amp; women like to spend the most?</a:t>
            </a:r>
          </a:p>
        </p:txBody>
      </p:sp>
      <p:pic>
        <p:nvPicPr>
          <p:cNvPr id="4" name="Picture 2" descr="How men and women spend their money differently">
            <a:extLst>
              <a:ext uri="{FF2B5EF4-FFF2-40B4-BE49-F238E27FC236}">
                <a16:creationId xmlns:a16="http://schemas.microsoft.com/office/drawing/2014/main" id="{6FB440F1-EDD5-E707-7017-F51388A376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6" y="1028243"/>
            <a:ext cx="7725954" cy="5157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0845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FDCCB-A59E-56A5-1583-A33C1D347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942" y="304799"/>
            <a:ext cx="6781800" cy="133869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  <a:extrusionClr>
                <a:srgbClr val="FF0000"/>
              </a:extrusionClr>
            </a:sp3d>
          </a:bodyPr>
          <a:lstStyle/>
          <a:p>
            <a:r>
              <a:rPr lang="en-AU">
                <a:latin typeface="Amasis MT Pro Black" panose="02040A04050005020304" pitchFamily="18" charset="0"/>
              </a:rPr>
              <a:t>Money issues that can damage a marriage:</a:t>
            </a:r>
          </a:p>
        </p:txBody>
      </p:sp>
      <p:pic>
        <p:nvPicPr>
          <p:cNvPr id="15" name="Picture 14" descr="Codes on papers">
            <a:extLst>
              <a:ext uri="{FF2B5EF4-FFF2-40B4-BE49-F238E27FC236}">
                <a16:creationId xmlns:a16="http://schemas.microsoft.com/office/drawing/2014/main" id="{F1A50B7E-58BC-583E-3386-6DEFD92AD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01" r="30753" b="-1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52C108C6-BD08-9921-3A77-2DC3C5C520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348462"/>
              </p:ext>
            </p:extLst>
          </p:nvPr>
        </p:nvGraphicFramePr>
        <p:xfrm>
          <a:off x="3213463" y="1643496"/>
          <a:ext cx="9261566" cy="4535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5397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Free Photo | Happy couple at Home office with Online business ...">
            <a:extLst>
              <a:ext uri="{FF2B5EF4-FFF2-40B4-BE49-F238E27FC236}">
                <a16:creationId xmlns:a16="http://schemas.microsoft.com/office/drawing/2014/main" id="{F89CA863-654A-AFBB-CBC7-7755C1E03F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>
            <a:fillRect/>
          </a:stretch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Rectangle 103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64E365-A956-C7D7-AE10-77EC8111B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 i="1">
                <a:solidFill>
                  <a:schemeClr val="bg1"/>
                </a:solidFill>
              </a:rPr>
              <a:t>“In the last days there will be very difficult times, for people will love only themselves and their money…” </a:t>
            </a:r>
            <a:br>
              <a:rPr lang="en-US" sz="2900" i="1">
                <a:solidFill>
                  <a:schemeClr val="bg1"/>
                </a:solidFill>
              </a:rPr>
            </a:br>
            <a:r>
              <a:rPr lang="en-US" sz="2900" i="1">
                <a:solidFill>
                  <a:schemeClr val="bg1"/>
                </a:solidFill>
              </a:rPr>
              <a:t>2 Tim 3:2</a:t>
            </a:r>
          </a:p>
        </p:txBody>
      </p:sp>
    </p:spTree>
    <p:extLst>
      <p:ext uri="{BB962C8B-B14F-4D97-AF65-F5344CB8AC3E}">
        <p14:creationId xmlns:p14="http://schemas.microsoft.com/office/powerpoint/2010/main" val="2890168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4C1EA-D5AF-4512-4615-8A4E86649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09"/>
            <a:ext cx="7074568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Principle #1- </a:t>
            </a:r>
            <a:b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6600" kern="1200">
              <a:solidFill>
                <a:srgbClr val="C00000"/>
              </a:solidFill>
              <a:highlight>
                <a:srgbClr val="C0C0C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5628F-7D6F-DED6-1AE1-E03564E37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916" y="4533813"/>
            <a:ext cx="6998368" cy="1033577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000" i="1" kern="1200" dirty="0">
                <a:latin typeface="+mn-lt"/>
                <a:ea typeface="+mn-ea"/>
                <a:cs typeface="+mn-cs"/>
              </a:rPr>
              <a:t>“Master (Kyrios), </a:t>
            </a:r>
            <a:r>
              <a:rPr lang="en-US" sz="3000" b="1" i="1" kern="1200" dirty="0">
                <a:latin typeface="+mn-lt"/>
                <a:ea typeface="+mn-ea"/>
                <a:cs typeface="+mn-cs"/>
              </a:rPr>
              <a:t>YOU</a:t>
            </a:r>
            <a:r>
              <a:rPr lang="en-US" sz="3000" i="1" kern="1200" dirty="0">
                <a:latin typeface="+mn-lt"/>
                <a:ea typeface="+mn-ea"/>
                <a:cs typeface="+mn-cs"/>
              </a:rPr>
              <a:t> gave me five bags of silver to invest. And I have earned five more.”  vs 2</a:t>
            </a:r>
            <a:r>
              <a:rPr lang="en-US" i="1" kern="1200" dirty="0">
                <a:latin typeface="+mn-lt"/>
                <a:ea typeface="+mn-ea"/>
                <a:cs typeface="+mn-cs"/>
              </a:rPr>
              <a:t>0</a:t>
            </a:r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DD4D75-E46C-F1E0-9842-0B2916868776}"/>
              </a:ext>
            </a:extLst>
          </p:cNvPr>
          <p:cNvSpPr/>
          <p:nvPr/>
        </p:nvSpPr>
        <p:spPr>
          <a:xfrm>
            <a:off x="3181259" y="2967335"/>
            <a:ext cx="5829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C0C0C0"/>
                </a:highlight>
                <a:latin typeface="+mj-lt"/>
                <a:ea typeface="+mj-ea"/>
                <a:cs typeface="+mj-cs"/>
              </a:rPr>
              <a:t>GOD OWNS IT ALL!</a:t>
            </a:r>
            <a:endParaRPr lang="en-AU" sz="54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9E4E0F-9DFA-8224-13D7-080361E1C707}"/>
              </a:ext>
            </a:extLst>
          </p:cNvPr>
          <p:cNvSpPr/>
          <p:nvPr/>
        </p:nvSpPr>
        <p:spPr>
          <a:xfrm>
            <a:off x="3181259" y="2967335"/>
            <a:ext cx="5829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C0C0C0"/>
                </a:highlight>
                <a:latin typeface="+mj-lt"/>
                <a:ea typeface="+mj-ea"/>
                <a:cs typeface="+mj-cs"/>
              </a:rPr>
              <a:t>GOD OWNS IT ALL!</a:t>
            </a:r>
            <a:endParaRPr lang="en-A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7666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iver with trees and mountains in the background">
            <a:extLst>
              <a:ext uri="{FF2B5EF4-FFF2-40B4-BE49-F238E27FC236}">
                <a16:creationId xmlns:a16="http://schemas.microsoft.com/office/drawing/2014/main" id="{DF0F9F78-C077-DAA4-D66D-2F9B19EC7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2" b="1803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30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90E5B-B127-6BBA-3449-6C867CF3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AU">
                <a:solidFill>
                  <a:srgbClr val="FFFFFF"/>
                </a:solidFill>
              </a:rPr>
              <a:t>Are we on the same </a:t>
            </a:r>
            <a:r>
              <a:rPr lang="en-AU" u="sng">
                <a:solidFill>
                  <a:srgbClr val="FFFFFF"/>
                </a:solidFill>
              </a:rPr>
              <a:t>spiritual</a:t>
            </a:r>
            <a:r>
              <a:rPr lang="en-AU">
                <a:solidFill>
                  <a:srgbClr val="FFFFFF"/>
                </a:solidFill>
              </a:rPr>
              <a:t> page?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8EAF01F-9C99-D084-0DED-EE1D5FB21E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8078275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1715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Rectangle 38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65C0-B767-81E0-25E1-577DA258D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AU" sz="6800">
                <a:solidFill>
                  <a:schemeClr val="bg1"/>
                </a:solidFill>
              </a:rPr>
              <a:t>Martin Luther once said:</a:t>
            </a:r>
          </a:p>
        </p:txBody>
      </p:sp>
      <p:cxnSp>
        <p:nvCxnSpPr>
          <p:cNvPr id="391" name="Straight Connector 390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E78D5-52C5-CF35-91FC-F1249104D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en-US" altLang="en-US" sz="3600" dirty="0">
                <a:solidFill>
                  <a:schemeClr val="bg1"/>
                </a:solidFill>
              </a:rPr>
              <a:t>“There are 3 conversions necessary: the conversion of the </a:t>
            </a:r>
            <a:r>
              <a:rPr lang="en-US" altLang="en-US" sz="3600" b="1" dirty="0">
                <a:solidFill>
                  <a:schemeClr val="accent2"/>
                </a:solidFill>
              </a:rPr>
              <a:t>heart</a:t>
            </a:r>
            <a:r>
              <a:rPr lang="en-US" altLang="en-US" sz="3600" dirty="0">
                <a:solidFill>
                  <a:schemeClr val="bg1"/>
                </a:solidFill>
              </a:rPr>
              <a:t>, the one of the </a:t>
            </a:r>
            <a:r>
              <a:rPr lang="en-US" altLang="en-US" sz="3600" b="1" dirty="0">
                <a:solidFill>
                  <a:schemeClr val="accent2"/>
                </a:solidFill>
              </a:rPr>
              <a:t>mind</a:t>
            </a:r>
            <a:r>
              <a:rPr lang="en-US" altLang="en-US" sz="3600" dirty="0">
                <a:solidFill>
                  <a:schemeClr val="bg1"/>
                </a:solidFill>
              </a:rPr>
              <a:t> and the one of the </a:t>
            </a:r>
            <a:r>
              <a:rPr lang="en-US" altLang="en-US" sz="3600" b="1" dirty="0">
                <a:solidFill>
                  <a:schemeClr val="accent2"/>
                </a:solidFill>
              </a:rPr>
              <a:t>purse</a:t>
            </a:r>
            <a:r>
              <a:rPr lang="en-US" altLang="en-US" sz="3600" dirty="0">
                <a:solidFill>
                  <a:schemeClr val="bg1"/>
                </a:solidFill>
              </a:rPr>
              <a:t>.”</a:t>
            </a:r>
            <a:endParaRPr lang="en-AU" altLang="en-US" sz="3600" dirty="0">
              <a:solidFill>
                <a:schemeClr val="bg1"/>
              </a:solidFill>
            </a:endParaRPr>
          </a:p>
          <a:p>
            <a:endParaRPr lang="en-A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56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1926</TotalTime>
  <Words>1100</Words>
  <Application>Microsoft Office PowerPoint</Application>
  <PresentationFormat>Widescreen</PresentationFormat>
  <Paragraphs>98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MONEY MATTERS IN MARRIAGE</vt:lpstr>
      <vt:lpstr>How well do you communicate about money?</vt:lpstr>
      <vt:lpstr>Where do men &amp; women like to spend the most?</vt:lpstr>
      <vt:lpstr>Money issues that can damage a marriage:</vt:lpstr>
      <vt:lpstr>“In the last days there will be very difficult times, for people will love only themselves and their money…”  2 Tim 3:2</vt:lpstr>
      <vt:lpstr>Principle #1-  </vt:lpstr>
      <vt:lpstr>PowerPoint Presentation</vt:lpstr>
      <vt:lpstr>Are we on the same spiritual page?</vt:lpstr>
      <vt:lpstr>Martin Luther once said:</vt:lpstr>
      <vt:lpstr>Principle #2-  </vt:lpstr>
      <vt:lpstr>Remember the important 3 T’s of life</vt:lpstr>
      <vt:lpstr>Principle #3-  </vt:lpstr>
      <vt:lpstr>Examples of poor management:</vt:lpstr>
      <vt:lpstr>Where do we overspend?</vt:lpstr>
      <vt:lpstr>Let us test ourselves:</vt:lpstr>
      <vt:lpstr>Principle #4-  </vt:lpstr>
      <vt:lpstr>Wise investments with eternal benefits </vt:lpstr>
      <vt:lpstr>“Store your treasures in heaven, where moths &amp; rust cannot destroy, &amp; thieves do not break in &amp; steal. Wherever your treasure is, there the desires of your heart will also be.”  Mt 6:20.21 </vt:lpstr>
      <vt:lpstr>Where do you draw your line?</vt:lpstr>
      <vt:lpstr>We all come to the end of our lives as naked, and empty handed as on the day we were born.  We can’t take our riches with us.</vt:lpstr>
      <vt:lpstr>In summary-</vt:lpstr>
      <vt:lpstr>PowerPoint Presentation</vt:lpstr>
      <vt:lpstr>“I know how to live on almost nothing or with everything.  I have learned the secret of living in every situation,  whether it is with a full stomach or empty,  with plenty or little.   For I can do everything through Christ, who gives me strength.”   Philippians 4:12, 13 </vt:lpstr>
      <vt:lpstr>“It is a good thing to receive wealth from God &amp; the good health to enjoy it.  To enjoy your work &amp; accept your lot in life – this is indeed a gift from God!”  Ecclesiastes 5:19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Money matters in Marriage</dc:title>
  <dc:creator>Christopher Grace</dc:creator>
  <cp:lastModifiedBy>Kenny Koay</cp:lastModifiedBy>
  <cp:revision>2</cp:revision>
  <cp:lastPrinted>2024-04-24T01:42:28Z</cp:lastPrinted>
  <dcterms:created xsi:type="dcterms:W3CDTF">2024-02-29T04:36:19Z</dcterms:created>
  <dcterms:modified xsi:type="dcterms:W3CDTF">2025-08-08T05:04:58Z</dcterms:modified>
</cp:coreProperties>
</file>