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4" d="100"/>
          <a:sy n="104" d="100"/>
        </p:scale>
        <p:origin x="14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18C82-D9B2-3C5E-D513-E05103F268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2947D0-E9FF-8C07-E680-8239DADC7E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74B906-886F-E0E9-C8AB-19B2D921C3D6}"/>
              </a:ext>
            </a:extLst>
          </p:cNvPr>
          <p:cNvSpPr>
            <a:spLocks noGrp="1"/>
          </p:cNvSpPr>
          <p:nvPr>
            <p:ph type="dt" sz="half" idx="10"/>
          </p:nvPr>
        </p:nvSpPr>
        <p:spPr/>
        <p:txBody>
          <a:bodyPr/>
          <a:lstStyle/>
          <a:p>
            <a:fld id="{F029CDE1-3C8C-4586-A78F-254B680D9DAA}" type="datetimeFigureOut">
              <a:rPr lang="en-US" smtClean="0"/>
              <a:t>8/4/2025</a:t>
            </a:fld>
            <a:endParaRPr lang="en-US"/>
          </a:p>
        </p:txBody>
      </p:sp>
      <p:sp>
        <p:nvSpPr>
          <p:cNvPr id="5" name="Footer Placeholder 4">
            <a:extLst>
              <a:ext uri="{FF2B5EF4-FFF2-40B4-BE49-F238E27FC236}">
                <a16:creationId xmlns:a16="http://schemas.microsoft.com/office/drawing/2014/main" id="{F280E8A0-C720-276B-8EF1-B39BA13E00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99B243-2D6C-2CB5-7CA2-80A9881B74F1}"/>
              </a:ext>
            </a:extLst>
          </p:cNvPr>
          <p:cNvSpPr>
            <a:spLocks noGrp="1"/>
          </p:cNvSpPr>
          <p:nvPr>
            <p:ph type="sldNum" sz="quarter" idx="12"/>
          </p:nvPr>
        </p:nvSpPr>
        <p:spPr/>
        <p:txBody>
          <a:bodyPr/>
          <a:lstStyle/>
          <a:p>
            <a:fld id="{6FEF3AF3-4EA3-40B0-B114-366F52DF0C97}" type="slidenum">
              <a:rPr lang="en-US" smtClean="0"/>
              <a:t>‹#›</a:t>
            </a:fld>
            <a:endParaRPr lang="en-US"/>
          </a:p>
        </p:txBody>
      </p:sp>
    </p:spTree>
    <p:extLst>
      <p:ext uri="{BB962C8B-B14F-4D97-AF65-F5344CB8AC3E}">
        <p14:creationId xmlns:p14="http://schemas.microsoft.com/office/powerpoint/2010/main" val="111788026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BDFC0-74A5-D4A3-AE84-ED89C74FC0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B444BD-E7AF-323D-02DA-D76682D021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7A6234-5A7D-50EF-FBF5-181410CC8621}"/>
              </a:ext>
            </a:extLst>
          </p:cNvPr>
          <p:cNvSpPr>
            <a:spLocks noGrp="1"/>
          </p:cNvSpPr>
          <p:nvPr>
            <p:ph type="dt" sz="half" idx="10"/>
          </p:nvPr>
        </p:nvSpPr>
        <p:spPr/>
        <p:txBody>
          <a:bodyPr/>
          <a:lstStyle/>
          <a:p>
            <a:fld id="{F029CDE1-3C8C-4586-A78F-254B680D9DAA}" type="datetimeFigureOut">
              <a:rPr lang="en-US" smtClean="0"/>
              <a:t>8/4/2025</a:t>
            </a:fld>
            <a:endParaRPr lang="en-US"/>
          </a:p>
        </p:txBody>
      </p:sp>
      <p:sp>
        <p:nvSpPr>
          <p:cNvPr id="5" name="Footer Placeholder 4">
            <a:extLst>
              <a:ext uri="{FF2B5EF4-FFF2-40B4-BE49-F238E27FC236}">
                <a16:creationId xmlns:a16="http://schemas.microsoft.com/office/drawing/2014/main" id="{C80FEAC1-8261-65AA-2F5E-27AF0681DF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42E11C-B8F8-FB3D-C51F-938E7064CF60}"/>
              </a:ext>
            </a:extLst>
          </p:cNvPr>
          <p:cNvSpPr>
            <a:spLocks noGrp="1"/>
          </p:cNvSpPr>
          <p:nvPr>
            <p:ph type="sldNum" sz="quarter" idx="12"/>
          </p:nvPr>
        </p:nvSpPr>
        <p:spPr/>
        <p:txBody>
          <a:bodyPr/>
          <a:lstStyle/>
          <a:p>
            <a:fld id="{6FEF3AF3-4EA3-40B0-B114-366F52DF0C97}" type="slidenum">
              <a:rPr lang="en-US" smtClean="0"/>
              <a:t>‹#›</a:t>
            </a:fld>
            <a:endParaRPr lang="en-US"/>
          </a:p>
        </p:txBody>
      </p:sp>
    </p:spTree>
    <p:extLst>
      <p:ext uri="{BB962C8B-B14F-4D97-AF65-F5344CB8AC3E}">
        <p14:creationId xmlns:p14="http://schemas.microsoft.com/office/powerpoint/2010/main" val="262218795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E13CD4-EE0A-426A-AD12-4B3B02C5845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29AE67-E8BD-DBBF-47B6-2833EAC5F2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34773-2DD7-67C8-41A1-90206225A4F7}"/>
              </a:ext>
            </a:extLst>
          </p:cNvPr>
          <p:cNvSpPr>
            <a:spLocks noGrp="1"/>
          </p:cNvSpPr>
          <p:nvPr>
            <p:ph type="dt" sz="half" idx="10"/>
          </p:nvPr>
        </p:nvSpPr>
        <p:spPr/>
        <p:txBody>
          <a:bodyPr/>
          <a:lstStyle/>
          <a:p>
            <a:fld id="{F029CDE1-3C8C-4586-A78F-254B680D9DAA}" type="datetimeFigureOut">
              <a:rPr lang="en-US" smtClean="0"/>
              <a:t>8/4/2025</a:t>
            </a:fld>
            <a:endParaRPr lang="en-US"/>
          </a:p>
        </p:txBody>
      </p:sp>
      <p:sp>
        <p:nvSpPr>
          <p:cNvPr id="5" name="Footer Placeholder 4">
            <a:extLst>
              <a:ext uri="{FF2B5EF4-FFF2-40B4-BE49-F238E27FC236}">
                <a16:creationId xmlns:a16="http://schemas.microsoft.com/office/drawing/2014/main" id="{DF4B27C1-F3B3-B330-E837-B8E50421B6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4CFEB-A9B9-1525-E111-D0E58C1DCC02}"/>
              </a:ext>
            </a:extLst>
          </p:cNvPr>
          <p:cNvSpPr>
            <a:spLocks noGrp="1"/>
          </p:cNvSpPr>
          <p:nvPr>
            <p:ph type="sldNum" sz="quarter" idx="12"/>
          </p:nvPr>
        </p:nvSpPr>
        <p:spPr/>
        <p:txBody>
          <a:bodyPr/>
          <a:lstStyle/>
          <a:p>
            <a:fld id="{6FEF3AF3-4EA3-40B0-B114-366F52DF0C97}" type="slidenum">
              <a:rPr lang="en-US" smtClean="0"/>
              <a:t>‹#›</a:t>
            </a:fld>
            <a:endParaRPr lang="en-US"/>
          </a:p>
        </p:txBody>
      </p:sp>
    </p:spTree>
    <p:extLst>
      <p:ext uri="{BB962C8B-B14F-4D97-AF65-F5344CB8AC3E}">
        <p14:creationId xmlns:p14="http://schemas.microsoft.com/office/powerpoint/2010/main" val="135728255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09AA4-CAC6-140C-F3D6-8DF6F08925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C70159-8252-BF95-8F7F-1410D25A6C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343EEF-98BA-E5EE-4F06-D26EBD90B35C}"/>
              </a:ext>
            </a:extLst>
          </p:cNvPr>
          <p:cNvSpPr>
            <a:spLocks noGrp="1"/>
          </p:cNvSpPr>
          <p:nvPr>
            <p:ph type="dt" sz="half" idx="10"/>
          </p:nvPr>
        </p:nvSpPr>
        <p:spPr/>
        <p:txBody>
          <a:bodyPr/>
          <a:lstStyle/>
          <a:p>
            <a:fld id="{F029CDE1-3C8C-4586-A78F-254B680D9DAA}" type="datetimeFigureOut">
              <a:rPr lang="en-US" smtClean="0"/>
              <a:t>8/4/2025</a:t>
            </a:fld>
            <a:endParaRPr lang="en-US"/>
          </a:p>
        </p:txBody>
      </p:sp>
      <p:sp>
        <p:nvSpPr>
          <p:cNvPr id="5" name="Footer Placeholder 4">
            <a:extLst>
              <a:ext uri="{FF2B5EF4-FFF2-40B4-BE49-F238E27FC236}">
                <a16:creationId xmlns:a16="http://schemas.microsoft.com/office/drawing/2014/main" id="{EB690FBC-36C3-C8C7-6C8F-EF7C388A22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B01043-6C98-F699-E5A2-A522B396D402}"/>
              </a:ext>
            </a:extLst>
          </p:cNvPr>
          <p:cNvSpPr>
            <a:spLocks noGrp="1"/>
          </p:cNvSpPr>
          <p:nvPr>
            <p:ph type="sldNum" sz="quarter" idx="12"/>
          </p:nvPr>
        </p:nvSpPr>
        <p:spPr/>
        <p:txBody>
          <a:bodyPr/>
          <a:lstStyle/>
          <a:p>
            <a:fld id="{6FEF3AF3-4EA3-40B0-B114-366F52DF0C97}" type="slidenum">
              <a:rPr lang="en-US" smtClean="0"/>
              <a:t>‹#›</a:t>
            </a:fld>
            <a:endParaRPr lang="en-US"/>
          </a:p>
        </p:txBody>
      </p:sp>
    </p:spTree>
    <p:extLst>
      <p:ext uri="{BB962C8B-B14F-4D97-AF65-F5344CB8AC3E}">
        <p14:creationId xmlns:p14="http://schemas.microsoft.com/office/powerpoint/2010/main" val="14883957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5E571-CBB4-F0AB-559C-F986B695CC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28AEB8-B4B6-2025-5FC3-C24CCB9BE8B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7DFB2A-CE19-3D7E-3659-3E6DC93B20C6}"/>
              </a:ext>
            </a:extLst>
          </p:cNvPr>
          <p:cNvSpPr>
            <a:spLocks noGrp="1"/>
          </p:cNvSpPr>
          <p:nvPr>
            <p:ph type="dt" sz="half" idx="10"/>
          </p:nvPr>
        </p:nvSpPr>
        <p:spPr/>
        <p:txBody>
          <a:bodyPr/>
          <a:lstStyle/>
          <a:p>
            <a:fld id="{F029CDE1-3C8C-4586-A78F-254B680D9DAA}" type="datetimeFigureOut">
              <a:rPr lang="en-US" smtClean="0"/>
              <a:t>8/4/2025</a:t>
            </a:fld>
            <a:endParaRPr lang="en-US"/>
          </a:p>
        </p:txBody>
      </p:sp>
      <p:sp>
        <p:nvSpPr>
          <p:cNvPr id="5" name="Footer Placeholder 4">
            <a:extLst>
              <a:ext uri="{FF2B5EF4-FFF2-40B4-BE49-F238E27FC236}">
                <a16:creationId xmlns:a16="http://schemas.microsoft.com/office/drawing/2014/main" id="{679BF05C-A9C9-19B1-A7A1-756351E949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0714C5-2892-2DA7-62EC-58446E5FD3CA}"/>
              </a:ext>
            </a:extLst>
          </p:cNvPr>
          <p:cNvSpPr>
            <a:spLocks noGrp="1"/>
          </p:cNvSpPr>
          <p:nvPr>
            <p:ph type="sldNum" sz="quarter" idx="12"/>
          </p:nvPr>
        </p:nvSpPr>
        <p:spPr/>
        <p:txBody>
          <a:bodyPr/>
          <a:lstStyle/>
          <a:p>
            <a:fld id="{6FEF3AF3-4EA3-40B0-B114-366F52DF0C97}" type="slidenum">
              <a:rPr lang="en-US" smtClean="0"/>
              <a:t>‹#›</a:t>
            </a:fld>
            <a:endParaRPr lang="en-US"/>
          </a:p>
        </p:txBody>
      </p:sp>
    </p:spTree>
    <p:extLst>
      <p:ext uri="{BB962C8B-B14F-4D97-AF65-F5344CB8AC3E}">
        <p14:creationId xmlns:p14="http://schemas.microsoft.com/office/powerpoint/2010/main" val="347253282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DA7A2-ACF2-342A-2402-B682DC0C34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7A9ED9-DDFC-F3B4-72C4-53DBF41F26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FE133B-815C-5984-17B5-944784BA6E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C909D2-6BCC-074B-5AA5-BC2021617EFD}"/>
              </a:ext>
            </a:extLst>
          </p:cNvPr>
          <p:cNvSpPr>
            <a:spLocks noGrp="1"/>
          </p:cNvSpPr>
          <p:nvPr>
            <p:ph type="dt" sz="half" idx="10"/>
          </p:nvPr>
        </p:nvSpPr>
        <p:spPr/>
        <p:txBody>
          <a:bodyPr/>
          <a:lstStyle/>
          <a:p>
            <a:fld id="{F029CDE1-3C8C-4586-A78F-254B680D9DAA}" type="datetimeFigureOut">
              <a:rPr lang="en-US" smtClean="0"/>
              <a:t>8/4/2025</a:t>
            </a:fld>
            <a:endParaRPr lang="en-US"/>
          </a:p>
        </p:txBody>
      </p:sp>
      <p:sp>
        <p:nvSpPr>
          <p:cNvPr id="6" name="Footer Placeholder 5">
            <a:extLst>
              <a:ext uri="{FF2B5EF4-FFF2-40B4-BE49-F238E27FC236}">
                <a16:creationId xmlns:a16="http://schemas.microsoft.com/office/drawing/2014/main" id="{A741C232-DF80-0A26-A09A-9F7D092C2D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095586-3E85-E8D4-81EA-87405A1604ED}"/>
              </a:ext>
            </a:extLst>
          </p:cNvPr>
          <p:cNvSpPr>
            <a:spLocks noGrp="1"/>
          </p:cNvSpPr>
          <p:nvPr>
            <p:ph type="sldNum" sz="quarter" idx="12"/>
          </p:nvPr>
        </p:nvSpPr>
        <p:spPr/>
        <p:txBody>
          <a:bodyPr/>
          <a:lstStyle/>
          <a:p>
            <a:fld id="{6FEF3AF3-4EA3-40B0-B114-366F52DF0C97}" type="slidenum">
              <a:rPr lang="en-US" smtClean="0"/>
              <a:t>‹#›</a:t>
            </a:fld>
            <a:endParaRPr lang="en-US"/>
          </a:p>
        </p:txBody>
      </p:sp>
    </p:spTree>
    <p:extLst>
      <p:ext uri="{BB962C8B-B14F-4D97-AF65-F5344CB8AC3E}">
        <p14:creationId xmlns:p14="http://schemas.microsoft.com/office/powerpoint/2010/main" val="40188369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DBBEA-97E1-3B58-3791-9DECBF3749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0F1764-BE3B-503B-1294-F9B5936112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E2DFAD-1D6E-1B47-77EB-2045F40BAD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AB93B4-E9C2-BE88-31C0-AD95A492ED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B1F8F8-0A40-4EC9-17AA-1F65741338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0966BA-AB01-3006-36CF-AD1E5EDA90F5}"/>
              </a:ext>
            </a:extLst>
          </p:cNvPr>
          <p:cNvSpPr>
            <a:spLocks noGrp="1"/>
          </p:cNvSpPr>
          <p:nvPr>
            <p:ph type="dt" sz="half" idx="10"/>
          </p:nvPr>
        </p:nvSpPr>
        <p:spPr/>
        <p:txBody>
          <a:bodyPr/>
          <a:lstStyle/>
          <a:p>
            <a:fld id="{F029CDE1-3C8C-4586-A78F-254B680D9DAA}" type="datetimeFigureOut">
              <a:rPr lang="en-US" smtClean="0"/>
              <a:t>8/4/2025</a:t>
            </a:fld>
            <a:endParaRPr lang="en-US"/>
          </a:p>
        </p:txBody>
      </p:sp>
      <p:sp>
        <p:nvSpPr>
          <p:cNvPr id="8" name="Footer Placeholder 7">
            <a:extLst>
              <a:ext uri="{FF2B5EF4-FFF2-40B4-BE49-F238E27FC236}">
                <a16:creationId xmlns:a16="http://schemas.microsoft.com/office/drawing/2014/main" id="{2604DFDE-DFA0-FA0C-3377-64ABB5EE619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503F4A-A78E-1381-9F07-3452A4C14C79}"/>
              </a:ext>
            </a:extLst>
          </p:cNvPr>
          <p:cNvSpPr>
            <a:spLocks noGrp="1"/>
          </p:cNvSpPr>
          <p:nvPr>
            <p:ph type="sldNum" sz="quarter" idx="12"/>
          </p:nvPr>
        </p:nvSpPr>
        <p:spPr/>
        <p:txBody>
          <a:bodyPr/>
          <a:lstStyle/>
          <a:p>
            <a:fld id="{6FEF3AF3-4EA3-40B0-B114-366F52DF0C97}" type="slidenum">
              <a:rPr lang="en-US" smtClean="0"/>
              <a:t>‹#›</a:t>
            </a:fld>
            <a:endParaRPr lang="en-US"/>
          </a:p>
        </p:txBody>
      </p:sp>
    </p:spTree>
    <p:extLst>
      <p:ext uri="{BB962C8B-B14F-4D97-AF65-F5344CB8AC3E}">
        <p14:creationId xmlns:p14="http://schemas.microsoft.com/office/powerpoint/2010/main" val="417622161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4C512-75E0-7B94-295A-02DAED296F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F2ABA3-9849-23D0-BB88-62416F67B563}"/>
              </a:ext>
            </a:extLst>
          </p:cNvPr>
          <p:cNvSpPr>
            <a:spLocks noGrp="1"/>
          </p:cNvSpPr>
          <p:nvPr>
            <p:ph type="dt" sz="half" idx="10"/>
          </p:nvPr>
        </p:nvSpPr>
        <p:spPr/>
        <p:txBody>
          <a:bodyPr/>
          <a:lstStyle/>
          <a:p>
            <a:fld id="{F029CDE1-3C8C-4586-A78F-254B680D9DAA}" type="datetimeFigureOut">
              <a:rPr lang="en-US" smtClean="0"/>
              <a:t>8/4/2025</a:t>
            </a:fld>
            <a:endParaRPr lang="en-US"/>
          </a:p>
        </p:txBody>
      </p:sp>
      <p:sp>
        <p:nvSpPr>
          <p:cNvPr id="4" name="Footer Placeholder 3">
            <a:extLst>
              <a:ext uri="{FF2B5EF4-FFF2-40B4-BE49-F238E27FC236}">
                <a16:creationId xmlns:a16="http://schemas.microsoft.com/office/drawing/2014/main" id="{88548388-1505-C2AA-AF38-DB3C0D77DE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B2DF66-28D8-DC14-2A97-94731771498E}"/>
              </a:ext>
            </a:extLst>
          </p:cNvPr>
          <p:cNvSpPr>
            <a:spLocks noGrp="1"/>
          </p:cNvSpPr>
          <p:nvPr>
            <p:ph type="sldNum" sz="quarter" idx="12"/>
          </p:nvPr>
        </p:nvSpPr>
        <p:spPr/>
        <p:txBody>
          <a:bodyPr/>
          <a:lstStyle/>
          <a:p>
            <a:fld id="{6FEF3AF3-4EA3-40B0-B114-366F52DF0C97}" type="slidenum">
              <a:rPr lang="en-US" smtClean="0"/>
              <a:t>‹#›</a:t>
            </a:fld>
            <a:endParaRPr lang="en-US"/>
          </a:p>
        </p:txBody>
      </p:sp>
    </p:spTree>
    <p:extLst>
      <p:ext uri="{BB962C8B-B14F-4D97-AF65-F5344CB8AC3E}">
        <p14:creationId xmlns:p14="http://schemas.microsoft.com/office/powerpoint/2010/main" val="356042478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8332F0-F111-7794-A2FC-CF0876A3D0DA}"/>
              </a:ext>
            </a:extLst>
          </p:cNvPr>
          <p:cNvSpPr>
            <a:spLocks noGrp="1"/>
          </p:cNvSpPr>
          <p:nvPr>
            <p:ph type="dt" sz="half" idx="10"/>
          </p:nvPr>
        </p:nvSpPr>
        <p:spPr/>
        <p:txBody>
          <a:bodyPr/>
          <a:lstStyle/>
          <a:p>
            <a:fld id="{F029CDE1-3C8C-4586-A78F-254B680D9DAA}" type="datetimeFigureOut">
              <a:rPr lang="en-US" smtClean="0"/>
              <a:t>8/4/2025</a:t>
            </a:fld>
            <a:endParaRPr lang="en-US"/>
          </a:p>
        </p:txBody>
      </p:sp>
      <p:sp>
        <p:nvSpPr>
          <p:cNvPr id="3" name="Footer Placeholder 2">
            <a:extLst>
              <a:ext uri="{FF2B5EF4-FFF2-40B4-BE49-F238E27FC236}">
                <a16:creationId xmlns:a16="http://schemas.microsoft.com/office/drawing/2014/main" id="{81032177-86BA-01CD-2931-7B46DDD1F7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05D99A-E396-033A-045A-AF8A6A847028}"/>
              </a:ext>
            </a:extLst>
          </p:cNvPr>
          <p:cNvSpPr>
            <a:spLocks noGrp="1"/>
          </p:cNvSpPr>
          <p:nvPr>
            <p:ph type="sldNum" sz="quarter" idx="12"/>
          </p:nvPr>
        </p:nvSpPr>
        <p:spPr/>
        <p:txBody>
          <a:bodyPr/>
          <a:lstStyle/>
          <a:p>
            <a:fld id="{6FEF3AF3-4EA3-40B0-B114-366F52DF0C97}" type="slidenum">
              <a:rPr lang="en-US" smtClean="0"/>
              <a:t>‹#›</a:t>
            </a:fld>
            <a:endParaRPr lang="en-US"/>
          </a:p>
        </p:txBody>
      </p:sp>
    </p:spTree>
    <p:extLst>
      <p:ext uri="{BB962C8B-B14F-4D97-AF65-F5344CB8AC3E}">
        <p14:creationId xmlns:p14="http://schemas.microsoft.com/office/powerpoint/2010/main" val="396586156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37BE1-3FEE-62DF-82F6-74119EC1A9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A9DDD0-0690-D347-D933-4E83CA6723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EA259C-A9DD-61BD-228A-9A3BFB4BC4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3A356C-CCA8-F724-2DD7-4461FCEE8E54}"/>
              </a:ext>
            </a:extLst>
          </p:cNvPr>
          <p:cNvSpPr>
            <a:spLocks noGrp="1"/>
          </p:cNvSpPr>
          <p:nvPr>
            <p:ph type="dt" sz="half" idx="10"/>
          </p:nvPr>
        </p:nvSpPr>
        <p:spPr/>
        <p:txBody>
          <a:bodyPr/>
          <a:lstStyle/>
          <a:p>
            <a:fld id="{F029CDE1-3C8C-4586-A78F-254B680D9DAA}" type="datetimeFigureOut">
              <a:rPr lang="en-US" smtClean="0"/>
              <a:t>8/4/2025</a:t>
            </a:fld>
            <a:endParaRPr lang="en-US"/>
          </a:p>
        </p:txBody>
      </p:sp>
      <p:sp>
        <p:nvSpPr>
          <p:cNvPr id="6" name="Footer Placeholder 5">
            <a:extLst>
              <a:ext uri="{FF2B5EF4-FFF2-40B4-BE49-F238E27FC236}">
                <a16:creationId xmlns:a16="http://schemas.microsoft.com/office/drawing/2014/main" id="{13306C1B-48B6-A878-AC71-942003FEA4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222836-8AAC-E61B-3B60-C0F3AD09E2DD}"/>
              </a:ext>
            </a:extLst>
          </p:cNvPr>
          <p:cNvSpPr>
            <a:spLocks noGrp="1"/>
          </p:cNvSpPr>
          <p:nvPr>
            <p:ph type="sldNum" sz="quarter" idx="12"/>
          </p:nvPr>
        </p:nvSpPr>
        <p:spPr/>
        <p:txBody>
          <a:bodyPr/>
          <a:lstStyle/>
          <a:p>
            <a:fld id="{6FEF3AF3-4EA3-40B0-B114-366F52DF0C97}" type="slidenum">
              <a:rPr lang="en-US" smtClean="0"/>
              <a:t>‹#›</a:t>
            </a:fld>
            <a:endParaRPr lang="en-US"/>
          </a:p>
        </p:txBody>
      </p:sp>
    </p:spTree>
    <p:extLst>
      <p:ext uri="{BB962C8B-B14F-4D97-AF65-F5344CB8AC3E}">
        <p14:creationId xmlns:p14="http://schemas.microsoft.com/office/powerpoint/2010/main" val="241378282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5D338-7948-C60F-55A6-F8CCAF563D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61C7E0-11DA-C8DC-E33D-7E69C82351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000FD6-3285-EF0F-CE2A-70F4652F29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8D0027-B04C-132D-937E-B2C6803CB0E5}"/>
              </a:ext>
            </a:extLst>
          </p:cNvPr>
          <p:cNvSpPr>
            <a:spLocks noGrp="1"/>
          </p:cNvSpPr>
          <p:nvPr>
            <p:ph type="dt" sz="half" idx="10"/>
          </p:nvPr>
        </p:nvSpPr>
        <p:spPr/>
        <p:txBody>
          <a:bodyPr/>
          <a:lstStyle/>
          <a:p>
            <a:fld id="{F029CDE1-3C8C-4586-A78F-254B680D9DAA}" type="datetimeFigureOut">
              <a:rPr lang="en-US" smtClean="0"/>
              <a:t>8/4/2025</a:t>
            </a:fld>
            <a:endParaRPr lang="en-US"/>
          </a:p>
        </p:txBody>
      </p:sp>
      <p:sp>
        <p:nvSpPr>
          <p:cNvPr id="6" name="Footer Placeholder 5">
            <a:extLst>
              <a:ext uri="{FF2B5EF4-FFF2-40B4-BE49-F238E27FC236}">
                <a16:creationId xmlns:a16="http://schemas.microsoft.com/office/drawing/2014/main" id="{4F78A5DC-BA06-8914-3544-14AEE558BE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492ABB-FAC2-E056-BAE6-96974FD5301C}"/>
              </a:ext>
            </a:extLst>
          </p:cNvPr>
          <p:cNvSpPr>
            <a:spLocks noGrp="1"/>
          </p:cNvSpPr>
          <p:nvPr>
            <p:ph type="sldNum" sz="quarter" idx="12"/>
          </p:nvPr>
        </p:nvSpPr>
        <p:spPr/>
        <p:txBody>
          <a:bodyPr/>
          <a:lstStyle/>
          <a:p>
            <a:fld id="{6FEF3AF3-4EA3-40B0-B114-366F52DF0C97}" type="slidenum">
              <a:rPr lang="en-US" smtClean="0"/>
              <a:t>‹#›</a:t>
            </a:fld>
            <a:endParaRPr lang="en-US"/>
          </a:p>
        </p:txBody>
      </p:sp>
    </p:spTree>
    <p:extLst>
      <p:ext uri="{BB962C8B-B14F-4D97-AF65-F5344CB8AC3E}">
        <p14:creationId xmlns:p14="http://schemas.microsoft.com/office/powerpoint/2010/main" val="95249308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198FF1-AA2A-01C8-E168-47A41BC0F8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F60CFC-6363-8BE9-2D3B-B841D7196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FBE189-5B62-0C09-9416-89B2654E46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029CDE1-3C8C-4586-A78F-254B680D9DAA}" type="datetimeFigureOut">
              <a:rPr lang="en-US" smtClean="0"/>
              <a:t>8/4/2025</a:t>
            </a:fld>
            <a:endParaRPr lang="en-US"/>
          </a:p>
        </p:txBody>
      </p:sp>
      <p:sp>
        <p:nvSpPr>
          <p:cNvPr id="5" name="Footer Placeholder 4">
            <a:extLst>
              <a:ext uri="{FF2B5EF4-FFF2-40B4-BE49-F238E27FC236}">
                <a16:creationId xmlns:a16="http://schemas.microsoft.com/office/drawing/2014/main" id="{FABB736C-6D55-D399-35F5-C15C2420E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8D60BCB-0414-0C7D-2E1C-E1CF1AC4D5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FEF3AF3-4EA3-40B0-B114-366F52DF0C97}" type="slidenum">
              <a:rPr lang="en-US" smtClean="0"/>
              <a:t>‹#›</a:t>
            </a:fld>
            <a:endParaRPr lang="en-US"/>
          </a:p>
        </p:txBody>
      </p:sp>
    </p:spTree>
    <p:extLst>
      <p:ext uri="{BB962C8B-B14F-4D97-AF65-F5344CB8AC3E}">
        <p14:creationId xmlns:p14="http://schemas.microsoft.com/office/powerpoint/2010/main" val="29063561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www.cato.org/blog/chilling-effect-how-fear-drives-doctors-away-pain-patients" TargetMode="External"/><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31EB9-9852-E06C-2B32-B6B9804AA657}"/>
              </a:ext>
            </a:extLst>
          </p:cNvPr>
          <p:cNvSpPr>
            <a:spLocks noGrp="1"/>
          </p:cNvSpPr>
          <p:nvPr>
            <p:ph type="ctrTitle"/>
          </p:nvPr>
        </p:nvSpPr>
        <p:spPr>
          <a:xfrm>
            <a:off x="98146" y="1880519"/>
            <a:ext cx="9144000" cy="2387600"/>
          </a:xfrm>
        </p:spPr>
        <p:txBody>
          <a:bodyPr>
            <a:normAutofit/>
          </a:bodyPr>
          <a:lstStyle/>
          <a:p>
            <a:r>
              <a:rPr lang="en-US" sz="7200" dirty="0"/>
              <a:t>Spiritual Check Up</a:t>
            </a:r>
          </a:p>
        </p:txBody>
      </p:sp>
      <p:sp>
        <p:nvSpPr>
          <p:cNvPr id="3" name="Subtitle 2">
            <a:extLst>
              <a:ext uri="{FF2B5EF4-FFF2-40B4-BE49-F238E27FC236}">
                <a16:creationId xmlns:a16="http://schemas.microsoft.com/office/drawing/2014/main" id="{1769FAE1-813B-1A65-556D-5B67034AF3F6}"/>
              </a:ext>
            </a:extLst>
          </p:cNvPr>
          <p:cNvSpPr>
            <a:spLocks noGrp="1"/>
          </p:cNvSpPr>
          <p:nvPr>
            <p:ph type="subTitle" idx="1"/>
          </p:nvPr>
        </p:nvSpPr>
        <p:spPr>
          <a:xfrm>
            <a:off x="231090" y="4523458"/>
            <a:ext cx="9144000" cy="1655762"/>
          </a:xfrm>
        </p:spPr>
        <p:txBody>
          <a:bodyPr>
            <a:normAutofit/>
          </a:bodyPr>
          <a:lstStyle/>
          <a:p>
            <a:r>
              <a:rPr lang="en-US" sz="4400" b="1" dirty="0"/>
              <a:t>A Spiritual Exam</a:t>
            </a:r>
          </a:p>
        </p:txBody>
      </p:sp>
    </p:spTree>
    <p:extLst>
      <p:ext uri="{BB962C8B-B14F-4D97-AF65-F5344CB8AC3E}">
        <p14:creationId xmlns:p14="http://schemas.microsoft.com/office/powerpoint/2010/main" val="7907021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39000" b="-3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3F768-5404-8FA1-9629-B4D3AC7FDA3F}"/>
              </a:ext>
            </a:extLst>
          </p:cNvPr>
          <p:cNvSpPr>
            <a:spLocks noGrp="1"/>
          </p:cNvSpPr>
          <p:nvPr>
            <p:ph type="title"/>
          </p:nvPr>
        </p:nvSpPr>
        <p:spPr/>
        <p:txBody>
          <a:bodyPr>
            <a:normAutofit/>
          </a:bodyPr>
          <a:lstStyle/>
          <a:p>
            <a:r>
              <a:rPr lang="en-US" sz="6600" b="1" dirty="0">
                <a:solidFill>
                  <a:srgbClr val="C00000"/>
                </a:solidFill>
              </a:rPr>
              <a:t>Kindness and Goodness</a:t>
            </a:r>
          </a:p>
        </p:txBody>
      </p:sp>
      <p:sp>
        <p:nvSpPr>
          <p:cNvPr id="3" name="Content Placeholder 2">
            <a:extLst>
              <a:ext uri="{FF2B5EF4-FFF2-40B4-BE49-F238E27FC236}">
                <a16:creationId xmlns:a16="http://schemas.microsoft.com/office/drawing/2014/main" id="{E4E7AAD4-7CB0-C7B7-9FEA-798AF3FC8070}"/>
              </a:ext>
            </a:extLst>
          </p:cNvPr>
          <p:cNvSpPr>
            <a:spLocks noGrp="1"/>
          </p:cNvSpPr>
          <p:nvPr>
            <p:ph idx="1"/>
          </p:nvPr>
        </p:nvSpPr>
        <p:spPr>
          <a:xfrm>
            <a:off x="173182" y="1760970"/>
            <a:ext cx="10515600" cy="4351338"/>
          </a:xfrm>
        </p:spPr>
        <p:txBody>
          <a:bodyPr>
            <a:normAutofit/>
          </a:bodyPr>
          <a:lstStyle/>
          <a:p>
            <a:pPr marL="0" indent="0">
              <a:buNone/>
            </a:pPr>
            <a:r>
              <a:rPr lang="en-US" sz="3600" b="1" dirty="0">
                <a:solidFill>
                  <a:srgbClr val="0070C0"/>
                </a:solidFill>
              </a:rPr>
              <a:t>Ephesians 4:32 </a:t>
            </a:r>
            <a:r>
              <a:rPr lang="en-US" sz="3600" b="1" i="1" dirty="0">
                <a:solidFill>
                  <a:srgbClr val="0070C0"/>
                </a:solidFill>
              </a:rPr>
              <a:t>Be kind and compassionate to one another</a:t>
            </a:r>
            <a:r>
              <a:rPr lang="en-US" sz="3600" b="1" dirty="0">
                <a:solidFill>
                  <a:srgbClr val="0070C0"/>
                </a:solidFill>
              </a:rPr>
              <a:t>, forgiving each other, just as in Christ God forgave you.</a:t>
            </a:r>
          </a:p>
          <a:p>
            <a:pPr marL="0" indent="0">
              <a:buNone/>
            </a:pPr>
            <a:endParaRPr lang="en-US" sz="3600" b="1" dirty="0">
              <a:solidFill>
                <a:srgbClr val="0070C0"/>
              </a:solidFill>
            </a:endParaRPr>
          </a:p>
          <a:p>
            <a:pPr marL="0" indent="0">
              <a:buNone/>
            </a:pPr>
            <a:r>
              <a:rPr lang="en-US" sz="3600" b="1" dirty="0">
                <a:solidFill>
                  <a:srgbClr val="0070C0"/>
                </a:solidFill>
              </a:rPr>
              <a:t>Romans 12:21 Do not be overcome by evil, but overcome evil with good. </a:t>
            </a:r>
          </a:p>
        </p:txBody>
      </p:sp>
    </p:spTree>
    <p:extLst>
      <p:ext uri="{BB962C8B-B14F-4D97-AF65-F5344CB8AC3E}">
        <p14:creationId xmlns:p14="http://schemas.microsoft.com/office/powerpoint/2010/main" val="336814542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6000"/>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6B496-12F4-7C3A-A3AE-FD9CAE8FBAF9}"/>
              </a:ext>
            </a:extLst>
          </p:cNvPr>
          <p:cNvSpPr>
            <a:spLocks noGrp="1"/>
          </p:cNvSpPr>
          <p:nvPr>
            <p:ph type="title"/>
          </p:nvPr>
        </p:nvSpPr>
        <p:spPr>
          <a:xfrm>
            <a:off x="136236" y="18255"/>
            <a:ext cx="10515600" cy="1325563"/>
          </a:xfrm>
        </p:spPr>
        <p:txBody>
          <a:bodyPr>
            <a:normAutofit/>
          </a:bodyPr>
          <a:lstStyle/>
          <a:p>
            <a:r>
              <a:rPr lang="en-US" sz="7200" b="1" dirty="0">
                <a:solidFill>
                  <a:schemeClr val="bg1"/>
                </a:solidFill>
              </a:rPr>
              <a:t>Faithfulness</a:t>
            </a:r>
          </a:p>
        </p:txBody>
      </p:sp>
      <p:sp>
        <p:nvSpPr>
          <p:cNvPr id="3" name="Content Placeholder 2">
            <a:extLst>
              <a:ext uri="{FF2B5EF4-FFF2-40B4-BE49-F238E27FC236}">
                <a16:creationId xmlns:a16="http://schemas.microsoft.com/office/drawing/2014/main" id="{F77A6345-185D-D6EC-826B-0D2CE8C1588F}"/>
              </a:ext>
            </a:extLst>
          </p:cNvPr>
          <p:cNvSpPr>
            <a:spLocks noGrp="1"/>
          </p:cNvSpPr>
          <p:nvPr>
            <p:ph idx="1"/>
          </p:nvPr>
        </p:nvSpPr>
        <p:spPr>
          <a:xfrm>
            <a:off x="210128" y="1521186"/>
            <a:ext cx="10515600" cy="4351338"/>
          </a:xfrm>
        </p:spPr>
        <p:txBody>
          <a:bodyPr>
            <a:noAutofit/>
          </a:bodyPr>
          <a:lstStyle/>
          <a:p>
            <a:pPr marL="0" indent="0">
              <a:buNone/>
            </a:pPr>
            <a:r>
              <a:rPr lang="en-US" sz="3600" b="1" dirty="0"/>
              <a:t>Hebrews 11:6 says And without faith it is impossible to please him, for whoever would draw near to God must believe that he exists and that he rewards those who seek him.</a:t>
            </a:r>
          </a:p>
          <a:p>
            <a:pPr marL="0" indent="0">
              <a:buNone/>
            </a:pPr>
            <a:endParaRPr lang="en-US" sz="3600" b="1" dirty="0"/>
          </a:p>
          <a:p>
            <a:pPr marL="0" indent="0">
              <a:buNone/>
            </a:pPr>
            <a:r>
              <a:rPr lang="en-US" sz="3600" b="1" dirty="0"/>
              <a:t>Matthew 17:20 says He said to them, Because of your little faith. Amen I tell you, if you have faith like a mustard seed, you will say this mountain move from here to there and it will move. Nothing will be impossible for you.</a:t>
            </a:r>
          </a:p>
        </p:txBody>
      </p:sp>
    </p:spTree>
    <p:extLst>
      <p:ext uri="{BB962C8B-B14F-4D97-AF65-F5344CB8AC3E}">
        <p14:creationId xmlns:p14="http://schemas.microsoft.com/office/powerpoint/2010/main" val="246617887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5F621-BEFC-FA2E-E314-9A568AEAF8DD}"/>
              </a:ext>
            </a:extLst>
          </p:cNvPr>
          <p:cNvSpPr>
            <a:spLocks noGrp="1"/>
          </p:cNvSpPr>
          <p:nvPr>
            <p:ph type="title"/>
          </p:nvPr>
        </p:nvSpPr>
        <p:spPr>
          <a:xfrm>
            <a:off x="145472" y="88034"/>
            <a:ext cx="10515600" cy="1325563"/>
          </a:xfrm>
        </p:spPr>
        <p:txBody>
          <a:bodyPr>
            <a:normAutofit/>
          </a:bodyPr>
          <a:lstStyle/>
          <a:p>
            <a:r>
              <a:rPr lang="en-US" sz="7200" b="1" dirty="0">
                <a:solidFill>
                  <a:schemeClr val="accent2">
                    <a:lumMod val="50000"/>
                  </a:schemeClr>
                </a:solidFill>
              </a:rPr>
              <a:t>Gentleness	</a:t>
            </a:r>
          </a:p>
        </p:txBody>
      </p:sp>
      <p:sp>
        <p:nvSpPr>
          <p:cNvPr id="3" name="Content Placeholder 2">
            <a:extLst>
              <a:ext uri="{FF2B5EF4-FFF2-40B4-BE49-F238E27FC236}">
                <a16:creationId xmlns:a16="http://schemas.microsoft.com/office/drawing/2014/main" id="{DBB11FD7-448D-8208-D0C8-B7EE4C3EFC50}"/>
              </a:ext>
            </a:extLst>
          </p:cNvPr>
          <p:cNvSpPr>
            <a:spLocks noGrp="1"/>
          </p:cNvSpPr>
          <p:nvPr>
            <p:ph idx="1"/>
          </p:nvPr>
        </p:nvSpPr>
        <p:spPr>
          <a:xfrm>
            <a:off x="145472" y="1936822"/>
            <a:ext cx="6329219" cy="4351338"/>
          </a:xfrm>
        </p:spPr>
        <p:txBody>
          <a:bodyPr>
            <a:normAutofit/>
          </a:bodyPr>
          <a:lstStyle/>
          <a:p>
            <a:pPr marL="0" indent="0">
              <a:buNone/>
            </a:pPr>
            <a:endParaRPr lang="en-US" sz="3600" b="1" dirty="0">
              <a:solidFill>
                <a:srgbClr val="C00000"/>
              </a:solidFill>
            </a:endParaRPr>
          </a:p>
          <a:p>
            <a:pPr marL="0" indent="0">
              <a:buNone/>
            </a:pPr>
            <a:endParaRPr lang="en-US" sz="3600" b="1" dirty="0">
              <a:solidFill>
                <a:srgbClr val="C00000"/>
              </a:solidFill>
            </a:endParaRPr>
          </a:p>
          <a:p>
            <a:pPr marL="0" indent="0">
              <a:buNone/>
            </a:pPr>
            <a:endParaRPr lang="en-US" sz="3600" b="1" dirty="0">
              <a:solidFill>
                <a:srgbClr val="C00000"/>
              </a:solidFill>
            </a:endParaRPr>
          </a:p>
          <a:p>
            <a:pPr marL="0" indent="0">
              <a:buNone/>
            </a:pPr>
            <a:r>
              <a:rPr lang="en-US" sz="3600" b="1" dirty="0">
                <a:solidFill>
                  <a:srgbClr val="C00000"/>
                </a:solidFill>
              </a:rPr>
              <a:t>Ephesians 4:2 - With all humility and gentleness, with patience, bearing with one another in love.</a:t>
            </a:r>
          </a:p>
        </p:txBody>
      </p:sp>
    </p:spTree>
    <p:extLst>
      <p:ext uri="{BB962C8B-B14F-4D97-AF65-F5344CB8AC3E}">
        <p14:creationId xmlns:p14="http://schemas.microsoft.com/office/powerpoint/2010/main" val="331468483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02E76-34C5-4945-B14D-02E6560BDB58}"/>
              </a:ext>
            </a:extLst>
          </p:cNvPr>
          <p:cNvSpPr>
            <a:spLocks noGrp="1"/>
          </p:cNvSpPr>
          <p:nvPr>
            <p:ph type="title"/>
          </p:nvPr>
        </p:nvSpPr>
        <p:spPr>
          <a:xfrm>
            <a:off x="468745" y="618619"/>
            <a:ext cx="10515600" cy="1325563"/>
          </a:xfrm>
        </p:spPr>
        <p:txBody>
          <a:bodyPr>
            <a:normAutofit/>
          </a:bodyPr>
          <a:lstStyle/>
          <a:p>
            <a:pPr algn="ctr"/>
            <a:r>
              <a:rPr lang="en-US" sz="5400" b="1" dirty="0">
                <a:solidFill>
                  <a:srgbClr val="0070C0"/>
                </a:solidFill>
              </a:rPr>
              <a:t>Self Control</a:t>
            </a:r>
          </a:p>
        </p:txBody>
      </p:sp>
      <p:sp>
        <p:nvSpPr>
          <p:cNvPr id="3" name="Content Placeholder 2">
            <a:extLst>
              <a:ext uri="{FF2B5EF4-FFF2-40B4-BE49-F238E27FC236}">
                <a16:creationId xmlns:a16="http://schemas.microsoft.com/office/drawing/2014/main" id="{4D892AA1-E670-BE0D-BD90-99A2104058CE}"/>
              </a:ext>
            </a:extLst>
          </p:cNvPr>
          <p:cNvSpPr>
            <a:spLocks noGrp="1"/>
          </p:cNvSpPr>
          <p:nvPr>
            <p:ph idx="1"/>
          </p:nvPr>
        </p:nvSpPr>
        <p:spPr>
          <a:xfrm>
            <a:off x="1902691" y="1049770"/>
            <a:ext cx="8700654" cy="5498812"/>
          </a:xfrm>
        </p:spPr>
        <p:txBody>
          <a:bodyPr>
            <a:normAutofit/>
          </a:bodyPr>
          <a:lstStyle/>
          <a:p>
            <a:pPr marL="0" indent="0">
              <a:buNone/>
            </a:pPr>
            <a:endParaRPr lang="en-US" sz="4000" b="1" dirty="0"/>
          </a:p>
          <a:p>
            <a:pPr marL="0" indent="0">
              <a:buNone/>
            </a:pPr>
            <a:endParaRPr lang="en-US" sz="4000" b="1" dirty="0"/>
          </a:p>
          <a:p>
            <a:pPr marL="0" indent="0">
              <a:buNone/>
            </a:pPr>
            <a:r>
              <a:rPr lang="en-US" sz="4000" b="1" dirty="0">
                <a:solidFill>
                  <a:srgbClr val="C00000"/>
                </a:solidFill>
              </a:rPr>
              <a:t>Proverbs 25:28 – A man without self-control is like a city broken into and left without walls</a:t>
            </a:r>
          </a:p>
        </p:txBody>
      </p:sp>
    </p:spTree>
    <p:extLst>
      <p:ext uri="{BB962C8B-B14F-4D97-AF65-F5344CB8AC3E}">
        <p14:creationId xmlns:p14="http://schemas.microsoft.com/office/powerpoint/2010/main" val="9775162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6000"/>
            <a:lum/>
          </a:blip>
          <a:srcRect/>
          <a:stretch>
            <a:fillRect t="-7000" b="-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17B81-248A-2555-D2C2-D871F8F052D6}"/>
              </a:ext>
            </a:extLst>
          </p:cNvPr>
          <p:cNvSpPr>
            <a:spLocks noGrp="1"/>
          </p:cNvSpPr>
          <p:nvPr>
            <p:ph type="title"/>
          </p:nvPr>
        </p:nvSpPr>
        <p:spPr>
          <a:xfrm>
            <a:off x="191654" y="97270"/>
            <a:ext cx="10515600" cy="1325563"/>
          </a:xfrm>
        </p:spPr>
        <p:txBody>
          <a:bodyPr>
            <a:normAutofit/>
          </a:bodyPr>
          <a:lstStyle/>
          <a:p>
            <a:r>
              <a:rPr lang="en-US" sz="6000" b="1" dirty="0">
                <a:solidFill>
                  <a:srgbClr val="C00000"/>
                </a:solidFill>
              </a:rPr>
              <a:t>Heart Check</a:t>
            </a:r>
          </a:p>
        </p:txBody>
      </p:sp>
      <p:sp>
        <p:nvSpPr>
          <p:cNvPr id="3" name="Content Placeholder 2">
            <a:extLst>
              <a:ext uri="{FF2B5EF4-FFF2-40B4-BE49-F238E27FC236}">
                <a16:creationId xmlns:a16="http://schemas.microsoft.com/office/drawing/2014/main" id="{31DEAE94-5361-FDB3-3FF2-5FD9C34FB4B2}"/>
              </a:ext>
            </a:extLst>
          </p:cNvPr>
          <p:cNvSpPr>
            <a:spLocks noGrp="1"/>
          </p:cNvSpPr>
          <p:nvPr>
            <p:ph idx="1"/>
          </p:nvPr>
        </p:nvSpPr>
        <p:spPr>
          <a:xfrm>
            <a:off x="191654" y="1422833"/>
            <a:ext cx="11808692" cy="4351338"/>
          </a:xfrm>
        </p:spPr>
        <p:txBody>
          <a:bodyPr/>
          <a:lstStyle/>
          <a:p>
            <a:pPr marL="0" indent="0">
              <a:buNone/>
            </a:pPr>
            <a:r>
              <a:rPr lang="en-US" sz="3200" b="1" dirty="0"/>
              <a:t>Psalms 139: 23-24 - </a:t>
            </a:r>
            <a:r>
              <a:rPr lang="en-US" sz="3200" b="1" baseline="30000" dirty="0"/>
              <a:t>23 </a:t>
            </a:r>
            <a:r>
              <a:rPr lang="en-US" sz="3200" b="1" dirty="0"/>
              <a:t>Search me, O God, and know my heart!</a:t>
            </a:r>
            <a:br>
              <a:rPr lang="en-US" sz="3200" b="1" dirty="0"/>
            </a:br>
            <a:r>
              <a:rPr lang="en-US" sz="3200" b="1" dirty="0"/>
              <a:t>Try me and know my thoughts!</a:t>
            </a:r>
            <a:r>
              <a:rPr lang="en-US" sz="3200" b="1" baseline="30000" dirty="0"/>
              <a:t>  24 </a:t>
            </a:r>
            <a:r>
              <a:rPr lang="en-US" sz="3200" b="1" dirty="0"/>
              <a:t>And see if there be any grievous way in me, and lead me in the way everlasting!</a:t>
            </a:r>
          </a:p>
          <a:p>
            <a:pPr marL="0" indent="0">
              <a:buNone/>
            </a:pPr>
            <a:endParaRPr lang="en-US" sz="3200" b="1" dirty="0"/>
          </a:p>
          <a:p>
            <a:pPr marL="0" indent="0">
              <a:buNone/>
            </a:pPr>
            <a:r>
              <a:rPr lang="en-US" sz="3200" b="1" dirty="0"/>
              <a:t>Proverbs 3:3 - Let not steadfast love and faithfulness forsake you; bind them around your neck; write them on the tablet of your heart. Steadfast faith and love help keep our spiritual hearts healthy!</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72171905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6000"/>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A7E148-70F6-9D77-FB87-70BA71462E91}"/>
              </a:ext>
            </a:extLst>
          </p:cNvPr>
          <p:cNvSpPr txBox="1"/>
          <p:nvPr/>
        </p:nvSpPr>
        <p:spPr>
          <a:xfrm>
            <a:off x="249382" y="378691"/>
            <a:ext cx="7213600" cy="4524315"/>
          </a:xfrm>
          <a:prstGeom prst="rect">
            <a:avLst/>
          </a:prstGeom>
          <a:noFill/>
        </p:spPr>
        <p:txBody>
          <a:bodyPr wrap="square" rtlCol="0">
            <a:spAutoFit/>
          </a:bodyPr>
          <a:lstStyle/>
          <a:p>
            <a:r>
              <a:rPr lang="en-US" sz="3600" b="1" dirty="0"/>
              <a:t>Jeremiah 29:13 - You will seek me and find me, when you seek me with all your heart. </a:t>
            </a:r>
          </a:p>
          <a:p>
            <a:endParaRPr lang="en-US" sz="3600" b="1" dirty="0"/>
          </a:p>
          <a:p>
            <a:r>
              <a:rPr lang="en-US" sz="3600" b="1" dirty="0"/>
              <a:t>Matthew 15:18 - But what comes out of the mouth proceeds from the heart, and this defiles a person. </a:t>
            </a:r>
          </a:p>
        </p:txBody>
      </p:sp>
    </p:spTree>
    <p:extLst>
      <p:ext uri="{BB962C8B-B14F-4D97-AF65-F5344CB8AC3E}">
        <p14:creationId xmlns:p14="http://schemas.microsoft.com/office/powerpoint/2010/main" val="270683403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6000"/>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B099A-4E32-A5F7-60D1-EE8677C4E06A}"/>
              </a:ext>
            </a:extLst>
          </p:cNvPr>
          <p:cNvSpPr>
            <a:spLocks noGrp="1"/>
          </p:cNvSpPr>
          <p:nvPr>
            <p:ph type="title"/>
          </p:nvPr>
        </p:nvSpPr>
        <p:spPr>
          <a:xfrm>
            <a:off x="191654" y="18255"/>
            <a:ext cx="10515600" cy="1325563"/>
          </a:xfrm>
        </p:spPr>
        <p:txBody>
          <a:bodyPr>
            <a:normAutofit/>
          </a:bodyPr>
          <a:lstStyle/>
          <a:p>
            <a:r>
              <a:rPr lang="en-US" sz="6000" b="1" dirty="0"/>
              <a:t>Spiritual Prescription</a:t>
            </a:r>
          </a:p>
        </p:txBody>
      </p:sp>
      <p:sp>
        <p:nvSpPr>
          <p:cNvPr id="3" name="Content Placeholder 2">
            <a:extLst>
              <a:ext uri="{FF2B5EF4-FFF2-40B4-BE49-F238E27FC236}">
                <a16:creationId xmlns:a16="http://schemas.microsoft.com/office/drawing/2014/main" id="{3DC3B0B4-D260-DFB9-A5BB-6FA27382B95E}"/>
              </a:ext>
            </a:extLst>
          </p:cNvPr>
          <p:cNvSpPr>
            <a:spLocks noGrp="1"/>
          </p:cNvSpPr>
          <p:nvPr>
            <p:ph idx="1"/>
          </p:nvPr>
        </p:nvSpPr>
        <p:spPr>
          <a:xfrm>
            <a:off x="191654" y="1253330"/>
            <a:ext cx="4361873" cy="5350669"/>
          </a:xfrm>
        </p:spPr>
        <p:txBody>
          <a:bodyPr>
            <a:normAutofit/>
          </a:bodyPr>
          <a:lstStyle/>
          <a:p>
            <a:pPr marL="514350" indent="-514350">
              <a:buAutoNum type="arabicPeriod"/>
            </a:pPr>
            <a:r>
              <a:rPr lang="en-US" sz="4000" b="1" dirty="0"/>
              <a:t>Get in the Word!</a:t>
            </a:r>
          </a:p>
          <a:p>
            <a:pPr marL="514350" indent="-514350">
              <a:buAutoNum type="arabicPeriod"/>
            </a:pPr>
            <a:r>
              <a:rPr lang="en-US" sz="4000" b="1" dirty="0"/>
              <a:t>Pray! Pray! Pray!</a:t>
            </a:r>
          </a:p>
          <a:p>
            <a:pPr marL="514350" indent="-514350">
              <a:buAutoNum type="arabicPeriod"/>
            </a:pPr>
            <a:r>
              <a:rPr lang="en-US" sz="4000" b="1" dirty="0"/>
              <a:t>Praise and Worship!</a:t>
            </a:r>
          </a:p>
          <a:p>
            <a:pPr marL="514350" indent="-514350">
              <a:buAutoNum type="arabicPeriod"/>
            </a:pPr>
            <a:r>
              <a:rPr lang="en-US" sz="4000" b="1" dirty="0"/>
              <a:t>Tap into the Holy Spirit!</a:t>
            </a:r>
          </a:p>
        </p:txBody>
      </p:sp>
    </p:spTree>
    <p:extLst>
      <p:ext uri="{BB962C8B-B14F-4D97-AF65-F5344CB8AC3E}">
        <p14:creationId xmlns:p14="http://schemas.microsoft.com/office/powerpoint/2010/main" val="131575403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536AE-A58F-4665-46DB-BB96B7BAE467}"/>
              </a:ext>
            </a:extLst>
          </p:cNvPr>
          <p:cNvSpPr>
            <a:spLocks noGrp="1"/>
          </p:cNvSpPr>
          <p:nvPr>
            <p:ph type="title"/>
          </p:nvPr>
        </p:nvSpPr>
        <p:spPr/>
        <p:txBody>
          <a:bodyPr/>
          <a:lstStyle/>
          <a:p>
            <a:r>
              <a:rPr lang="en-US" b="1" dirty="0">
                <a:solidFill>
                  <a:srgbClr val="002060"/>
                </a:solidFill>
              </a:rPr>
              <a:t>2 Corinthians 13:5 (ESV)</a:t>
            </a:r>
          </a:p>
        </p:txBody>
      </p:sp>
      <p:sp>
        <p:nvSpPr>
          <p:cNvPr id="3" name="Content Placeholder 2">
            <a:extLst>
              <a:ext uri="{FF2B5EF4-FFF2-40B4-BE49-F238E27FC236}">
                <a16:creationId xmlns:a16="http://schemas.microsoft.com/office/drawing/2014/main" id="{7B76A9A1-8713-EF95-CC22-DBD3EDABE273}"/>
              </a:ext>
            </a:extLst>
          </p:cNvPr>
          <p:cNvSpPr>
            <a:spLocks noGrp="1"/>
          </p:cNvSpPr>
          <p:nvPr>
            <p:ph idx="1"/>
          </p:nvPr>
        </p:nvSpPr>
        <p:spPr/>
        <p:txBody>
          <a:bodyPr>
            <a:normAutofit/>
          </a:bodyPr>
          <a:lstStyle/>
          <a:p>
            <a:pPr marL="0" indent="0">
              <a:buNone/>
            </a:pPr>
            <a:r>
              <a:rPr lang="en-US" sz="3600" b="1" dirty="0">
                <a:solidFill>
                  <a:srgbClr val="002060"/>
                </a:solidFill>
              </a:rPr>
              <a:t>Examine yourselves, to see whether you are in the faith. Test yourselves. Or do you not realize this about yourselves, that Jesus Christ is in you?—unless indeed you fail to meet the test!</a:t>
            </a:r>
          </a:p>
        </p:txBody>
      </p:sp>
    </p:spTree>
    <p:extLst>
      <p:ext uri="{BB962C8B-B14F-4D97-AF65-F5344CB8AC3E}">
        <p14:creationId xmlns:p14="http://schemas.microsoft.com/office/powerpoint/2010/main" val="23364856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71DC9-FBAE-6B41-9D95-A9548C3DF93C}"/>
              </a:ext>
            </a:extLst>
          </p:cNvPr>
          <p:cNvSpPr>
            <a:spLocks noGrp="1"/>
          </p:cNvSpPr>
          <p:nvPr>
            <p:ph type="title"/>
          </p:nvPr>
        </p:nvSpPr>
        <p:spPr>
          <a:xfrm>
            <a:off x="154709" y="374362"/>
            <a:ext cx="10515600" cy="1325563"/>
          </a:xfrm>
        </p:spPr>
        <p:txBody>
          <a:bodyPr/>
          <a:lstStyle/>
          <a:p>
            <a:r>
              <a:rPr lang="en-US" b="1" u="sng" dirty="0">
                <a:solidFill>
                  <a:srgbClr val="002060"/>
                </a:solidFill>
              </a:rPr>
              <a:t>Spiritual Examination</a:t>
            </a:r>
          </a:p>
        </p:txBody>
      </p:sp>
      <p:sp>
        <p:nvSpPr>
          <p:cNvPr id="3" name="Content Placeholder 2">
            <a:extLst>
              <a:ext uri="{FF2B5EF4-FFF2-40B4-BE49-F238E27FC236}">
                <a16:creationId xmlns:a16="http://schemas.microsoft.com/office/drawing/2014/main" id="{8183B3DA-0C78-7474-DF89-C36F04D63936}"/>
              </a:ext>
            </a:extLst>
          </p:cNvPr>
          <p:cNvSpPr>
            <a:spLocks noGrp="1"/>
          </p:cNvSpPr>
          <p:nvPr>
            <p:ph idx="1"/>
          </p:nvPr>
        </p:nvSpPr>
        <p:spPr>
          <a:xfrm>
            <a:off x="154709" y="1548534"/>
            <a:ext cx="10515600" cy="4351338"/>
          </a:xfrm>
        </p:spPr>
        <p:txBody>
          <a:bodyPr>
            <a:normAutofit/>
          </a:bodyPr>
          <a:lstStyle/>
          <a:p>
            <a:r>
              <a:rPr lang="en-US" sz="4000" b="1" dirty="0">
                <a:solidFill>
                  <a:srgbClr val="002060"/>
                </a:solidFill>
              </a:rPr>
              <a:t>Temperature</a:t>
            </a:r>
          </a:p>
          <a:p>
            <a:r>
              <a:rPr lang="en-US" sz="4000" b="1" dirty="0">
                <a:solidFill>
                  <a:srgbClr val="002060"/>
                </a:solidFill>
              </a:rPr>
              <a:t>Blood Draw</a:t>
            </a:r>
          </a:p>
          <a:p>
            <a:r>
              <a:rPr lang="en-US" sz="4000" b="1" dirty="0">
                <a:solidFill>
                  <a:srgbClr val="002060"/>
                </a:solidFill>
              </a:rPr>
              <a:t>Heart Check</a:t>
            </a:r>
          </a:p>
        </p:txBody>
      </p:sp>
    </p:spTree>
    <p:extLst>
      <p:ext uri="{BB962C8B-B14F-4D97-AF65-F5344CB8AC3E}">
        <p14:creationId xmlns:p14="http://schemas.microsoft.com/office/powerpoint/2010/main" val="406609499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16A7C-1925-1107-CB46-DD0DCE5649B5}"/>
              </a:ext>
            </a:extLst>
          </p:cNvPr>
          <p:cNvSpPr>
            <a:spLocks noGrp="1"/>
          </p:cNvSpPr>
          <p:nvPr>
            <p:ph type="title"/>
          </p:nvPr>
        </p:nvSpPr>
        <p:spPr>
          <a:xfrm>
            <a:off x="376381" y="0"/>
            <a:ext cx="10515600" cy="1325563"/>
          </a:xfrm>
        </p:spPr>
        <p:txBody>
          <a:bodyPr/>
          <a:lstStyle/>
          <a:p>
            <a:pPr algn="ctr"/>
            <a:r>
              <a:rPr lang="en-US" b="1" dirty="0">
                <a:solidFill>
                  <a:srgbClr val="C00000"/>
                </a:solidFill>
              </a:rPr>
              <a:t>Temperature Check</a:t>
            </a:r>
          </a:p>
        </p:txBody>
      </p:sp>
      <p:pic>
        <p:nvPicPr>
          <p:cNvPr id="5" name="Content Placeholder 4" descr="A hand holding a thermometer&#10;&#10;AI-generated content may be incorrect.">
            <a:extLst>
              <a:ext uri="{FF2B5EF4-FFF2-40B4-BE49-F238E27FC236}">
                <a16:creationId xmlns:a16="http://schemas.microsoft.com/office/drawing/2014/main" id="{69D6BC30-F093-2A85-E5A3-A9484081D43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17779" y="5050595"/>
            <a:ext cx="2857500" cy="1600200"/>
          </a:xfrm>
        </p:spPr>
      </p:pic>
      <p:sp>
        <p:nvSpPr>
          <p:cNvPr id="6" name="TextBox 5">
            <a:extLst>
              <a:ext uri="{FF2B5EF4-FFF2-40B4-BE49-F238E27FC236}">
                <a16:creationId xmlns:a16="http://schemas.microsoft.com/office/drawing/2014/main" id="{AAFCD51E-7C22-8DE6-B9CC-146743677AA4}"/>
              </a:ext>
            </a:extLst>
          </p:cNvPr>
          <p:cNvSpPr txBox="1"/>
          <p:nvPr/>
        </p:nvSpPr>
        <p:spPr>
          <a:xfrm>
            <a:off x="515566" y="1325563"/>
            <a:ext cx="11040894" cy="3970318"/>
          </a:xfrm>
          <a:prstGeom prst="rect">
            <a:avLst/>
          </a:prstGeom>
          <a:noFill/>
        </p:spPr>
        <p:txBody>
          <a:bodyPr wrap="square" rtlCol="0">
            <a:spAutoFit/>
          </a:bodyPr>
          <a:lstStyle/>
          <a:p>
            <a:r>
              <a:rPr lang="en-US" sz="2400" b="1" dirty="0">
                <a:solidFill>
                  <a:srgbClr val="C00000"/>
                </a:solidFill>
              </a:rPr>
              <a:t>Revelation 3: 15 – 16 </a:t>
            </a:r>
            <a:r>
              <a:rPr lang="en-US" sz="2400" b="1" baseline="30000" dirty="0">
                <a:solidFill>
                  <a:srgbClr val="C00000"/>
                </a:solidFill>
              </a:rPr>
              <a:t>15 </a:t>
            </a:r>
            <a:r>
              <a:rPr lang="en-US" sz="2400" b="1" dirty="0">
                <a:solidFill>
                  <a:srgbClr val="C00000"/>
                </a:solidFill>
              </a:rPr>
              <a:t>“‘I know your works: you are neither cold nor hot. Would that you were either cold or hot! </a:t>
            </a:r>
            <a:r>
              <a:rPr lang="en-US" sz="2400" b="1" baseline="30000" dirty="0">
                <a:solidFill>
                  <a:srgbClr val="C00000"/>
                </a:solidFill>
              </a:rPr>
              <a:t>16 </a:t>
            </a:r>
            <a:r>
              <a:rPr lang="en-US" sz="2400" b="1" dirty="0">
                <a:solidFill>
                  <a:srgbClr val="C00000"/>
                </a:solidFill>
              </a:rPr>
              <a:t>So, because you are lukewarm, and neither hot nor cold, I will spit you out of my mouth.</a:t>
            </a:r>
          </a:p>
          <a:p>
            <a:endParaRPr lang="en-US" sz="2400" b="1" dirty="0">
              <a:solidFill>
                <a:srgbClr val="C00000"/>
              </a:solidFill>
            </a:endParaRPr>
          </a:p>
          <a:p>
            <a:r>
              <a:rPr lang="en-US" sz="2400" b="1" dirty="0">
                <a:solidFill>
                  <a:srgbClr val="C00000"/>
                </a:solidFill>
              </a:rPr>
              <a:t>Luke 3:16 - John answered them all, saying, “I baptize you with water, but he who is mightier than I is coming, the strap of whose sandals I am not worthy to untie. He will baptize you with the Holy Spirit and fire.</a:t>
            </a:r>
          </a:p>
          <a:p>
            <a:endParaRPr lang="en-US" sz="2400" b="1" dirty="0">
              <a:solidFill>
                <a:srgbClr val="C00000"/>
              </a:solidFill>
            </a:endParaRPr>
          </a:p>
          <a:p>
            <a:r>
              <a:rPr lang="en-US" sz="2400" b="1" dirty="0">
                <a:solidFill>
                  <a:srgbClr val="C00000"/>
                </a:solidFill>
              </a:rPr>
              <a:t>Are you spiritually on Fire? Cold? Lukewarm?</a:t>
            </a:r>
          </a:p>
          <a:p>
            <a:endParaRPr lang="en-US" dirty="0"/>
          </a:p>
          <a:p>
            <a:endParaRPr lang="en-US" dirty="0"/>
          </a:p>
        </p:txBody>
      </p:sp>
    </p:spTree>
    <p:extLst>
      <p:ext uri="{BB962C8B-B14F-4D97-AF65-F5344CB8AC3E}">
        <p14:creationId xmlns:p14="http://schemas.microsoft.com/office/powerpoint/2010/main" val="35527489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57875-5A47-FE82-B561-A9D3BD1D3A56}"/>
              </a:ext>
            </a:extLst>
          </p:cNvPr>
          <p:cNvSpPr>
            <a:spLocks noGrp="1"/>
          </p:cNvSpPr>
          <p:nvPr>
            <p:ph type="title"/>
          </p:nvPr>
        </p:nvSpPr>
        <p:spPr>
          <a:xfrm>
            <a:off x="450273" y="134216"/>
            <a:ext cx="10515600" cy="1325563"/>
          </a:xfrm>
        </p:spPr>
        <p:txBody>
          <a:bodyPr>
            <a:normAutofit/>
          </a:bodyPr>
          <a:lstStyle/>
          <a:p>
            <a:r>
              <a:rPr lang="en-US" sz="6000" b="1" dirty="0">
                <a:solidFill>
                  <a:srgbClr val="C00000"/>
                </a:solidFill>
              </a:rPr>
              <a:t>Blood Draw</a:t>
            </a:r>
          </a:p>
        </p:txBody>
      </p:sp>
      <p:sp>
        <p:nvSpPr>
          <p:cNvPr id="3" name="Content Placeholder 2">
            <a:extLst>
              <a:ext uri="{FF2B5EF4-FFF2-40B4-BE49-F238E27FC236}">
                <a16:creationId xmlns:a16="http://schemas.microsoft.com/office/drawing/2014/main" id="{CC5F00DA-B1A9-43CD-B567-606220EBEE3E}"/>
              </a:ext>
            </a:extLst>
          </p:cNvPr>
          <p:cNvSpPr>
            <a:spLocks noGrp="1"/>
          </p:cNvSpPr>
          <p:nvPr>
            <p:ph idx="1"/>
          </p:nvPr>
        </p:nvSpPr>
        <p:spPr>
          <a:xfrm>
            <a:off x="175491" y="1253331"/>
            <a:ext cx="7361381" cy="4351338"/>
          </a:xfrm>
        </p:spPr>
        <p:txBody>
          <a:bodyPr/>
          <a:lstStyle/>
          <a:p>
            <a:pPr marL="0" indent="0">
              <a:buNone/>
            </a:pPr>
            <a:endParaRPr lang="en-US" dirty="0"/>
          </a:p>
          <a:p>
            <a:pPr marL="0" indent="0">
              <a:buNone/>
            </a:pPr>
            <a:endParaRPr lang="en-US" dirty="0"/>
          </a:p>
          <a:p>
            <a:pPr marL="0" indent="0">
              <a:buNone/>
            </a:pPr>
            <a:r>
              <a:rPr lang="en-US" sz="3600" dirty="0">
                <a:solidFill>
                  <a:srgbClr val="C00000"/>
                </a:solidFill>
              </a:rPr>
              <a:t>Galatians 5:22 - </a:t>
            </a:r>
            <a:r>
              <a:rPr lang="en-US" sz="3600" baseline="30000" dirty="0">
                <a:solidFill>
                  <a:srgbClr val="C00000"/>
                </a:solidFill>
              </a:rPr>
              <a:t>22 </a:t>
            </a:r>
            <a:r>
              <a:rPr lang="en-US" sz="3600" dirty="0">
                <a:solidFill>
                  <a:srgbClr val="C00000"/>
                </a:solidFill>
              </a:rPr>
              <a:t>But the fruit of the Spirit is </a:t>
            </a:r>
            <a:r>
              <a:rPr lang="en-US" sz="3600" b="1" dirty="0">
                <a:solidFill>
                  <a:srgbClr val="C00000"/>
                </a:solidFill>
              </a:rPr>
              <a:t>love, joy, peace, patience, kindness, goodness, faithfulness, </a:t>
            </a:r>
            <a:r>
              <a:rPr lang="en-US" sz="3600" b="1" baseline="30000" dirty="0">
                <a:solidFill>
                  <a:srgbClr val="C00000"/>
                </a:solidFill>
              </a:rPr>
              <a:t>23 </a:t>
            </a:r>
            <a:r>
              <a:rPr lang="en-US" sz="3600" b="1" dirty="0">
                <a:solidFill>
                  <a:srgbClr val="C00000"/>
                </a:solidFill>
              </a:rPr>
              <a:t>gentleness, self-control</a:t>
            </a:r>
            <a:r>
              <a:rPr lang="en-US" sz="3600" dirty="0">
                <a:solidFill>
                  <a:srgbClr val="C00000"/>
                </a:solidFill>
              </a:rPr>
              <a:t>; against such things there is no law.</a:t>
            </a:r>
          </a:p>
          <a:p>
            <a:pPr marL="0" indent="0">
              <a:buNone/>
            </a:pPr>
            <a:endParaRPr lang="en-US" dirty="0"/>
          </a:p>
        </p:txBody>
      </p:sp>
    </p:spTree>
    <p:extLst>
      <p:ext uri="{BB962C8B-B14F-4D97-AF65-F5344CB8AC3E}">
        <p14:creationId xmlns:p14="http://schemas.microsoft.com/office/powerpoint/2010/main" val="274619752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8EBA3-977F-553C-ECF6-5FEEF2CB0768}"/>
              </a:ext>
            </a:extLst>
          </p:cNvPr>
          <p:cNvSpPr>
            <a:spLocks noGrp="1"/>
          </p:cNvSpPr>
          <p:nvPr>
            <p:ph type="title"/>
          </p:nvPr>
        </p:nvSpPr>
        <p:spPr/>
        <p:txBody>
          <a:bodyPr>
            <a:noAutofit/>
          </a:bodyPr>
          <a:lstStyle/>
          <a:p>
            <a:pPr algn="ctr"/>
            <a:r>
              <a:rPr lang="en-US" sz="9600" b="1" dirty="0">
                <a:solidFill>
                  <a:srgbClr val="C00000"/>
                </a:solidFill>
              </a:rPr>
              <a:t>Love</a:t>
            </a:r>
          </a:p>
        </p:txBody>
      </p:sp>
      <p:sp>
        <p:nvSpPr>
          <p:cNvPr id="3" name="Content Placeholder 2">
            <a:extLst>
              <a:ext uri="{FF2B5EF4-FFF2-40B4-BE49-F238E27FC236}">
                <a16:creationId xmlns:a16="http://schemas.microsoft.com/office/drawing/2014/main" id="{7409C9E2-DF21-CD93-AD3D-E98E315865AB}"/>
              </a:ext>
            </a:extLst>
          </p:cNvPr>
          <p:cNvSpPr>
            <a:spLocks noGrp="1"/>
          </p:cNvSpPr>
          <p:nvPr>
            <p:ph idx="1"/>
          </p:nvPr>
        </p:nvSpPr>
        <p:spPr>
          <a:xfrm>
            <a:off x="487218" y="2324389"/>
            <a:ext cx="10515600" cy="4351338"/>
          </a:xfrm>
        </p:spPr>
        <p:txBody>
          <a:bodyPr>
            <a:normAutofit/>
          </a:bodyPr>
          <a:lstStyle/>
          <a:p>
            <a:pPr marL="0" indent="0">
              <a:buNone/>
            </a:pPr>
            <a:r>
              <a:rPr lang="en-US" sz="4000" b="1" dirty="0">
                <a:solidFill>
                  <a:srgbClr val="C00000"/>
                </a:solidFill>
              </a:rPr>
              <a:t>1 Corinthians 13:13</a:t>
            </a:r>
            <a:r>
              <a:rPr lang="en-US" sz="4000" b="1" baseline="30000" dirty="0">
                <a:solidFill>
                  <a:srgbClr val="C00000"/>
                </a:solidFill>
              </a:rPr>
              <a:t> 13 </a:t>
            </a:r>
            <a:r>
              <a:rPr lang="en-US" sz="4000" b="1" dirty="0">
                <a:solidFill>
                  <a:srgbClr val="C00000"/>
                </a:solidFill>
              </a:rPr>
              <a:t>So now faith, hope, and love abide, these three; </a:t>
            </a:r>
            <a:r>
              <a:rPr lang="en-US" sz="4000" b="1" i="1" u="sng" dirty="0">
                <a:solidFill>
                  <a:srgbClr val="C00000"/>
                </a:solidFill>
              </a:rPr>
              <a:t>but the greatest of these is </a:t>
            </a:r>
            <a:r>
              <a:rPr lang="en-US" sz="6600" b="1" i="1" u="sng" dirty="0">
                <a:solidFill>
                  <a:srgbClr val="C00000"/>
                </a:solidFill>
              </a:rPr>
              <a:t>love</a:t>
            </a:r>
            <a:r>
              <a:rPr lang="en-US" sz="4000" b="1" i="1" u="sng" dirty="0">
                <a:solidFill>
                  <a:srgbClr val="C00000"/>
                </a:solidFill>
              </a:rPr>
              <a:t>.</a:t>
            </a:r>
          </a:p>
        </p:txBody>
      </p:sp>
    </p:spTree>
    <p:extLst>
      <p:ext uri="{BB962C8B-B14F-4D97-AF65-F5344CB8AC3E}">
        <p14:creationId xmlns:p14="http://schemas.microsoft.com/office/powerpoint/2010/main" val="351456136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ADB49-0EBB-36EB-9FBA-1F968E92016B}"/>
              </a:ext>
            </a:extLst>
          </p:cNvPr>
          <p:cNvSpPr>
            <a:spLocks noGrp="1"/>
          </p:cNvSpPr>
          <p:nvPr>
            <p:ph type="title"/>
          </p:nvPr>
        </p:nvSpPr>
        <p:spPr/>
        <p:txBody>
          <a:bodyPr>
            <a:noAutofit/>
          </a:bodyPr>
          <a:lstStyle/>
          <a:p>
            <a:pPr algn="ctr"/>
            <a:r>
              <a:rPr lang="en-US" sz="9600" b="1" dirty="0">
                <a:solidFill>
                  <a:srgbClr val="002060"/>
                </a:solidFill>
              </a:rPr>
              <a:t>Joy</a:t>
            </a:r>
          </a:p>
        </p:txBody>
      </p:sp>
      <p:sp>
        <p:nvSpPr>
          <p:cNvPr id="3" name="Content Placeholder 2">
            <a:extLst>
              <a:ext uri="{FF2B5EF4-FFF2-40B4-BE49-F238E27FC236}">
                <a16:creationId xmlns:a16="http://schemas.microsoft.com/office/drawing/2014/main" id="{D586E68B-624E-88FF-C01F-A83B1B678B6C}"/>
              </a:ext>
            </a:extLst>
          </p:cNvPr>
          <p:cNvSpPr>
            <a:spLocks noGrp="1"/>
          </p:cNvSpPr>
          <p:nvPr>
            <p:ph idx="1"/>
          </p:nvPr>
        </p:nvSpPr>
        <p:spPr>
          <a:xfrm>
            <a:off x="175492" y="1825625"/>
            <a:ext cx="6308436" cy="4351338"/>
          </a:xfrm>
        </p:spPr>
        <p:txBody>
          <a:bodyPr/>
          <a:lstStyle/>
          <a:p>
            <a:pPr marL="0" indent="0">
              <a:buNone/>
            </a:pPr>
            <a:r>
              <a:rPr lang="en-US" sz="3600" b="1" dirty="0">
                <a:solidFill>
                  <a:srgbClr val="002060"/>
                </a:solidFill>
              </a:rPr>
              <a:t>Proverbs 17:22 A joyful heart is good medicine, but a crushed spirit dries up the bones.</a:t>
            </a:r>
          </a:p>
          <a:p>
            <a:pPr marL="0" indent="0">
              <a:buNone/>
            </a:pPr>
            <a:endParaRPr lang="en-US" sz="3600" b="1" dirty="0">
              <a:solidFill>
                <a:srgbClr val="002060"/>
              </a:solidFill>
            </a:endParaRPr>
          </a:p>
          <a:p>
            <a:pPr marL="0" indent="0">
              <a:buNone/>
            </a:pPr>
            <a:r>
              <a:rPr lang="en-US" sz="3600" b="1" dirty="0">
                <a:solidFill>
                  <a:srgbClr val="002060"/>
                </a:solidFill>
              </a:rPr>
              <a:t>Genesis 13:13 And God saw everything that he had made, and behold, it was very good.</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00008478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A40DB-9BCD-5374-9A60-F0C6DADB971B}"/>
              </a:ext>
            </a:extLst>
          </p:cNvPr>
          <p:cNvSpPr>
            <a:spLocks noGrp="1"/>
          </p:cNvSpPr>
          <p:nvPr>
            <p:ph type="title"/>
          </p:nvPr>
        </p:nvSpPr>
        <p:spPr>
          <a:xfrm>
            <a:off x="524164" y="78797"/>
            <a:ext cx="10515600" cy="1325563"/>
          </a:xfrm>
        </p:spPr>
        <p:txBody>
          <a:bodyPr>
            <a:noAutofit/>
          </a:bodyPr>
          <a:lstStyle/>
          <a:p>
            <a:pPr algn="ctr"/>
            <a:r>
              <a:rPr lang="en-US" sz="9600" b="1" dirty="0">
                <a:solidFill>
                  <a:schemeClr val="tx2">
                    <a:lumMod val="75000"/>
                    <a:lumOff val="25000"/>
                  </a:schemeClr>
                </a:solidFill>
              </a:rPr>
              <a:t>Peace</a:t>
            </a:r>
          </a:p>
        </p:txBody>
      </p:sp>
      <p:sp>
        <p:nvSpPr>
          <p:cNvPr id="3" name="Content Placeholder 2">
            <a:extLst>
              <a:ext uri="{FF2B5EF4-FFF2-40B4-BE49-F238E27FC236}">
                <a16:creationId xmlns:a16="http://schemas.microsoft.com/office/drawing/2014/main" id="{C3B0DFFB-570F-3A0F-C280-A894B70AB2FA}"/>
              </a:ext>
            </a:extLst>
          </p:cNvPr>
          <p:cNvSpPr>
            <a:spLocks noGrp="1"/>
          </p:cNvSpPr>
          <p:nvPr>
            <p:ph idx="1"/>
          </p:nvPr>
        </p:nvSpPr>
        <p:spPr>
          <a:xfrm>
            <a:off x="367145" y="1253331"/>
            <a:ext cx="10515600" cy="5525872"/>
          </a:xfrm>
        </p:spPr>
        <p:txBody>
          <a:bodyPr>
            <a:normAutofit/>
          </a:bodyPr>
          <a:lstStyle/>
          <a:p>
            <a:pPr marL="0" indent="0">
              <a:buNone/>
            </a:pPr>
            <a:r>
              <a:rPr lang="en-US" sz="3600" b="1" dirty="0">
                <a:solidFill>
                  <a:srgbClr val="002060"/>
                </a:solidFill>
              </a:rPr>
              <a:t>John 14:27 “Peace I leave with you; my peace I give to you. Not as the world gives do I give to you. Let not your hearts be troubled, neither let them be afraid”.</a:t>
            </a:r>
          </a:p>
          <a:p>
            <a:pPr marL="0" indent="0">
              <a:buNone/>
            </a:pPr>
            <a:endParaRPr lang="en-US" sz="3600" b="1" dirty="0"/>
          </a:p>
          <a:p>
            <a:pPr marL="0" indent="0">
              <a:buNone/>
            </a:pPr>
            <a:endParaRPr lang="en-US" sz="3600" b="1" dirty="0"/>
          </a:p>
          <a:p>
            <a:pPr marL="0" indent="0">
              <a:buNone/>
            </a:pPr>
            <a:r>
              <a:rPr lang="en-US" sz="3600" b="1" dirty="0">
                <a:solidFill>
                  <a:schemeClr val="accent5">
                    <a:lumMod val="50000"/>
                  </a:schemeClr>
                </a:solidFill>
              </a:rPr>
              <a:t>Philippian’s 4:7 - And the peace of God, which surpasses all understanding, will guard your hearts and your minds in Christ Jesus. </a:t>
            </a:r>
          </a:p>
        </p:txBody>
      </p:sp>
    </p:spTree>
    <p:extLst>
      <p:ext uri="{BB962C8B-B14F-4D97-AF65-F5344CB8AC3E}">
        <p14:creationId xmlns:p14="http://schemas.microsoft.com/office/powerpoint/2010/main" val="231468081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ACC3B-50F2-8739-6DFA-EFC2F762386D}"/>
              </a:ext>
            </a:extLst>
          </p:cNvPr>
          <p:cNvSpPr>
            <a:spLocks noGrp="1"/>
          </p:cNvSpPr>
          <p:nvPr>
            <p:ph type="title"/>
          </p:nvPr>
        </p:nvSpPr>
        <p:spPr>
          <a:xfrm>
            <a:off x="191655" y="84243"/>
            <a:ext cx="10515600" cy="1325563"/>
          </a:xfrm>
        </p:spPr>
        <p:txBody>
          <a:bodyPr>
            <a:normAutofit/>
          </a:bodyPr>
          <a:lstStyle/>
          <a:p>
            <a:pPr algn="ctr"/>
            <a:r>
              <a:rPr lang="en-US" sz="8800" b="1" dirty="0">
                <a:solidFill>
                  <a:schemeClr val="accent3">
                    <a:lumMod val="50000"/>
                  </a:schemeClr>
                </a:solidFill>
              </a:rPr>
              <a:t>Patience</a:t>
            </a:r>
          </a:p>
        </p:txBody>
      </p:sp>
      <p:sp>
        <p:nvSpPr>
          <p:cNvPr id="3" name="Content Placeholder 2">
            <a:extLst>
              <a:ext uri="{FF2B5EF4-FFF2-40B4-BE49-F238E27FC236}">
                <a16:creationId xmlns:a16="http://schemas.microsoft.com/office/drawing/2014/main" id="{94CB86FE-C831-F682-0AF7-247C9DC1289D}"/>
              </a:ext>
            </a:extLst>
          </p:cNvPr>
          <p:cNvSpPr>
            <a:spLocks noGrp="1"/>
          </p:cNvSpPr>
          <p:nvPr>
            <p:ph idx="1"/>
          </p:nvPr>
        </p:nvSpPr>
        <p:spPr>
          <a:xfrm>
            <a:off x="191655" y="1253331"/>
            <a:ext cx="10515600" cy="4351338"/>
          </a:xfrm>
        </p:spPr>
        <p:txBody>
          <a:bodyPr>
            <a:normAutofit/>
          </a:bodyPr>
          <a:lstStyle/>
          <a:p>
            <a:pPr marL="0" indent="0">
              <a:buNone/>
            </a:pPr>
            <a:endParaRPr lang="en-US" sz="4400" b="1" dirty="0"/>
          </a:p>
          <a:p>
            <a:pPr marL="0" indent="0">
              <a:buNone/>
            </a:pPr>
            <a:r>
              <a:rPr lang="en-US" sz="4400" b="1" dirty="0">
                <a:solidFill>
                  <a:schemeClr val="bg1"/>
                </a:solidFill>
              </a:rPr>
              <a:t>Romans 12:12 Rejoice in hope, be patient in tribulation, be constant in prayer.</a:t>
            </a:r>
          </a:p>
        </p:txBody>
      </p:sp>
    </p:spTree>
    <p:extLst>
      <p:ext uri="{BB962C8B-B14F-4D97-AF65-F5344CB8AC3E}">
        <p14:creationId xmlns:p14="http://schemas.microsoft.com/office/powerpoint/2010/main" val="199562267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275</TotalTime>
  <Words>674</Words>
  <Application>Microsoft Office PowerPoint</Application>
  <PresentationFormat>Widescreen</PresentationFormat>
  <Paragraphs>61</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Aptos</vt:lpstr>
      <vt:lpstr>Aptos Display</vt:lpstr>
      <vt:lpstr>Arial</vt:lpstr>
      <vt:lpstr>Office Theme</vt:lpstr>
      <vt:lpstr>Spiritual Check Up</vt:lpstr>
      <vt:lpstr>2 Corinthians 13:5 (ESV)</vt:lpstr>
      <vt:lpstr>Spiritual Examination</vt:lpstr>
      <vt:lpstr>Temperature Check</vt:lpstr>
      <vt:lpstr>Blood Draw</vt:lpstr>
      <vt:lpstr>Love</vt:lpstr>
      <vt:lpstr>Joy</vt:lpstr>
      <vt:lpstr>Peace</vt:lpstr>
      <vt:lpstr>Patience</vt:lpstr>
      <vt:lpstr>Kindness and Goodness</vt:lpstr>
      <vt:lpstr>Faithfulness</vt:lpstr>
      <vt:lpstr>Gentleness </vt:lpstr>
      <vt:lpstr>Self Control</vt:lpstr>
      <vt:lpstr>Heart Check</vt:lpstr>
      <vt:lpstr>PowerPoint Presentation</vt:lpstr>
      <vt:lpstr>Spiritual Prescription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Jodi O’Dell</dc:creator>
  <cp:lastModifiedBy>Jodi O’Dell</cp:lastModifiedBy>
  <cp:revision>1</cp:revision>
  <dcterms:created xsi:type="dcterms:W3CDTF">2025-08-04T16:22:24Z</dcterms:created>
  <dcterms:modified xsi:type="dcterms:W3CDTF">2025-08-04T20:57:56Z</dcterms:modified>
</cp:coreProperties>
</file>