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Montserrat" panose="000005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2" y="3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22a39d30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22a39d30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722a39d30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722a39d30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722a39d30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722a39d30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22a39d30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22a39d30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722a39d30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722a39d30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22a39d30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22a39d30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722a39d30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722a39d30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722a39d30e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722a39d30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722a39d30e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722a39d30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door&#10;&#10;AI-generated content may be incorrect.">
            <a:extLst>
              <a:ext uri="{FF2B5EF4-FFF2-40B4-BE49-F238E27FC236}">
                <a16:creationId xmlns:a16="http://schemas.microsoft.com/office/drawing/2014/main" id="{AA1BC1FB-30BD-1E38-A9D7-468F1FF72D5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26423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p:nvPr/>
        </p:nvSpPr>
        <p:spPr>
          <a:xfrm>
            <a:off x="815400" y="1717500"/>
            <a:ext cx="7513200" cy="1708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a:solidFill>
                  <a:schemeClr val="dk1"/>
                </a:solidFill>
                <a:latin typeface="Montserrat"/>
                <a:ea typeface="Montserrat"/>
                <a:cs typeface="Montserrat"/>
                <a:sym typeface="Montserrat"/>
              </a:rPr>
              <a:t>Christ has already supplied everything Progress Church needs.</a:t>
            </a:r>
            <a:endParaRPr sz="3300" b="1">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815400" y="2025300"/>
            <a:ext cx="7513200" cy="109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900" b="1">
                <a:solidFill>
                  <a:schemeClr val="dk1"/>
                </a:solidFill>
                <a:latin typeface="Montserrat"/>
                <a:ea typeface="Montserrat"/>
                <a:cs typeface="Montserrat"/>
                <a:sym typeface="Montserrat"/>
              </a:rPr>
              <a:t>THERE IS ENOUGH</a:t>
            </a:r>
            <a:endParaRPr sz="5900" b="1">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815400" y="1694400"/>
            <a:ext cx="75132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a:solidFill>
                  <a:schemeClr val="dk1"/>
                </a:solidFill>
                <a:latin typeface="Montserrat"/>
                <a:ea typeface="Montserrat"/>
                <a:cs typeface="Montserrat"/>
                <a:sym typeface="Montserrat"/>
              </a:rPr>
              <a:t>Hunger that never ends makes an honest person steal.</a:t>
            </a:r>
            <a:endParaRPr sz="3300" b="1">
              <a:solidFill>
                <a:schemeClr val="dk1"/>
              </a:solidFill>
              <a:latin typeface="Montserrat"/>
              <a:ea typeface="Montserrat"/>
              <a:cs typeface="Montserrat"/>
              <a:sym typeface="Montserrat"/>
            </a:endParaRPr>
          </a:p>
        </p:txBody>
      </p:sp>
      <p:sp>
        <p:nvSpPr>
          <p:cNvPr id="60" name="Google Shape;60;p14"/>
          <p:cNvSpPr txBox="1"/>
          <p:nvPr/>
        </p:nvSpPr>
        <p:spPr>
          <a:xfrm>
            <a:off x="815400" y="2895000"/>
            <a:ext cx="75132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a:solidFill>
                  <a:schemeClr val="dk1"/>
                </a:solidFill>
                <a:latin typeface="Montserrat"/>
                <a:ea typeface="Montserrat"/>
                <a:cs typeface="Montserrat"/>
                <a:sym typeface="Montserrat"/>
              </a:rPr>
              <a:t>Swahili Proverb</a:t>
            </a:r>
            <a:endParaRPr sz="240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815400" y="632850"/>
            <a:ext cx="751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1"/>
                </a:solidFill>
                <a:latin typeface="Montserrat"/>
                <a:ea typeface="Montserrat"/>
                <a:cs typeface="Montserrat"/>
                <a:sym typeface="Montserrat"/>
              </a:rPr>
              <a:t>EPHESIANS 4:11-13</a:t>
            </a:r>
            <a:endParaRPr sz="3600" b="1">
              <a:solidFill>
                <a:schemeClr val="dk1"/>
              </a:solidFill>
              <a:latin typeface="Montserrat"/>
              <a:ea typeface="Montserrat"/>
              <a:cs typeface="Montserrat"/>
              <a:sym typeface="Montserrat"/>
            </a:endParaRPr>
          </a:p>
        </p:txBody>
      </p:sp>
      <p:sp>
        <p:nvSpPr>
          <p:cNvPr id="66" name="Google Shape;66;p15"/>
          <p:cNvSpPr txBox="1"/>
          <p:nvPr/>
        </p:nvSpPr>
        <p:spPr>
          <a:xfrm>
            <a:off x="815400" y="1296900"/>
            <a:ext cx="7513200" cy="31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chemeClr val="dk1"/>
                </a:solidFill>
                <a:highlight>
                  <a:srgbClr val="FFFFFF"/>
                </a:highlight>
                <a:latin typeface="Montserrat"/>
                <a:ea typeface="Montserrat"/>
                <a:cs typeface="Montserrat"/>
                <a:sym typeface="Montserrat"/>
              </a:rPr>
              <a:t>And he himself gave some to be apostles, some prophets, some evangelists, some pastors and teachers, to equip the saints for the work of ministry, to build up the body of Christ,  until we all reach unity in the faith and in the knowledge of God’s Son, growing into maturity with a stature measured by Christ’s fullness.</a:t>
            </a:r>
            <a:endParaRPr sz="240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815400" y="632850"/>
            <a:ext cx="751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1"/>
                </a:solidFill>
                <a:latin typeface="Montserrat"/>
                <a:ea typeface="Montserrat"/>
                <a:cs typeface="Montserrat"/>
                <a:sym typeface="Montserrat"/>
              </a:rPr>
              <a:t>EPHESIANS 4:11</a:t>
            </a:r>
            <a:endParaRPr sz="3600" b="1">
              <a:solidFill>
                <a:schemeClr val="dk1"/>
              </a:solidFill>
              <a:latin typeface="Montserrat"/>
              <a:ea typeface="Montserrat"/>
              <a:cs typeface="Montserrat"/>
              <a:sym typeface="Montserrat"/>
            </a:endParaRPr>
          </a:p>
        </p:txBody>
      </p:sp>
      <p:sp>
        <p:nvSpPr>
          <p:cNvPr id="72" name="Google Shape;72;p16"/>
          <p:cNvSpPr txBox="1"/>
          <p:nvPr/>
        </p:nvSpPr>
        <p:spPr>
          <a:xfrm>
            <a:off x="815400" y="1296900"/>
            <a:ext cx="7513200" cy="31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chemeClr val="dk1"/>
                </a:solidFill>
                <a:latin typeface="Montserrat"/>
                <a:ea typeface="Montserrat"/>
                <a:cs typeface="Montserrat"/>
                <a:sym typeface="Montserrat"/>
              </a:rPr>
              <a:t>And </a:t>
            </a:r>
            <a:r>
              <a:rPr lang="en" sz="2400" b="1" i="1">
                <a:solidFill>
                  <a:schemeClr val="dk1"/>
                </a:solidFill>
                <a:latin typeface="Montserrat"/>
                <a:ea typeface="Montserrat"/>
                <a:cs typeface="Montserrat"/>
                <a:sym typeface="Montserrat"/>
              </a:rPr>
              <a:t>he himself gave</a:t>
            </a:r>
            <a:r>
              <a:rPr lang="en" sz="2400">
                <a:solidFill>
                  <a:schemeClr val="dk1"/>
                </a:solidFill>
                <a:latin typeface="Montserrat"/>
                <a:ea typeface="Montserrat"/>
                <a:cs typeface="Montserrat"/>
                <a:sym typeface="Montserrat"/>
              </a:rPr>
              <a:t> some to be apostles, some prophets, some evangelists, some pastors and teachers, </a:t>
            </a:r>
            <a:r>
              <a:rPr lang="en" sz="2400">
                <a:solidFill>
                  <a:srgbClr val="EFEFEF"/>
                </a:solidFill>
                <a:latin typeface="Montserrat"/>
                <a:ea typeface="Montserrat"/>
                <a:cs typeface="Montserrat"/>
                <a:sym typeface="Montserrat"/>
              </a:rPr>
              <a:t>to </a:t>
            </a:r>
            <a:r>
              <a:rPr lang="en" sz="2400" b="1" i="1">
                <a:solidFill>
                  <a:srgbClr val="EFEFEF"/>
                </a:solidFill>
                <a:latin typeface="Montserrat"/>
                <a:ea typeface="Montserrat"/>
                <a:cs typeface="Montserrat"/>
                <a:sym typeface="Montserrat"/>
              </a:rPr>
              <a:t>equip</a:t>
            </a:r>
            <a:r>
              <a:rPr lang="en" sz="2400">
                <a:solidFill>
                  <a:srgbClr val="EFEFEF"/>
                </a:solidFill>
                <a:latin typeface="Montserrat"/>
                <a:ea typeface="Montserrat"/>
                <a:cs typeface="Montserrat"/>
                <a:sym typeface="Montserrat"/>
              </a:rPr>
              <a:t> the saints for the work of ministry, to </a:t>
            </a:r>
            <a:r>
              <a:rPr lang="en" sz="2400" b="1" i="1">
                <a:solidFill>
                  <a:srgbClr val="EFEFEF"/>
                </a:solidFill>
                <a:latin typeface="Montserrat"/>
                <a:ea typeface="Montserrat"/>
                <a:cs typeface="Montserrat"/>
                <a:sym typeface="Montserrat"/>
              </a:rPr>
              <a:t>build</a:t>
            </a:r>
            <a:r>
              <a:rPr lang="en" sz="2400">
                <a:solidFill>
                  <a:srgbClr val="EFEFEF"/>
                </a:solidFill>
                <a:latin typeface="Montserrat"/>
                <a:ea typeface="Montserrat"/>
                <a:cs typeface="Montserrat"/>
                <a:sym typeface="Montserrat"/>
              </a:rPr>
              <a:t> up the body of Christ,  until we all reach </a:t>
            </a:r>
            <a:r>
              <a:rPr lang="en" sz="2400" b="1" i="1">
                <a:solidFill>
                  <a:srgbClr val="EFEFEF"/>
                </a:solidFill>
                <a:latin typeface="Montserrat"/>
                <a:ea typeface="Montserrat"/>
                <a:cs typeface="Montserrat"/>
                <a:sym typeface="Montserrat"/>
              </a:rPr>
              <a:t>unity</a:t>
            </a:r>
            <a:r>
              <a:rPr lang="en" sz="2400">
                <a:solidFill>
                  <a:srgbClr val="EFEFEF"/>
                </a:solidFill>
                <a:latin typeface="Montserrat"/>
                <a:ea typeface="Montserrat"/>
                <a:cs typeface="Montserrat"/>
                <a:sym typeface="Montserrat"/>
              </a:rPr>
              <a:t> in the faith and in the knowledge of God’s Son, growing into maturity with a stature </a:t>
            </a:r>
            <a:r>
              <a:rPr lang="en" sz="2400" b="1" i="1">
                <a:solidFill>
                  <a:srgbClr val="EFEFEF"/>
                </a:solidFill>
                <a:latin typeface="Montserrat"/>
                <a:ea typeface="Montserrat"/>
                <a:cs typeface="Montserrat"/>
                <a:sym typeface="Montserrat"/>
              </a:rPr>
              <a:t>measured</a:t>
            </a:r>
            <a:r>
              <a:rPr lang="en" sz="2400">
                <a:solidFill>
                  <a:srgbClr val="EFEFEF"/>
                </a:solidFill>
                <a:latin typeface="Montserrat"/>
                <a:ea typeface="Montserrat"/>
                <a:cs typeface="Montserrat"/>
                <a:sym typeface="Montserrat"/>
              </a:rPr>
              <a:t> by Christ’s fullness.</a:t>
            </a:r>
            <a:endParaRPr sz="2400">
              <a:solidFill>
                <a:srgbClr val="EFEFE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p:nvPr/>
        </p:nvSpPr>
        <p:spPr>
          <a:xfrm>
            <a:off x="815400" y="632850"/>
            <a:ext cx="751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1"/>
                </a:solidFill>
                <a:latin typeface="Montserrat"/>
                <a:ea typeface="Montserrat"/>
                <a:cs typeface="Montserrat"/>
                <a:sym typeface="Montserrat"/>
              </a:rPr>
              <a:t>EPHESIANS 4:12</a:t>
            </a:r>
            <a:endParaRPr sz="3600" b="1">
              <a:solidFill>
                <a:schemeClr val="dk1"/>
              </a:solidFill>
              <a:latin typeface="Montserrat"/>
              <a:ea typeface="Montserrat"/>
              <a:cs typeface="Montserrat"/>
              <a:sym typeface="Montserrat"/>
            </a:endParaRPr>
          </a:p>
        </p:txBody>
      </p:sp>
      <p:sp>
        <p:nvSpPr>
          <p:cNvPr id="78" name="Google Shape;78;p17"/>
          <p:cNvSpPr txBox="1"/>
          <p:nvPr/>
        </p:nvSpPr>
        <p:spPr>
          <a:xfrm>
            <a:off x="815400" y="1296900"/>
            <a:ext cx="7513200" cy="31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EFEFEF"/>
                </a:solidFill>
                <a:latin typeface="Montserrat"/>
                <a:ea typeface="Montserrat"/>
                <a:cs typeface="Montserrat"/>
                <a:sym typeface="Montserrat"/>
              </a:rPr>
              <a:t>And he himself gave some to be apostles, some prophets, some evangelists, some pastors and teachers,</a:t>
            </a:r>
            <a:r>
              <a:rPr lang="en" sz="2400">
                <a:solidFill>
                  <a:schemeClr val="dk1"/>
                </a:solidFill>
                <a:latin typeface="Montserrat"/>
                <a:ea typeface="Montserrat"/>
                <a:cs typeface="Montserrat"/>
                <a:sym typeface="Montserrat"/>
              </a:rPr>
              <a:t> </a:t>
            </a:r>
            <a:r>
              <a:rPr lang="en" sz="2400">
                <a:latin typeface="Montserrat"/>
                <a:ea typeface="Montserrat"/>
                <a:cs typeface="Montserrat"/>
                <a:sym typeface="Montserrat"/>
              </a:rPr>
              <a:t>to </a:t>
            </a:r>
            <a:r>
              <a:rPr lang="en" sz="2400" b="1" i="1">
                <a:latin typeface="Montserrat"/>
                <a:ea typeface="Montserrat"/>
                <a:cs typeface="Montserrat"/>
                <a:sym typeface="Montserrat"/>
              </a:rPr>
              <a:t>equip</a:t>
            </a:r>
            <a:r>
              <a:rPr lang="en" sz="2400">
                <a:latin typeface="Montserrat"/>
                <a:ea typeface="Montserrat"/>
                <a:cs typeface="Montserrat"/>
                <a:sym typeface="Montserrat"/>
              </a:rPr>
              <a:t> the saints for the work of ministry, to </a:t>
            </a:r>
            <a:r>
              <a:rPr lang="en" sz="2400" b="1" i="1">
                <a:latin typeface="Montserrat"/>
                <a:ea typeface="Montserrat"/>
                <a:cs typeface="Montserrat"/>
                <a:sym typeface="Montserrat"/>
              </a:rPr>
              <a:t>build</a:t>
            </a:r>
            <a:r>
              <a:rPr lang="en" sz="2400">
                <a:latin typeface="Montserrat"/>
                <a:ea typeface="Montserrat"/>
                <a:cs typeface="Montserrat"/>
                <a:sym typeface="Montserrat"/>
              </a:rPr>
              <a:t> up the body of Christ,</a:t>
            </a:r>
            <a:r>
              <a:rPr lang="en" sz="2400">
                <a:solidFill>
                  <a:srgbClr val="EFEFEF"/>
                </a:solidFill>
                <a:latin typeface="Montserrat"/>
                <a:ea typeface="Montserrat"/>
                <a:cs typeface="Montserrat"/>
                <a:sym typeface="Montserrat"/>
              </a:rPr>
              <a:t>  until we all reach unity in the faith and in the knowledge of God’s Son, growing into maturity with a stature measured by Christ’s fullness.</a:t>
            </a:r>
            <a:endParaRPr sz="2400">
              <a:solidFill>
                <a:srgbClr val="EFEFE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p:nvPr/>
        </p:nvSpPr>
        <p:spPr>
          <a:xfrm>
            <a:off x="815400" y="632850"/>
            <a:ext cx="751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1"/>
                </a:solidFill>
                <a:latin typeface="Montserrat"/>
                <a:ea typeface="Montserrat"/>
                <a:cs typeface="Montserrat"/>
                <a:sym typeface="Montserrat"/>
              </a:rPr>
              <a:t>EPHESIANS 4:13a</a:t>
            </a:r>
            <a:endParaRPr sz="3600" b="1">
              <a:solidFill>
                <a:schemeClr val="dk1"/>
              </a:solidFill>
              <a:latin typeface="Montserrat"/>
              <a:ea typeface="Montserrat"/>
              <a:cs typeface="Montserrat"/>
              <a:sym typeface="Montserrat"/>
            </a:endParaRPr>
          </a:p>
        </p:txBody>
      </p:sp>
      <p:sp>
        <p:nvSpPr>
          <p:cNvPr id="84" name="Google Shape;84;p18"/>
          <p:cNvSpPr txBox="1"/>
          <p:nvPr/>
        </p:nvSpPr>
        <p:spPr>
          <a:xfrm>
            <a:off x="815400" y="1296900"/>
            <a:ext cx="7513200" cy="31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EFEFEF"/>
                </a:solidFill>
                <a:latin typeface="Montserrat"/>
                <a:ea typeface="Montserrat"/>
                <a:cs typeface="Montserrat"/>
                <a:sym typeface="Montserrat"/>
              </a:rPr>
              <a:t>And he himself gave some to be apostles, some prophets, some evangelists, some pastors and teachers,</a:t>
            </a:r>
            <a:r>
              <a:rPr lang="en" sz="2400">
                <a:solidFill>
                  <a:schemeClr val="dk1"/>
                </a:solidFill>
                <a:latin typeface="Montserrat"/>
                <a:ea typeface="Montserrat"/>
                <a:cs typeface="Montserrat"/>
                <a:sym typeface="Montserrat"/>
              </a:rPr>
              <a:t> </a:t>
            </a:r>
            <a:r>
              <a:rPr lang="en" sz="2400">
                <a:solidFill>
                  <a:srgbClr val="EFEFEF"/>
                </a:solidFill>
                <a:latin typeface="Montserrat"/>
                <a:ea typeface="Montserrat"/>
                <a:cs typeface="Montserrat"/>
                <a:sym typeface="Montserrat"/>
              </a:rPr>
              <a:t>to equip the saints for the work of ministry, to build up the body of Christ,  </a:t>
            </a:r>
            <a:r>
              <a:rPr lang="en" sz="2400">
                <a:latin typeface="Montserrat"/>
                <a:ea typeface="Montserrat"/>
                <a:cs typeface="Montserrat"/>
                <a:sym typeface="Montserrat"/>
              </a:rPr>
              <a:t>until we all reach </a:t>
            </a:r>
            <a:r>
              <a:rPr lang="en" sz="2400" b="1" i="1">
                <a:latin typeface="Montserrat"/>
                <a:ea typeface="Montserrat"/>
                <a:cs typeface="Montserrat"/>
                <a:sym typeface="Montserrat"/>
              </a:rPr>
              <a:t>unity</a:t>
            </a:r>
            <a:r>
              <a:rPr lang="en" sz="2400">
                <a:latin typeface="Montserrat"/>
                <a:ea typeface="Montserrat"/>
                <a:cs typeface="Montserrat"/>
                <a:sym typeface="Montserrat"/>
              </a:rPr>
              <a:t> in the faith and in the knowledge of God’s Son,</a:t>
            </a:r>
            <a:r>
              <a:rPr lang="en" sz="2400">
                <a:solidFill>
                  <a:srgbClr val="EFEFEF"/>
                </a:solidFill>
                <a:latin typeface="Montserrat"/>
                <a:ea typeface="Montserrat"/>
                <a:cs typeface="Montserrat"/>
                <a:sym typeface="Montserrat"/>
              </a:rPr>
              <a:t> growing into maturity with a stature measured by Christ’s fullness.</a:t>
            </a:r>
            <a:endParaRPr sz="2400">
              <a:solidFill>
                <a:srgbClr val="EFEFE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p:nvPr/>
        </p:nvSpPr>
        <p:spPr>
          <a:xfrm>
            <a:off x="815400" y="632850"/>
            <a:ext cx="751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1"/>
                </a:solidFill>
                <a:latin typeface="Montserrat"/>
                <a:ea typeface="Montserrat"/>
                <a:cs typeface="Montserrat"/>
                <a:sym typeface="Montserrat"/>
              </a:rPr>
              <a:t>EPHESIANS 4:13b</a:t>
            </a:r>
            <a:endParaRPr sz="3600" b="1">
              <a:solidFill>
                <a:schemeClr val="dk1"/>
              </a:solidFill>
              <a:latin typeface="Montserrat"/>
              <a:ea typeface="Montserrat"/>
              <a:cs typeface="Montserrat"/>
              <a:sym typeface="Montserrat"/>
            </a:endParaRPr>
          </a:p>
        </p:txBody>
      </p:sp>
      <p:sp>
        <p:nvSpPr>
          <p:cNvPr id="90" name="Google Shape;90;p19"/>
          <p:cNvSpPr txBox="1"/>
          <p:nvPr/>
        </p:nvSpPr>
        <p:spPr>
          <a:xfrm>
            <a:off x="815400" y="1296900"/>
            <a:ext cx="7513200" cy="31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EFEFEF"/>
                </a:solidFill>
                <a:latin typeface="Montserrat"/>
                <a:ea typeface="Montserrat"/>
                <a:cs typeface="Montserrat"/>
                <a:sym typeface="Montserrat"/>
              </a:rPr>
              <a:t>And he himself gave some to be apostles, some prophets, some evangelists, some pastors and teachers,</a:t>
            </a:r>
            <a:r>
              <a:rPr lang="en" sz="2400">
                <a:solidFill>
                  <a:schemeClr val="dk1"/>
                </a:solidFill>
                <a:latin typeface="Montserrat"/>
                <a:ea typeface="Montserrat"/>
                <a:cs typeface="Montserrat"/>
                <a:sym typeface="Montserrat"/>
              </a:rPr>
              <a:t> </a:t>
            </a:r>
            <a:r>
              <a:rPr lang="en" sz="2400">
                <a:solidFill>
                  <a:srgbClr val="EFEFEF"/>
                </a:solidFill>
                <a:latin typeface="Montserrat"/>
                <a:ea typeface="Montserrat"/>
                <a:cs typeface="Montserrat"/>
                <a:sym typeface="Montserrat"/>
              </a:rPr>
              <a:t>to equip the saints for the work of ministry, to build up the body of Christ,  until we all reach unity in the faith and in the knowledge of God’s Son, </a:t>
            </a:r>
            <a:r>
              <a:rPr lang="en" sz="2400">
                <a:solidFill>
                  <a:schemeClr val="dk1"/>
                </a:solidFill>
                <a:latin typeface="Montserrat"/>
                <a:ea typeface="Montserrat"/>
                <a:cs typeface="Montserrat"/>
                <a:sym typeface="Montserrat"/>
              </a:rPr>
              <a:t>growing into maturity with a stature </a:t>
            </a:r>
            <a:r>
              <a:rPr lang="en" sz="2400" b="1" i="1">
                <a:solidFill>
                  <a:schemeClr val="dk1"/>
                </a:solidFill>
                <a:latin typeface="Montserrat"/>
                <a:ea typeface="Montserrat"/>
                <a:cs typeface="Montserrat"/>
                <a:sym typeface="Montserrat"/>
              </a:rPr>
              <a:t>measured</a:t>
            </a:r>
            <a:r>
              <a:rPr lang="en" sz="2400">
                <a:solidFill>
                  <a:schemeClr val="dk1"/>
                </a:solidFill>
                <a:latin typeface="Montserrat"/>
                <a:ea typeface="Montserrat"/>
                <a:cs typeface="Montserrat"/>
                <a:sym typeface="Montserrat"/>
              </a:rPr>
              <a:t> by Christ’s fullness.</a:t>
            </a:r>
            <a:endParaRPr sz="24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p:nvPr/>
        </p:nvSpPr>
        <p:spPr>
          <a:xfrm>
            <a:off x="815400" y="1971450"/>
            <a:ext cx="75132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a:solidFill>
                  <a:schemeClr val="dk1"/>
                </a:solidFill>
                <a:latin typeface="Montserrat"/>
                <a:ea typeface="Montserrat"/>
                <a:cs typeface="Montserrat"/>
                <a:sym typeface="Montserrat"/>
              </a:rPr>
              <a:t>Scarcity</a:t>
            </a:r>
            <a:endParaRPr sz="33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 sz="3300" b="1">
                <a:solidFill>
                  <a:schemeClr val="dk1"/>
                </a:solidFill>
                <a:latin typeface="Montserrat"/>
                <a:ea typeface="Montserrat"/>
                <a:cs typeface="Montserrat"/>
                <a:sym typeface="Montserrat"/>
              </a:rPr>
              <a:t>“There Isn’t Enough”</a:t>
            </a:r>
            <a:endParaRPr sz="3300" b="1">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365</Words>
  <Application>Microsoft Office PowerPoint</Application>
  <PresentationFormat>On-screen Show (16:9)</PresentationFormat>
  <Paragraphs>16</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Montserrat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Jennel Wilmot</cp:lastModifiedBy>
  <cp:revision>1</cp:revision>
  <dcterms:modified xsi:type="dcterms:W3CDTF">2025-07-31T23:45:59Z</dcterms:modified>
</cp:coreProperties>
</file>