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Arimo Bold" panose="020B0604020202020204" charset="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5" d="100"/>
          <a:sy n="35" d="100"/>
        </p:scale>
        <p:origin x="228" y="2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1397" t="-18202" b="-21911"/>
            </a:stretch>
          </a:blipFill>
        </p:spPr>
        <p:txBody>
          <a:bodyPr/>
          <a:lstStyle/>
          <a:p>
            <a:endParaRPr lang="en-CA"/>
          </a:p>
        </p:txBody>
      </p:sp>
      <p:grpSp>
        <p:nvGrpSpPr>
          <p:cNvPr id="3" name="Group 3"/>
          <p:cNvGrpSpPr/>
          <p:nvPr/>
        </p:nvGrpSpPr>
        <p:grpSpPr>
          <a:xfrm>
            <a:off x="-2523426" y="2478612"/>
            <a:ext cx="9068947" cy="739882"/>
            <a:chOff x="0" y="0"/>
            <a:chExt cx="2965693" cy="241953"/>
          </a:xfrm>
        </p:grpSpPr>
        <p:sp>
          <p:nvSpPr>
            <p:cNvPr id="4" name="Freeform 4"/>
            <p:cNvSpPr/>
            <p:nvPr/>
          </p:nvSpPr>
          <p:spPr>
            <a:xfrm>
              <a:off x="0" y="0"/>
              <a:ext cx="2965693" cy="241953"/>
            </a:xfrm>
            <a:custGeom>
              <a:avLst/>
              <a:gdLst/>
              <a:ahLst/>
              <a:cxnLst/>
              <a:rect l="l" t="t" r="r" b="b"/>
              <a:pathLst>
                <a:path w="2965693" h="241953">
                  <a:moveTo>
                    <a:pt x="85367" y="0"/>
                  </a:moveTo>
                  <a:lnTo>
                    <a:pt x="2880326" y="0"/>
                  </a:lnTo>
                  <a:cubicBezTo>
                    <a:pt x="2902967" y="0"/>
                    <a:pt x="2924680" y="8994"/>
                    <a:pt x="2940690" y="25004"/>
                  </a:cubicBezTo>
                  <a:cubicBezTo>
                    <a:pt x="2956699" y="41013"/>
                    <a:pt x="2965693" y="62727"/>
                    <a:pt x="2965693" y="85367"/>
                  </a:cubicBezTo>
                  <a:lnTo>
                    <a:pt x="2965693" y="156586"/>
                  </a:lnTo>
                  <a:cubicBezTo>
                    <a:pt x="2965693" y="179227"/>
                    <a:pt x="2956699" y="200940"/>
                    <a:pt x="2940690" y="216950"/>
                  </a:cubicBezTo>
                  <a:cubicBezTo>
                    <a:pt x="2924680" y="232959"/>
                    <a:pt x="2902967" y="241953"/>
                    <a:pt x="2880326" y="241953"/>
                  </a:cubicBezTo>
                  <a:lnTo>
                    <a:pt x="85367" y="241953"/>
                  </a:lnTo>
                  <a:cubicBezTo>
                    <a:pt x="62727" y="241953"/>
                    <a:pt x="41013" y="232959"/>
                    <a:pt x="25004" y="216950"/>
                  </a:cubicBezTo>
                  <a:cubicBezTo>
                    <a:pt x="8994" y="200940"/>
                    <a:pt x="0" y="179227"/>
                    <a:pt x="0" y="156586"/>
                  </a:cubicBezTo>
                  <a:lnTo>
                    <a:pt x="0" y="85367"/>
                  </a:lnTo>
                  <a:cubicBezTo>
                    <a:pt x="0" y="62727"/>
                    <a:pt x="8994" y="41013"/>
                    <a:pt x="25004" y="25004"/>
                  </a:cubicBezTo>
                  <a:cubicBezTo>
                    <a:pt x="41013" y="8994"/>
                    <a:pt x="62727" y="0"/>
                    <a:pt x="85367"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5" name="TextBox 5"/>
            <p:cNvSpPr txBox="1"/>
            <p:nvPr/>
          </p:nvSpPr>
          <p:spPr>
            <a:xfrm>
              <a:off x="0" y="-47625"/>
              <a:ext cx="2965693" cy="289578"/>
            </a:xfrm>
            <a:prstGeom prst="rect">
              <a:avLst/>
            </a:prstGeom>
          </p:spPr>
          <p:txBody>
            <a:bodyPr lIns="40914" tIns="40914" rIns="40914" bIns="40914" rtlCol="0" anchor="ctr"/>
            <a:lstStyle/>
            <a:p>
              <a:pPr algn="ctr">
                <a:lnSpc>
                  <a:spcPts val="2659"/>
                </a:lnSpc>
                <a:spcBef>
                  <a:spcPct val="0"/>
                </a:spcBef>
              </a:pPr>
              <a:endParaRPr/>
            </a:p>
          </p:txBody>
        </p:sp>
      </p:grpSp>
      <p:grpSp>
        <p:nvGrpSpPr>
          <p:cNvPr id="6" name="Group 6"/>
          <p:cNvGrpSpPr/>
          <p:nvPr/>
        </p:nvGrpSpPr>
        <p:grpSpPr>
          <a:xfrm>
            <a:off x="6810781" y="2648710"/>
            <a:ext cx="456835" cy="456835"/>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8" name="TextBox 8"/>
            <p:cNvSpPr txBox="1"/>
            <p:nvPr/>
          </p:nvSpPr>
          <p:spPr>
            <a:xfrm>
              <a:off x="76200" y="28575"/>
              <a:ext cx="660400" cy="708025"/>
            </a:xfrm>
            <a:prstGeom prst="rect">
              <a:avLst/>
            </a:prstGeom>
          </p:spPr>
          <p:txBody>
            <a:bodyPr lIns="25262" tIns="25262" rIns="25262" bIns="25262" rtlCol="0" anchor="ctr"/>
            <a:lstStyle/>
            <a:p>
              <a:pPr algn="ctr">
                <a:lnSpc>
                  <a:spcPts val="2659"/>
                </a:lnSpc>
              </a:pPr>
              <a:endParaRPr/>
            </a:p>
          </p:txBody>
        </p:sp>
      </p:grpSp>
      <p:grpSp>
        <p:nvGrpSpPr>
          <p:cNvPr id="9" name="Group 9"/>
          <p:cNvGrpSpPr/>
          <p:nvPr/>
        </p:nvGrpSpPr>
        <p:grpSpPr>
          <a:xfrm>
            <a:off x="7395925" y="2648710"/>
            <a:ext cx="456835" cy="456835"/>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11" name="TextBox 11"/>
            <p:cNvSpPr txBox="1"/>
            <p:nvPr/>
          </p:nvSpPr>
          <p:spPr>
            <a:xfrm>
              <a:off x="76200" y="28575"/>
              <a:ext cx="660400" cy="708025"/>
            </a:xfrm>
            <a:prstGeom prst="rect">
              <a:avLst/>
            </a:prstGeom>
          </p:spPr>
          <p:txBody>
            <a:bodyPr lIns="25262" tIns="25262" rIns="25262" bIns="25262" rtlCol="0" anchor="ctr"/>
            <a:lstStyle/>
            <a:p>
              <a:pPr algn="ctr">
                <a:lnSpc>
                  <a:spcPts val="2659"/>
                </a:lnSpc>
              </a:pPr>
              <a:endParaRPr/>
            </a:p>
          </p:txBody>
        </p:sp>
      </p:grpSp>
      <p:grpSp>
        <p:nvGrpSpPr>
          <p:cNvPr id="12" name="Group 12"/>
          <p:cNvGrpSpPr/>
          <p:nvPr/>
        </p:nvGrpSpPr>
        <p:grpSpPr>
          <a:xfrm>
            <a:off x="7976586" y="2648710"/>
            <a:ext cx="456835" cy="456835"/>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14" name="TextBox 14"/>
            <p:cNvSpPr txBox="1"/>
            <p:nvPr/>
          </p:nvSpPr>
          <p:spPr>
            <a:xfrm>
              <a:off x="76200" y="28575"/>
              <a:ext cx="660400" cy="708025"/>
            </a:xfrm>
            <a:prstGeom prst="rect">
              <a:avLst/>
            </a:prstGeom>
          </p:spPr>
          <p:txBody>
            <a:bodyPr lIns="25262" tIns="25262" rIns="25262" bIns="25262" rtlCol="0" anchor="ctr"/>
            <a:lstStyle/>
            <a:p>
              <a:pPr algn="ctr">
                <a:lnSpc>
                  <a:spcPts val="2659"/>
                </a:lnSpc>
              </a:pPr>
              <a:endParaRPr/>
            </a:p>
          </p:txBody>
        </p:sp>
      </p:grpSp>
      <p:sp>
        <p:nvSpPr>
          <p:cNvPr id="15" name="Freeform 15"/>
          <p:cNvSpPr/>
          <p:nvPr/>
        </p:nvSpPr>
        <p:spPr>
          <a:xfrm>
            <a:off x="10647929" y="-2451372"/>
            <a:ext cx="10535463" cy="10535463"/>
          </a:xfrm>
          <a:custGeom>
            <a:avLst/>
            <a:gdLst/>
            <a:ahLst/>
            <a:cxnLst/>
            <a:rect l="l" t="t" r="r" b="b"/>
            <a:pathLst>
              <a:path w="10535463" h="10535463">
                <a:moveTo>
                  <a:pt x="0" y="0"/>
                </a:moveTo>
                <a:lnTo>
                  <a:pt x="10535463" y="0"/>
                </a:lnTo>
                <a:lnTo>
                  <a:pt x="10535463" y="10535463"/>
                </a:lnTo>
                <a:lnTo>
                  <a:pt x="0" y="10535463"/>
                </a:lnTo>
                <a:lnTo>
                  <a:pt x="0" y="0"/>
                </a:lnTo>
                <a:close/>
              </a:path>
            </a:pathLst>
          </a:custGeom>
          <a:blipFill>
            <a:blip r:embed="rId3"/>
            <a:stretch>
              <a:fillRect/>
            </a:stretch>
          </a:blipFill>
        </p:spPr>
        <p:txBody>
          <a:bodyPr/>
          <a:lstStyle/>
          <a:p>
            <a:endParaRPr lang="en-CA"/>
          </a:p>
        </p:txBody>
      </p:sp>
      <p:grpSp>
        <p:nvGrpSpPr>
          <p:cNvPr id="16" name="Group 16"/>
          <p:cNvGrpSpPr/>
          <p:nvPr/>
        </p:nvGrpSpPr>
        <p:grpSpPr>
          <a:xfrm>
            <a:off x="11475202" y="-1624099"/>
            <a:ext cx="8880916" cy="8880916"/>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18" name="TextBox 18"/>
            <p:cNvSpPr txBox="1"/>
            <p:nvPr/>
          </p:nvSpPr>
          <p:spPr>
            <a:xfrm>
              <a:off x="76200" y="28575"/>
              <a:ext cx="660400" cy="708025"/>
            </a:xfrm>
            <a:prstGeom prst="rect">
              <a:avLst/>
            </a:prstGeom>
          </p:spPr>
          <p:txBody>
            <a:bodyPr lIns="46394" tIns="46394" rIns="46394" bIns="46394" rtlCol="0" anchor="ctr"/>
            <a:lstStyle/>
            <a:p>
              <a:pPr algn="ctr">
                <a:lnSpc>
                  <a:spcPts val="2659"/>
                </a:lnSpc>
              </a:pPr>
              <a:endParaRPr/>
            </a:p>
          </p:txBody>
        </p:sp>
      </p:grpSp>
      <p:grpSp>
        <p:nvGrpSpPr>
          <p:cNvPr id="19" name="Group 19"/>
          <p:cNvGrpSpPr/>
          <p:nvPr/>
        </p:nvGrpSpPr>
        <p:grpSpPr>
          <a:xfrm rot="-2727614">
            <a:off x="15028058" y="230907"/>
            <a:ext cx="5108812" cy="3685699"/>
            <a:chOff x="0" y="0"/>
            <a:chExt cx="1345531" cy="970719"/>
          </a:xfrm>
        </p:grpSpPr>
        <p:sp>
          <p:nvSpPr>
            <p:cNvPr id="20" name="Freeform 20"/>
            <p:cNvSpPr/>
            <p:nvPr/>
          </p:nvSpPr>
          <p:spPr>
            <a:xfrm>
              <a:off x="0" y="0"/>
              <a:ext cx="1345531" cy="970719"/>
            </a:xfrm>
            <a:custGeom>
              <a:avLst/>
              <a:gdLst/>
              <a:ahLst/>
              <a:cxnLst/>
              <a:rect l="l" t="t" r="r" b="b"/>
              <a:pathLst>
                <a:path w="1345531" h="970719">
                  <a:moveTo>
                    <a:pt x="0" y="0"/>
                  </a:moveTo>
                  <a:lnTo>
                    <a:pt x="1345531" y="0"/>
                  </a:lnTo>
                  <a:lnTo>
                    <a:pt x="1345531"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1" name="TextBox 21"/>
            <p:cNvSpPr txBox="1"/>
            <p:nvPr/>
          </p:nvSpPr>
          <p:spPr>
            <a:xfrm>
              <a:off x="0" y="-47625"/>
              <a:ext cx="1345531" cy="1018344"/>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22" name="Group 22"/>
          <p:cNvGrpSpPr/>
          <p:nvPr/>
        </p:nvGrpSpPr>
        <p:grpSpPr>
          <a:xfrm>
            <a:off x="11143442" y="4402348"/>
            <a:ext cx="10811259" cy="10811259"/>
            <a:chOff x="0" y="0"/>
            <a:chExt cx="14415012" cy="14415012"/>
          </a:xfrm>
        </p:grpSpPr>
        <p:sp>
          <p:nvSpPr>
            <p:cNvPr id="23" name="Freeform 23"/>
            <p:cNvSpPr/>
            <p:nvPr/>
          </p:nvSpPr>
          <p:spPr>
            <a:xfrm>
              <a:off x="0" y="0"/>
              <a:ext cx="14415012" cy="14415012"/>
            </a:xfrm>
            <a:custGeom>
              <a:avLst/>
              <a:gdLst/>
              <a:ahLst/>
              <a:cxnLst/>
              <a:rect l="l" t="t" r="r" b="b"/>
              <a:pathLst>
                <a:path w="14415012" h="14415012">
                  <a:moveTo>
                    <a:pt x="0" y="0"/>
                  </a:moveTo>
                  <a:lnTo>
                    <a:pt x="14415012" y="0"/>
                  </a:lnTo>
                  <a:lnTo>
                    <a:pt x="14415012" y="14415012"/>
                  </a:lnTo>
                  <a:lnTo>
                    <a:pt x="0" y="14415012"/>
                  </a:lnTo>
                  <a:lnTo>
                    <a:pt x="0" y="0"/>
                  </a:lnTo>
                  <a:close/>
                </a:path>
              </a:pathLst>
            </a:custGeom>
            <a:blipFill>
              <a:blip r:embed="rId3"/>
              <a:stretch>
                <a:fillRect/>
              </a:stretch>
            </a:blipFill>
          </p:spPr>
          <p:txBody>
            <a:bodyPr/>
            <a:lstStyle/>
            <a:p>
              <a:endParaRPr lang="en-CA"/>
            </a:p>
          </p:txBody>
        </p:sp>
        <p:grpSp>
          <p:nvGrpSpPr>
            <p:cNvPr id="24" name="Group 24"/>
            <p:cNvGrpSpPr/>
            <p:nvPr/>
          </p:nvGrpSpPr>
          <p:grpSpPr>
            <a:xfrm>
              <a:off x="1286895" y="1286895"/>
              <a:ext cx="11841222" cy="11841222"/>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6" name="TextBox 26"/>
              <p:cNvSpPr txBox="1"/>
              <p:nvPr/>
            </p:nvSpPr>
            <p:spPr>
              <a:xfrm>
                <a:off x="76200" y="38100"/>
                <a:ext cx="660400" cy="698500"/>
              </a:xfrm>
              <a:prstGeom prst="rect">
                <a:avLst/>
              </a:prstGeom>
            </p:spPr>
            <p:txBody>
              <a:bodyPr lIns="31366" tIns="31366" rIns="31366" bIns="31366" rtlCol="0" anchor="ctr"/>
              <a:lstStyle/>
              <a:p>
                <a:pPr algn="ctr">
                  <a:lnSpc>
                    <a:spcPts val="2659"/>
                  </a:lnSpc>
                </a:pPr>
                <a:endParaRPr/>
              </a:p>
            </p:txBody>
          </p:sp>
        </p:grpSp>
      </p:grpSp>
      <p:sp>
        <p:nvSpPr>
          <p:cNvPr id="27" name="Freeform 27"/>
          <p:cNvSpPr/>
          <p:nvPr/>
        </p:nvSpPr>
        <p:spPr>
          <a:xfrm>
            <a:off x="8285675" y="7389797"/>
            <a:ext cx="7900647" cy="7900647"/>
          </a:xfrm>
          <a:custGeom>
            <a:avLst/>
            <a:gdLst/>
            <a:ahLst/>
            <a:cxnLst/>
            <a:rect l="l" t="t" r="r" b="b"/>
            <a:pathLst>
              <a:path w="7900647" h="7900647">
                <a:moveTo>
                  <a:pt x="0" y="0"/>
                </a:moveTo>
                <a:lnTo>
                  <a:pt x="7900647" y="0"/>
                </a:lnTo>
                <a:lnTo>
                  <a:pt x="7900647" y="7900647"/>
                </a:lnTo>
                <a:lnTo>
                  <a:pt x="0" y="7900647"/>
                </a:lnTo>
                <a:lnTo>
                  <a:pt x="0" y="0"/>
                </a:lnTo>
                <a:close/>
              </a:path>
            </a:pathLst>
          </a:custGeom>
          <a:blipFill>
            <a:blip r:embed="rId3"/>
            <a:stretch>
              <a:fillRect/>
            </a:stretch>
          </a:blipFill>
        </p:spPr>
        <p:txBody>
          <a:bodyPr/>
          <a:lstStyle/>
          <a:p>
            <a:endParaRPr lang="en-CA"/>
          </a:p>
        </p:txBody>
      </p:sp>
      <p:grpSp>
        <p:nvGrpSpPr>
          <p:cNvPr id="28" name="Group 28"/>
          <p:cNvGrpSpPr/>
          <p:nvPr/>
        </p:nvGrpSpPr>
        <p:grpSpPr>
          <a:xfrm>
            <a:off x="8887166" y="7991288"/>
            <a:ext cx="6697666" cy="6697666"/>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0" name="TextBox 30"/>
            <p:cNvSpPr txBox="1"/>
            <p:nvPr/>
          </p:nvSpPr>
          <p:spPr>
            <a:xfrm>
              <a:off x="76200" y="28575"/>
              <a:ext cx="660400" cy="708025"/>
            </a:xfrm>
            <a:prstGeom prst="rect">
              <a:avLst/>
            </a:prstGeom>
          </p:spPr>
          <p:txBody>
            <a:bodyPr lIns="34989" tIns="34989" rIns="34989" bIns="34989" rtlCol="0" anchor="ctr"/>
            <a:lstStyle/>
            <a:p>
              <a:pPr algn="ctr">
                <a:lnSpc>
                  <a:spcPts val="2659"/>
                </a:lnSpc>
              </a:pPr>
              <a:endParaRPr/>
            </a:p>
          </p:txBody>
        </p:sp>
      </p:grpSp>
      <p:sp>
        <p:nvSpPr>
          <p:cNvPr id="31" name="Freeform 31"/>
          <p:cNvSpPr/>
          <p:nvPr/>
        </p:nvSpPr>
        <p:spPr>
          <a:xfrm>
            <a:off x="9845099" y="1254981"/>
            <a:ext cx="8046190" cy="8046190"/>
          </a:xfrm>
          <a:custGeom>
            <a:avLst/>
            <a:gdLst/>
            <a:ahLst/>
            <a:cxnLst/>
            <a:rect l="l" t="t" r="r" b="b"/>
            <a:pathLst>
              <a:path w="8046190" h="8046190">
                <a:moveTo>
                  <a:pt x="0" y="0"/>
                </a:moveTo>
                <a:lnTo>
                  <a:pt x="8046190" y="0"/>
                </a:lnTo>
                <a:lnTo>
                  <a:pt x="8046190" y="8046190"/>
                </a:lnTo>
                <a:lnTo>
                  <a:pt x="0" y="8046190"/>
                </a:lnTo>
                <a:lnTo>
                  <a:pt x="0" y="0"/>
                </a:lnTo>
                <a:close/>
              </a:path>
            </a:pathLst>
          </a:custGeom>
          <a:blipFill>
            <a:blip r:embed="rId3"/>
            <a:stretch>
              <a:fillRect/>
            </a:stretch>
          </a:blipFill>
        </p:spPr>
        <p:txBody>
          <a:bodyPr/>
          <a:lstStyle/>
          <a:p>
            <a:endParaRPr lang="en-CA"/>
          </a:p>
        </p:txBody>
      </p:sp>
      <p:grpSp>
        <p:nvGrpSpPr>
          <p:cNvPr id="32" name="Group 32"/>
          <p:cNvGrpSpPr/>
          <p:nvPr/>
        </p:nvGrpSpPr>
        <p:grpSpPr>
          <a:xfrm>
            <a:off x="10386515" y="1796396"/>
            <a:ext cx="6963359" cy="6963359"/>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34" name="TextBox 3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35" name="Group 35"/>
          <p:cNvGrpSpPr/>
          <p:nvPr/>
        </p:nvGrpSpPr>
        <p:grpSpPr>
          <a:xfrm>
            <a:off x="10677150" y="2087032"/>
            <a:ext cx="6382088" cy="6382088"/>
            <a:chOff x="0" y="0"/>
            <a:chExt cx="812800" cy="812800"/>
          </a:xfrm>
        </p:grpSpPr>
        <p:sp>
          <p:nvSpPr>
            <p:cNvPr id="36" name="Freeform 3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7" name="TextBox 37"/>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38" name="Group 38"/>
          <p:cNvGrpSpPr/>
          <p:nvPr/>
        </p:nvGrpSpPr>
        <p:grpSpPr>
          <a:xfrm rot="-2727614">
            <a:off x="15137801" y="7659278"/>
            <a:ext cx="5108812" cy="3086100"/>
            <a:chOff x="0" y="0"/>
            <a:chExt cx="1345531" cy="812800"/>
          </a:xfrm>
        </p:grpSpPr>
        <p:sp>
          <p:nvSpPr>
            <p:cNvPr id="39" name="Freeform 39"/>
            <p:cNvSpPr/>
            <p:nvPr/>
          </p:nvSpPr>
          <p:spPr>
            <a:xfrm>
              <a:off x="0" y="0"/>
              <a:ext cx="1345531" cy="812800"/>
            </a:xfrm>
            <a:custGeom>
              <a:avLst/>
              <a:gdLst/>
              <a:ahLst/>
              <a:cxnLst/>
              <a:rect l="l" t="t" r="r" b="b"/>
              <a:pathLst>
                <a:path w="1345531" h="812800">
                  <a:moveTo>
                    <a:pt x="0" y="0"/>
                  </a:moveTo>
                  <a:lnTo>
                    <a:pt x="1345531" y="0"/>
                  </a:lnTo>
                  <a:lnTo>
                    <a:pt x="1345531" y="812800"/>
                  </a:lnTo>
                  <a:lnTo>
                    <a:pt x="0" y="812800"/>
                  </a:lnTo>
                  <a:close/>
                </a:path>
              </a:pathLst>
            </a:custGeom>
            <a:gradFill rotWithShape="1">
              <a:gsLst>
                <a:gs pos="0">
                  <a:srgbClr val="E8E8E8">
                    <a:alpha val="0"/>
                  </a:srgbClr>
                </a:gs>
                <a:gs pos="100000">
                  <a:srgbClr val="E8E8E8">
                    <a:alpha val="35000"/>
                  </a:srgbClr>
                </a:gs>
              </a:gsLst>
              <a:lin ang="0"/>
            </a:gradFill>
          </p:spPr>
          <p:txBody>
            <a:bodyPr/>
            <a:lstStyle/>
            <a:p>
              <a:endParaRPr lang="en-CA"/>
            </a:p>
          </p:txBody>
        </p:sp>
        <p:sp>
          <p:nvSpPr>
            <p:cNvPr id="40" name="TextBox 40"/>
            <p:cNvSpPr txBox="1"/>
            <p:nvPr/>
          </p:nvSpPr>
          <p:spPr>
            <a:xfrm>
              <a:off x="0" y="-47625"/>
              <a:ext cx="1345531" cy="860425"/>
            </a:xfrm>
            <a:prstGeom prst="rect">
              <a:avLst/>
            </a:prstGeom>
          </p:spPr>
          <p:txBody>
            <a:bodyPr lIns="50800" tIns="50800" rIns="50800" bIns="50800" rtlCol="0" anchor="ctr"/>
            <a:lstStyle/>
            <a:p>
              <a:pPr algn="ctr">
                <a:lnSpc>
                  <a:spcPts val="2659"/>
                </a:lnSpc>
              </a:pPr>
              <a:endParaRPr/>
            </a:p>
          </p:txBody>
        </p:sp>
      </p:grpSp>
      <p:grpSp>
        <p:nvGrpSpPr>
          <p:cNvPr id="41" name="Group 41"/>
          <p:cNvGrpSpPr/>
          <p:nvPr/>
        </p:nvGrpSpPr>
        <p:grpSpPr>
          <a:xfrm rot="-2727614">
            <a:off x="16711781" y="7441877"/>
            <a:ext cx="5108812" cy="3086100"/>
            <a:chOff x="0" y="0"/>
            <a:chExt cx="1345531" cy="812800"/>
          </a:xfrm>
        </p:grpSpPr>
        <p:sp>
          <p:nvSpPr>
            <p:cNvPr id="42" name="Freeform 42"/>
            <p:cNvSpPr/>
            <p:nvPr/>
          </p:nvSpPr>
          <p:spPr>
            <a:xfrm>
              <a:off x="0" y="0"/>
              <a:ext cx="1345531" cy="812800"/>
            </a:xfrm>
            <a:custGeom>
              <a:avLst/>
              <a:gdLst/>
              <a:ahLst/>
              <a:cxnLst/>
              <a:rect l="l" t="t" r="r" b="b"/>
              <a:pathLst>
                <a:path w="1345531" h="812800">
                  <a:moveTo>
                    <a:pt x="0" y="0"/>
                  </a:moveTo>
                  <a:lnTo>
                    <a:pt x="1345531" y="0"/>
                  </a:lnTo>
                  <a:lnTo>
                    <a:pt x="1345531" y="812800"/>
                  </a:lnTo>
                  <a:lnTo>
                    <a:pt x="0" y="812800"/>
                  </a:lnTo>
                  <a:close/>
                </a:path>
              </a:pathLst>
            </a:custGeom>
            <a:gradFill rotWithShape="1">
              <a:gsLst>
                <a:gs pos="0">
                  <a:srgbClr val="E8E8E8">
                    <a:alpha val="0"/>
                  </a:srgbClr>
                </a:gs>
                <a:gs pos="100000">
                  <a:srgbClr val="E8E8E8">
                    <a:alpha val="35000"/>
                  </a:srgbClr>
                </a:gs>
              </a:gsLst>
              <a:lin ang="0"/>
            </a:gradFill>
          </p:spPr>
          <p:txBody>
            <a:bodyPr/>
            <a:lstStyle/>
            <a:p>
              <a:endParaRPr lang="en-CA"/>
            </a:p>
          </p:txBody>
        </p:sp>
        <p:sp>
          <p:nvSpPr>
            <p:cNvPr id="43" name="TextBox 43"/>
            <p:cNvSpPr txBox="1"/>
            <p:nvPr/>
          </p:nvSpPr>
          <p:spPr>
            <a:xfrm>
              <a:off x="0" y="-47625"/>
              <a:ext cx="1345531" cy="860425"/>
            </a:xfrm>
            <a:prstGeom prst="rect">
              <a:avLst/>
            </a:prstGeom>
          </p:spPr>
          <p:txBody>
            <a:bodyPr lIns="50800" tIns="50800" rIns="50800" bIns="50800" rtlCol="0" anchor="ctr"/>
            <a:lstStyle/>
            <a:p>
              <a:pPr algn="ctr">
                <a:lnSpc>
                  <a:spcPts val="2659"/>
                </a:lnSpc>
              </a:pPr>
              <a:endParaRPr/>
            </a:p>
          </p:txBody>
        </p:sp>
      </p:grpSp>
      <p:grpSp>
        <p:nvGrpSpPr>
          <p:cNvPr id="44" name="Group 44"/>
          <p:cNvGrpSpPr/>
          <p:nvPr/>
        </p:nvGrpSpPr>
        <p:grpSpPr>
          <a:xfrm rot="-2727614">
            <a:off x="14552263" y="-1945842"/>
            <a:ext cx="5108812" cy="3892205"/>
            <a:chOff x="0" y="0"/>
            <a:chExt cx="1345531" cy="1025107"/>
          </a:xfrm>
        </p:grpSpPr>
        <p:sp>
          <p:nvSpPr>
            <p:cNvPr id="45" name="Freeform 45"/>
            <p:cNvSpPr/>
            <p:nvPr/>
          </p:nvSpPr>
          <p:spPr>
            <a:xfrm>
              <a:off x="0" y="0"/>
              <a:ext cx="1345531" cy="1025107"/>
            </a:xfrm>
            <a:custGeom>
              <a:avLst/>
              <a:gdLst/>
              <a:ahLst/>
              <a:cxnLst/>
              <a:rect l="l" t="t" r="r" b="b"/>
              <a:pathLst>
                <a:path w="1345531" h="1025107">
                  <a:moveTo>
                    <a:pt x="0" y="0"/>
                  </a:moveTo>
                  <a:lnTo>
                    <a:pt x="1345531" y="0"/>
                  </a:lnTo>
                  <a:lnTo>
                    <a:pt x="1345531" y="1025107"/>
                  </a:lnTo>
                  <a:lnTo>
                    <a:pt x="0" y="1025107"/>
                  </a:lnTo>
                  <a:close/>
                </a:path>
              </a:pathLst>
            </a:custGeom>
            <a:gradFill rotWithShape="1">
              <a:gsLst>
                <a:gs pos="0">
                  <a:srgbClr val="E8E8E8">
                    <a:alpha val="0"/>
                  </a:srgbClr>
                </a:gs>
                <a:gs pos="100000">
                  <a:srgbClr val="E8E8E8">
                    <a:alpha val="35000"/>
                  </a:srgbClr>
                </a:gs>
              </a:gsLst>
              <a:lin ang="0"/>
            </a:gradFill>
          </p:spPr>
          <p:txBody>
            <a:bodyPr/>
            <a:lstStyle/>
            <a:p>
              <a:endParaRPr lang="en-CA"/>
            </a:p>
          </p:txBody>
        </p:sp>
        <p:sp>
          <p:nvSpPr>
            <p:cNvPr id="46" name="TextBox 46"/>
            <p:cNvSpPr txBox="1"/>
            <p:nvPr/>
          </p:nvSpPr>
          <p:spPr>
            <a:xfrm>
              <a:off x="0" y="-47625"/>
              <a:ext cx="1345531" cy="1072732"/>
            </a:xfrm>
            <a:prstGeom prst="rect">
              <a:avLst/>
            </a:prstGeom>
          </p:spPr>
          <p:txBody>
            <a:bodyPr lIns="50800" tIns="50800" rIns="50800" bIns="50800" rtlCol="0" anchor="ctr"/>
            <a:lstStyle/>
            <a:p>
              <a:pPr algn="ctr">
                <a:lnSpc>
                  <a:spcPts val="2659"/>
                </a:lnSpc>
              </a:pPr>
              <a:endParaRPr/>
            </a:p>
          </p:txBody>
        </p:sp>
      </p:grpSp>
      <p:grpSp>
        <p:nvGrpSpPr>
          <p:cNvPr id="47" name="Group 47"/>
          <p:cNvGrpSpPr/>
          <p:nvPr/>
        </p:nvGrpSpPr>
        <p:grpSpPr>
          <a:xfrm>
            <a:off x="11000134" y="2410016"/>
            <a:ext cx="5736120" cy="5736120"/>
            <a:chOff x="0" y="0"/>
            <a:chExt cx="812800" cy="812800"/>
          </a:xfrm>
        </p:grpSpPr>
        <p:sp>
          <p:nvSpPr>
            <p:cNvPr id="48" name="Freeform 4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a:stretch>
            </a:blipFill>
          </p:spPr>
          <p:txBody>
            <a:bodyPr/>
            <a:lstStyle/>
            <a:p>
              <a:endParaRPr lang="en-CA"/>
            </a:p>
          </p:txBody>
        </p:sp>
      </p:grpSp>
      <p:sp>
        <p:nvSpPr>
          <p:cNvPr id="49" name="Freeform 49"/>
          <p:cNvSpPr/>
          <p:nvPr/>
        </p:nvSpPr>
        <p:spPr>
          <a:xfrm>
            <a:off x="2225084" y="7552643"/>
            <a:ext cx="5455195" cy="695855"/>
          </a:xfrm>
          <a:custGeom>
            <a:avLst/>
            <a:gdLst/>
            <a:ahLst/>
            <a:cxnLst/>
            <a:rect l="l" t="t" r="r" b="b"/>
            <a:pathLst>
              <a:path w="5455195" h="695855">
                <a:moveTo>
                  <a:pt x="0" y="0"/>
                </a:moveTo>
                <a:lnTo>
                  <a:pt x="5455196" y="0"/>
                </a:lnTo>
                <a:lnTo>
                  <a:pt x="5455196" y="695854"/>
                </a:lnTo>
                <a:lnTo>
                  <a:pt x="0" y="695854"/>
                </a:lnTo>
                <a:lnTo>
                  <a:pt x="0" y="0"/>
                </a:lnTo>
                <a:close/>
              </a:path>
            </a:pathLst>
          </a:custGeom>
          <a:blipFill>
            <a:blip r:embed="rId5"/>
            <a:stretch>
              <a:fillRect t="-27392"/>
            </a:stretch>
          </a:blipFill>
        </p:spPr>
        <p:txBody>
          <a:bodyPr/>
          <a:lstStyle/>
          <a:p>
            <a:endParaRPr lang="en-CA"/>
          </a:p>
        </p:txBody>
      </p:sp>
      <p:sp>
        <p:nvSpPr>
          <p:cNvPr id="50" name="Freeform 50"/>
          <p:cNvSpPr/>
          <p:nvPr/>
        </p:nvSpPr>
        <p:spPr>
          <a:xfrm>
            <a:off x="357940" y="443380"/>
            <a:ext cx="2271746" cy="1711382"/>
          </a:xfrm>
          <a:custGeom>
            <a:avLst/>
            <a:gdLst/>
            <a:ahLst/>
            <a:cxnLst/>
            <a:rect l="l" t="t" r="r" b="b"/>
            <a:pathLst>
              <a:path w="2271746" h="1711382">
                <a:moveTo>
                  <a:pt x="0" y="0"/>
                </a:moveTo>
                <a:lnTo>
                  <a:pt x="2271746" y="0"/>
                </a:lnTo>
                <a:lnTo>
                  <a:pt x="2271746" y="1711382"/>
                </a:lnTo>
                <a:lnTo>
                  <a:pt x="0" y="1711382"/>
                </a:lnTo>
                <a:lnTo>
                  <a:pt x="0" y="0"/>
                </a:lnTo>
                <a:close/>
              </a:path>
            </a:pathLst>
          </a:custGeom>
          <a:blipFill>
            <a:blip r:embed="rId6"/>
            <a:stretch>
              <a:fillRect/>
            </a:stretch>
          </a:blipFill>
        </p:spPr>
        <p:txBody>
          <a:bodyPr/>
          <a:lstStyle/>
          <a:p>
            <a:endParaRPr lang="en-CA"/>
          </a:p>
        </p:txBody>
      </p:sp>
      <p:sp>
        <p:nvSpPr>
          <p:cNvPr id="51" name="TextBox 51"/>
          <p:cNvSpPr txBox="1"/>
          <p:nvPr/>
        </p:nvSpPr>
        <p:spPr>
          <a:xfrm>
            <a:off x="357940" y="2555252"/>
            <a:ext cx="7037985" cy="558027"/>
          </a:xfrm>
          <a:prstGeom prst="rect">
            <a:avLst/>
          </a:prstGeom>
        </p:spPr>
        <p:txBody>
          <a:bodyPr lIns="0" tIns="0" rIns="0" bIns="0" rtlCol="0" anchor="t">
            <a:spAutoFit/>
          </a:bodyPr>
          <a:lstStyle/>
          <a:p>
            <a:pPr algn="l">
              <a:lnSpc>
                <a:spcPts val="4417"/>
              </a:lnSpc>
              <a:spcBef>
                <a:spcPct val="0"/>
              </a:spcBef>
            </a:pPr>
            <a:r>
              <a:rPr lang="en-US" sz="3155" b="1" spc="946">
                <a:solidFill>
                  <a:srgbClr val="FFFFFF"/>
                </a:solidFill>
                <a:latin typeface="Arimo Bold"/>
                <a:ea typeface="Arimo Bold"/>
                <a:cs typeface="Arimo Bold"/>
                <a:sym typeface="Arimo Bold"/>
              </a:rPr>
              <a:t>PROGRESS CHURCH</a:t>
            </a:r>
          </a:p>
        </p:txBody>
      </p:sp>
      <p:sp>
        <p:nvSpPr>
          <p:cNvPr id="52" name="TextBox 52"/>
          <p:cNvSpPr txBox="1"/>
          <p:nvPr/>
        </p:nvSpPr>
        <p:spPr>
          <a:xfrm>
            <a:off x="357940" y="7133734"/>
            <a:ext cx="9487159" cy="2586757"/>
          </a:xfrm>
          <a:prstGeom prst="rect">
            <a:avLst/>
          </a:prstGeom>
        </p:spPr>
        <p:txBody>
          <a:bodyPr lIns="0" tIns="0" rIns="0" bIns="0" rtlCol="0" anchor="t">
            <a:spAutoFit/>
          </a:bodyPr>
          <a:lstStyle/>
          <a:p>
            <a:pPr algn="l">
              <a:lnSpc>
                <a:spcPts val="5392"/>
              </a:lnSpc>
            </a:pPr>
            <a:endParaRPr/>
          </a:p>
          <a:p>
            <a:pPr algn="l">
              <a:lnSpc>
                <a:spcPts val="2123"/>
              </a:lnSpc>
            </a:pPr>
            <a:r>
              <a:rPr lang="en-US" sz="4246" b="1">
                <a:solidFill>
                  <a:srgbClr val="37095A"/>
                </a:solidFill>
                <a:latin typeface="Arimo Bold"/>
                <a:ea typeface="Arimo Bold"/>
                <a:cs typeface="Arimo Bold"/>
                <a:sym typeface="Arimo Bold"/>
              </a:rPr>
              <a:t>DATE: Aug 3, 2025</a:t>
            </a:r>
          </a:p>
          <a:p>
            <a:pPr algn="l">
              <a:lnSpc>
                <a:spcPts val="4204"/>
              </a:lnSpc>
            </a:pPr>
            <a:endParaRPr lang="en-US" sz="4246" b="1">
              <a:solidFill>
                <a:srgbClr val="37095A"/>
              </a:solidFill>
              <a:latin typeface="Arimo Bold"/>
              <a:ea typeface="Arimo Bold"/>
              <a:cs typeface="Arimo Bold"/>
              <a:sym typeface="Arimo Bold"/>
            </a:endParaRPr>
          </a:p>
          <a:p>
            <a:pPr algn="l">
              <a:lnSpc>
                <a:spcPts val="4204"/>
              </a:lnSpc>
            </a:pPr>
            <a:r>
              <a:rPr lang="en-US" sz="4246" b="1">
                <a:solidFill>
                  <a:srgbClr val="37095A"/>
                </a:solidFill>
                <a:latin typeface="Arimo Bold"/>
                <a:ea typeface="Arimo Bold"/>
                <a:cs typeface="Arimo Bold"/>
                <a:sym typeface="Arimo Bold"/>
              </a:rPr>
              <a:t>SPEAKER: Pastor Reuben Quijano</a:t>
            </a:r>
          </a:p>
          <a:p>
            <a:pPr algn="l">
              <a:lnSpc>
                <a:spcPts val="4204"/>
              </a:lnSpc>
            </a:pPr>
            <a:endParaRPr lang="en-US" sz="4246" b="1">
              <a:solidFill>
                <a:srgbClr val="37095A"/>
              </a:solidFill>
              <a:latin typeface="Arimo Bold"/>
              <a:ea typeface="Arimo Bold"/>
              <a:cs typeface="Arimo Bold"/>
              <a:sym typeface="Arimo Bold"/>
            </a:endParaRPr>
          </a:p>
        </p:txBody>
      </p:sp>
      <p:sp>
        <p:nvSpPr>
          <p:cNvPr id="53" name="TextBox 53"/>
          <p:cNvSpPr txBox="1"/>
          <p:nvPr/>
        </p:nvSpPr>
        <p:spPr>
          <a:xfrm>
            <a:off x="357940" y="3561394"/>
            <a:ext cx="10028575" cy="1674059"/>
          </a:xfrm>
          <a:prstGeom prst="rect">
            <a:avLst/>
          </a:prstGeom>
        </p:spPr>
        <p:txBody>
          <a:bodyPr lIns="0" tIns="0" rIns="0" bIns="0" rtlCol="0" anchor="t">
            <a:spAutoFit/>
          </a:bodyPr>
          <a:lstStyle/>
          <a:p>
            <a:pPr algn="l">
              <a:lnSpc>
                <a:spcPts val="6400"/>
              </a:lnSpc>
            </a:pPr>
            <a:r>
              <a:rPr lang="en-US" sz="5818" b="1">
                <a:solidFill>
                  <a:srgbClr val="37095A"/>
                </a:solidFill>
                <a:latin typeface="Arimo Bold"/>
                <a:ea typeface="Arimo Bold"/>
                <a:cs typeface="Arimo Bold"/>
                <a:sym typeface="Arimo Bold"/>
              </a:rPr>
              <a:t>Reproducing Disciples and Making Leaders</a:t>
            </a:r>
          </a:p>
        </p:txBody>
      </p:sp>
      <p:sp>
        <p:nvSpPr>
          <p:cNvPr id="54" name="TextBox 54"/>
          <p:cNvSpPr txBox="1"/>
          <p:nvPr/>
        </p:nvSpPr>
        <p:spPr>
          <a:xfrm>
            <a:off x="357940" y="5373916"/>
            <a:ext cx="10028575" cy="1674093"/>
          </a:xfrm>
          <a:prstGeom prst="rect">
            <a:avLst/>
          </a:prstGeom>
        </p:spPr>
        <p:txBody>
          <a:bodyPr lIns="0" tIns="0" rIns="0" bIns="0" rtlCol="0" anchor="t">
            <a:spAutoFit/>
          </a:bodyPr>
          <a:lstStyle/>
          <a:p>
            <a:pPr algn="l">
              <a:lnSpc>
                <a:spcPts val="6400"/>
              </a:lnSpc>
            </a:pPr>
            <a:r>
              <a:rPr lang="en-US" sz="5818" b="1">
                <a:solidFill>
                  <a:srgbClr val="6839DF"/>
                </a:solidFill>
                <a:latin typeface="Arimo Bold"/>
                <a:ea typeface="Arimo Bold"/>
                <a:cs typeface="Arimo Bold"/>
                <a:sym typeface="Arimo Bold"/>
              </a:rPr>
              <a:t>Reproduciendo discípulos y haciendo líderes.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6431" t="-46444"/>
            </a:stretch>
          </a:blipFill>
        </p:spPr>
        <p:txBody>
          <a:bodyPr/>
          <a:lstStyle/>
          <a:p>
            <a:endParaRPr lang="en-CA"/>
          </a:p>
        </p:txBody>
      </p:sp>
      <p:sp>
        <p:nvSpPr>
          <p:cNvPr id="3" name="TextBox 3"/>
          <p:cNvSpPr txBox="1"/>
          <p:nvPr/>
        </p:nvSpPr>
        <p:spPr>
          <a:xfrm>
            <a:off x="1028700" y="396786"/>
            <a:ext cx="9037067" cy="972213"/>
          </a:xfrm>
          <a:prstGeom prst="rect">
            <a:avLst/>
          </a:prstGeom>
        </p:spPr>
        <p:txBody>
          <a:bodyPr lIns="0" tIns="0" rIns="0" bIns="0" rtlCol="0" anchor="t">
            <a:spAutoFit/>
          </a:bodyPr>
          <a:lstStyle/>
          <a:p>
            <a:pPr algn="l">
              <a:lnSpc>
                <a:spcPts val="7344"/>
              </a:lnSpc>
            </a:pPr>
            <a:r>
              <a:rPr lang="en-US" sz="6677" b="1">
                <a:solidFill>
                  <a:srgbClr val="37095A"/>
                </a:solidFill>
                <a:latin typeface="Arimo Bold"/>
                <a:ea typeface="Arimo Bold"/>
                <a:cs typeface="Arimo Bold"/>
                <a:sym typeface="Arimo Bold"/>
              </a:rPr>
              <a:t>1Corinthians 12:7-11 </a:t>
            </a:r>
          </a:p>
        </p:txBody>
      </p:sp>
      <p:grpSp>
        <p:nvGrpSpPr>
          <p:cNvPr id="4" name="Group 4"/>
          <p:cNvGrpSpPr/>
          <p:nvPr/>
        </p:nvGrpSpPr>
        <p:grpSpPr>
          <a:xfrm>
            <a:off x="13334105" y="6365952"/>
            <a:ext cx="3402519" cy="3402519"/>
            <a:chOff x="0" y="0"/>
            <a:chExt cx="4536692" cy="4536692"/>
          </a:xfrm>
        </p:grpSpPr>
        <p:sp>
          <p:nvSpPr>
            <p:cNvPr id="5" name="Freeform 5"/>
            <p:cNvSpPr/>
            <p:nvPr/>
          </p:nvSpPr>
          <p:spPr>
            <a:xfrm>
              <a:off x="0" y="0"/>
              <a:ext cx="4536692" cy="4536692"/>
            </a:xfrm>
            <a:custGeom>
              <a:avLst/>
              <a:gdLst/>
              <a:ahLst/>
              <a:cxnLst/>
              <a:rect l="l" t="t" r="r" b="b"/>
              <a:pathLst>
                <a:path w="4536692" h="4536692">
                  <a:moveTo>
                    <a:pt x="0" y="0"/>
                  </a:moveTo>
                  <a:lnTo>
                    <a:pt x="4536692" y="0"/>
                  </a:lnTo>
                  <a:lnTo>
                    <a:pt x="4536692" y="4536692"/>
                  </a:lnTo>
                  <a:lnTo>
                    <a:pt x="0" y="4536692"/>
                  </a:lnTo>
                  <a:lnTo>
                    <a:pt x="0" y="0"/>
                  </a:lnTo>
                  <a:close/>
                </a:path>
              </a:pathLst>
            </a:custGeom>
            <a:blipFill>
              <a:blip r:embed="rId3"/>
              <a:stretch>
                <a:fillRect/>
              </a:stretch>
            </a:blipFill>
          </p:spPr>
          <p:txBody>
            <a:bodyPr/>
            <a:lstStyle/>
            <a:p>
              <a:endParaRPr lang="en-CA"/>
            </a:p>
          </p:txBody>
        </p:sp>
        <p:grpSp>
          <p:nvGrpSpPr>
            <p:cNvPr id="6" name="Group 6"/>
            <p:cNvGrpSpPr/>
            <p:nvPr/>
          </p:nvGrpSpPr>
          <p:grpSpPr>
            <a:xfrm>
              <a:off x="277127" y="277127"/>
              <a:ext cx="3982437" cy="3982437"/>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8" name="TextBox 8"/>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sp>
        <p:nvSpPr>
          <p:cNvPr id="9" name="Freeform 9"/>
          <p:cNvSpPr/>
          <p:nvPr/>
        </p:nvSpPr>
        <p:spPr>
          <a:xfrm>
            <a:off x="13466003" y="-6192028"/>
            <a:ext cx="14474151" cy="14474151"/>
          </a:xfrm>
          <a:custGeom>
            <a:avLst/>
            <a:gdLst/>
            <a:ahLst/>
            <a:cxnLst/>
            <a:rect l="l" t="t" r="r" b="b"/>
            <a:pathLst>
              <a:path w="14474151" h="14474151">
                <a:moveTo>
                  <a:pt x="0" y="0"/>
                </a:moveTo>
                <a:lnTo>
                  <a:pt x="14474150" y="0"/>
                </a:lnTo>
                <a:lnTo>
                  <a:pt x="14474150" y="14474151"/>
                </a:lnTo>
                <a:lnTo>
                  <a:pt x="0" y="14474151"/>
                </a:lnTo>
                <a:lnTo>
                  <a:pt x="0" y="0"/>
                </a:lnTo>
                <a:close/>
              </a:path>
            </a:pathLst>
          </a:custGeom>
          <a:blipFill>
            <a:blip r:embed="rId3"/>
            <a:stretch>
              <a:fillRect/>
            </a:stretch>
          </a:blipFill>
        </p:spPr>
        <p:txBody>
          <a:bodyPr/>
          <a:lstStyle/>
          <a:p>
            <a:endParaRPr lang="en-CA"/>
          </a:p>
        </p:txBody>
      </p:sp>
      <p:grpSp>
        <p:nvGrpSpPr>
          <p:cNvPr id="10" name="Group 10"/>
          <p:cNvGrpSpPr/>
          <p:nvPr/>
        </p:nvGrpSpPr>
        <p:grpSpPr>
          <a:xfrm>
            <a:off x="12850603" y="-760966"/>
            <a:ext cx="8707411" cy="8707411"/>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12" name="TextBox 12"/>
            <p:cNvSpPr txBox="1"/>
            <p:nvPr/>
          </p:nvSpPr>
          <p:spPr>
            <a:xfrm>
              <a:off x="76200" y="28575"/>
              <a:ext cx="660400" cy="708025"/>
            </a:xfrm>
            <a:prstGeom prst="rect">
              <a:avLst/>
            </a:prstGeom>
          </p:spPr>
          <p:txBody>
            <a:bodyPr lIns="89429" tIns="89429" rIns="89429" bIns="89429" rtlCol="0" anchor="ctr"/>
            <a:lstStyle/>
            <a:p>
              <a:pPr algn="ctr">
                <a:lnSpc>
                  <a:spcPts val="2659"/>
                </a:lnSpc>
              </a:pPr>
              <a:endParaRPr/>
            </a:p>
          </p:txBody>
        </p:sp>
      </p:grpSp>
      <p:sp>
        <p:nvSpPr>
          <p:cNvPr id="13" name="Freeform 13"/>
          <p:cNvSpPr/>
          <p:nvPr/>
        </p:nvSpPr>
        <p:spPr>
          <a:xfrm>
            <a:off x="11497011" y="-2343913"/>
            <a:ext cx="6127529" cy="6127529"/>
          </a:xfrm>
          <a:custGeom>
            <a:avLst/>
            <a:gdLst/>
            <a:ahLst/>
            <a:cxnLst/>
            <a:rect l="l" t="t" r="r" b="b"/>
            <a:pathLst>
              <a:path w="6127529" h="6127529">
                <a:moveTo>
                  <a:pt x="0" y="0"/>
                </a:moveTo>
                <a:lnTo>
                  <a:pt x="6127529" y="0"/>
                </a:lnTo>
                <a:lnTo>
                  <a:pt x="6127529" y="6127528"/>
                </a:lnTo>
                <a:lnTo>
                  <a:pt x="0" y="6127528"/>
                </a:lnTo>
                <a:lnTo>
                  <a:pt x="0" y="0"/>
                </a:lnTo>
                <a:close/>
              </a:path>
            </a:pathLst>
          </a:custGeom>
          <a:blipFill>
            <a:blip r:embed="rId3"/>
            <a:stretch>
              <a:fillRect/>
            </a:stretch>
          </a:blipFill>
        </p:spPr>
        <p:txBody>
          <a:bodyPr/>
          <a:lstStyle/>
          <a:p>
            <a:endParaRPr lang="en-CA"/>
          </a:p>
        </p:txBody>
      </p:sp>
      <p:grpSp>
        <p:nvGrpSpPr>
          <p:cNvPr id="14" name="Group 14"/>
          <p:cNvGrpSpPr/>
          <p:nvPr/>
        </p:nvGrpSpPr>
        <p:grpSpPr>
          <a:xfrm rot="-3207614">
            <a:off x="15340390" y="-473851"/>
            <a:ext cx="3826657" cy="3685699"/>
            <a:chOff x="0" y="0"/>
            <a:chExt cx="1007844" cy="970719"/>
          </a:xfrm>
        </p:grpSpPr>
        <p:sp>
          <p:nvSpPr>
            <p:cNvPr id="15" name="Freeform 15"/>
            <p:cNvSpPr/>
            <p:nvPr/>
          </p:nvSpPr>
          <p:spPr>
            <a:xfrm>
              <a:off x="0" y="0"/>
              <a:ext cx="1007844" cy="970719"/>
            </a:xfrm>
            <a:custGeom>
              <a:avLst/>
              <a:gdLst/>
              <a:ahLst/>
              <a:cxnLst/>
              <a:rect l="l" t="t" r="r" b="b"/>
              <a:pathLst>
                <a:path w="1007844" h="970719">
                  <a:moveTo>
                    <a:pt x="0" y="0"/>
                  </a:moveTo>
                  <a:lnTo>
                    <a:pt x="1007844" y="0"/>
                  </a:lnTo>
                  <a:lnTo>
                    <a:pt x="1007844"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16" name="TextBox 16"/>
            <p:cNvSpPr txBox="1"/>
            <p:nvPr/>
          </p:nvSpPr>
          <p:spPr>
            <a:xfrm>
              <a:off x="0" y="-47625"/>
              <a:ext cx="1007844" cy="1018344"/>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17" name="Group 17"/>
          <p:cNvGrpSpPr/>
          <p:nvPr/>
        </p:nvGrpSpPr>
        <p:grpSpPr>
          <a:xfrm>
            <a:off x="11871316" y="-1969609"/>
            <a:ext cx="5378919" cy="5378919"/>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19" name="TextBox 19"/>
            <p:cNvSpPr txBox="1"/>
            <p:nvPr/>
          </p:nvSpPr>
          <p:spPr>
            <a:xfrm>
              <a:off x="76200" y="28575"/>
              <a:ext cx="660400" cy="708025"/>
            </a:xfrm>
            <a:prstGeom prst="rect">
              <a:avLst/>
            </a:prstGeom>
          </p:spPr>
          <p:txBody>
            <a:bodyPr lIns="37859" tIns="37859" rIns="37859" bIns="37859" rtlCol="0" anchor="ctr"/>
            <a:lstStyle/>
            <a:p>
              <a:pPr algn="ctr">
                <a:lnSpc>
                  <a:spcPts val="2659"/>
                </a:lnSpc>
              </a:pPr>
              <a:endParaRPr/>
            </a:p>
          </p:txBody>
        </p:sp>
      </p:grpSp>
      <p:sp>
        <p:nvSpPr>
          <p:cNvPr id="20" name="Freeform 20"/>
          <p:cNvSpPr/>
          <p:nvPr/>
        </p:nvSpPr>
        <p:spPr>
          <a:xfrm>
            <a:off x="11090744" y="1802198"/>
            <a:ext cx="6940062" cy="6940062"/>
          </a:xfrm>
          <a:custGeom>
            <a:avLst/>
            <a:gdLst/>
            <a:ahLst/>
            <a:cxnLst/>
            <a:rect l="l" t="t" r="r" b="b"/>
            <a:pathLst>
              <a:path w="6940062" h="6940062">
                <a:moveTo>
                  <a:pt x="0" y="0"/>
                </a:moveTo>
                <a:lnTo>
                  <a:pt x="6940063" y="0"/>
                </a:lnTo>
                <a:lnTo>
                  <a:pt x="6940063" y="6940062"/>
                </a:lnTo>
                <a:lnTo>
                  <a:pt x="0" y="6940062"/>
                </a:lnTo>
                <a:lnTo>
                  <a:pt x="0" y="0"/>
                </a:lnTo>
                <a:close/>
              </a:path>
            </a:pathLst>
          </a:custGeom>
          <a:blipFill>
            <a:blip r:embed="rId3"/>
            <a:stretch>
              <a:fillRect/>
            </a:stretch>
          </a:blipFill>
        </p:spPr>
        <p:txBody>
          <a:bodyPr/>
          <a:lstStyle/>
          <a:p>
            <a:endParaRPr lang="en-CA"/>
          </a:p>
        </p:txBody>
      </p:sp>
      <p:grpSp>
        <p:nvGrpSpPr>
          <p:cNvPr id="21" name="Group 21"/>
          <p:cNvGrpSpPr/>
          <p:nvPr/>
        </p:nvGrpSpPr>
        <p:grpSpPr>
          <a:xfrm>
            <a:off x="11514684" y="2226137"/>
            <a:ext cx="6092184" cy="6092184"/>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23" name="TextBox 23"/>
            <p:cNvSpPr txBox="1"/>
            <p:nvPr/>
          </p:nvSpPr>
          <p:spPr>
            <a:xfrm>
              <a:off x="76200" y="28575"/>
              <a:ext cx="660400" cy="708025"/>
            </a:xfrm>
            <a:prstGeom prst="rect">
              <a:avLst/>
            </a:prstGeom>
          </p:spPr>
          <p:txBody>
            <a:bodyPr lIns="42879" tIns="42879" rIns="42879" bIns="42879" rtlCol="0" anchor="ctr"/>
            <a:lstStyle/>
            <a:p>
              <a:pPr algn="ctr">
                <a:lnSpc>
                  <a:spcPts val="2659"/>
                </a:lnSpc>
              </a:pPr>
              <a:endParaRPr/>
            </a:p>
          </p:txBody>
        </p:sp>
      </p:grpSp>
      <p:grpSp>
        <p:nvGrpSpPr>
          <p:cNvPr id="24" name="Group 24"/>
          <p:cNvGrpSpPr/>
          <p:nvPr/>
        </p:nvGrpSpPr>
        <p:grpSpPr>
          <a:xfrm>
            <a:off x="11766578" y="2478032"/>
            <a:ext cx="5588395" cy="5588395"/>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6" name="TextBox 26"/>
            <p:cNvSpPr txBox="1"/>
            <p:nvPr/>
          </p:nvSpPr>
          <p:spPr>
            <a:xfrm>
              <a:off x="76200" y="28575"/>
              <a:ext cx="660400" cy="708025"/>
            </a:xfrm>
            <a:prstGeom prst="rect">
              <a:avLst/>
            </a:prstGeom>
          </p:spPr>
          <p:txBody>
            <a:bodyPr lIns="42879" tIns="42879" rIns="42879" bIns="42879" rtlCol="0" anchor="ctr"/>
            <a:lstStyle/>
            <a:p>
              <a:pPr algn="ctr">
                <a:lnSpc>
                  <a:spcPts val="2659"/>
                </a:lnSpc>
              </a:pPr>
              <a:endParaRPr/>
            </a:p>
          </p:txBody>
        </p:sp>
      </p:grpSp>
      <p:grpSp>
        <p:nvGrpSpPr>
          <p:cNvPr id="27" name="Group 27"/>
          <p:cNvGrpSpPr/>
          <p:nvPr/>
        </p:nvGrpSpPr>
        <p:grpSpPr>
          <a:xfrm rot="-3207614">
            <a:off x="11588327" y="-2114224"/>
            <a:ext cx="3826657" cy="3685699"/>
            <a:chOff x="0" y="0"/>
            <a:chExt cx="1007844" cy="970719"/>
          </a:xfrm>
        </p:grpSpPr>
        <p:sp>
          <p:nvSpPr>
            <p:cNvPr id="28" name="Freeform 28"/>
            <p:cNvSpPr/>
            <p:nvPr/>
          </p:nvSpPr>
          <p:spPr>
            <a:xfrm>
              <a:off x="0" y="0"/>
              <a:ext cx="1007844" cy="970719"/>
            </a:xfrm>
            <a:custGeom>
              <a:avLst/>
              <a:gdLst/>
              <a:ahLst/>
              <a:cxnLst/>
              <a:rect l="l" t="t" r="r" b="b"/>
              <a:pathLst>
                <a:path w="1007844" h="970719">
                  <a:moveTo>
                    <a:pt x="0" y="0"/>
                  </a:moveTo>
                  <a:lnTo>
                    <a:pt x="1007844" y="0"/>
                  </a:lnTo>
                  <a:lnTo>
                    <a:pt x="1007844"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p:cNvSpPr txBox="1"/>
            <p:nvPr/>
          </p:nvSpPr>
          <p:spPr>
            <a:xfrm>
              <a:off x="0" y="-47625"/>
              <a:ext cx="1007844" cy="1018344"/>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30" name="Group 30"/>
          <p:cNvGrpSpPr/>
          <p:nvPr/>
        </p:nvGrpSpPr>
        <p:grpSpPr>
          <a:xfrm>
            <a:off x="11997070" y="8167518"/>
            <a:ext cx="1262330" cy="1262330"/>
            <a:chOff x="0" y="0"/>
            <a:chExt cx="1683106" cy="1683106"/>
          </a:xfrm>
        </p:grpSpPr>
        <p:sp>
          <p:nvSpPr>
            <p:cNvPr id="31" name="Freeform 31"/>
            <p:cNvSpPr/>
            <p:nvPr/>
          </p:nvSpPr>
          <p:spPr>
            <a:xfrm>
              <a:off x="0" y="0"/>
              <a:ext cx="1683106" cy="1683106"/>
            </a:xfrm>
            <a:custGeom>
              <a:avLst/>
              <a:gdLst/>
              <a:ahLst/>
              <a:cxnLst/>
              <a:rect l="l" t="t" r="r" b="b"/>
              <a:pathLst>
                <a:path w="1683106" h="1683106">
                  <a:moveTo>
                    <a:pt x="0" y="0"/>
                  </a:moveTo>
                  <a:lnTo>
                    <a:pt x="1683106" y="0"/>
                  </a:lnTo>
                  <a:lnTo>
                    <a:pt x="1683106" y="1683106"/>
                  </a:lnTo>
                  <a:lnTo>
                    <a:pt x="0" y="1683106"/>
                  </a:lnTo>
                  <a:lnTo>
                    <a:pt x="0" y="0"/>
                  </a:lnTo>
                  <a:close/>
                </a:path>
              </a:pathLst>
            </a:custGeom>
            <a:blipFill>
              <a:blip r:embed="rId3"/>
              <a:stretch>
                <a:fillRect/>
              </a:stretch>
            </a:blipFill>
          </p:spPr>
          <p:txBody>
            <a:bodyPr/>
            <a:lstStyle/>
            <a:p>
              <a:endParaRPr lang="en-CA"/>
            </a:p>
          </p:txBody>
        </p:sp>
        <p:grpSp>
          <p:nvGrpSpPr>
            <p:cNvPr id="32" name="Group 32"/>
            <p:cNvGrpSpPr/>
            <p:nvPr/>
          </p:nvGrpSpPr>
          <p:grpSpPr>
            <a:xfrm>
              <a:off x="102814" y="102814"/>
              <a:ext cx="1477478" cy="1477478"/>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4" name="TextBox 34"/>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35" name="Group 35"/>
          <p:cNvGrpSpPr/>
          <p:nvPr/>
        </p:nvGrpSpPr>
        <p:grpSpPr>
          <a:xfrm>
            <a:off x="13289716" y="9199749"/>
            <a:ext cx="524404" cy="524404"/>
            <a:chOff x="0" y="0"/>
            <a:chExt cx="699205" cy="699205"/>
          </a:xfrm>
        </p:grpSpPr>
        <p:sp>
          <p:nvSpPr>
            <p:cNvPr id="36" name="Freeform 36"/>
            <p:cNvSpPr/>
            <p:nvPr/>
          </p:nvSpPr>
          <p:spPr>
            <a:xfrm>
              <a:off x="0" y="0"/>
              <a:ext cx="699205" cy="699205"/>
            </a:xfrm>
            <a:custGeom>
              <a:avLst/>
              <a:gdLst/>
              <a:ahLst/>
              <a:cxnLst/>
              <a:rect l="l" t="t" r="r" b="b"/>
              <a:pathLst>
                <a:path w="699205" h="699205">
                  <a:moveTo>
                    <a:pt x="0" y="0"/>
                  </a:moveTo>
                  <a:lnTo>
                    <a:pt x="699205" y="0"/>
                  </a:lnTo>
                  <a:lnTo>
                    <a:pt x="699205" y="699205"/>
                  </a:lnTo>
                  <a:lnTo>
                    <a:pt x="0" y="699205"/>
                  </a:lnTo>
                  <a:lnTo>
                    <a:pt x="0" y="0"/>
                  </a:lnTo>
                  <a:close/>
                </a:path>
              </a:pathLst>
            </a:custGeom>
            <a:blipFill>
              <a:blip r:embed="rId3"/>
              <a:stretch>
                <a:fillRect/>
              </a:stretch>
            </a:blipFill>
          </p:spPr>
          <p:txBody>
            <a:bodyPr/>
            <a:lstStyle/>
            <a:p>
              <a:endParaRPr lang="en-CA"/>
            </a:p>
          </p:txBody>
        </p:sp>
        <p:grpSp>
          <p:nvGrpSpPr>
            <p:cNvPr id="37" name="Group 37"/>
            <p:cNvGrpSpPr/>
            <p:nvPr/>
          </p:nvGrpSpPr>
          <p:grpSpPr>
            <a:xfrm>
              <a:off x="42712" y="42712"/>
              <a:ext cx="613782" cy="613782"/>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9" name="TextBox 39"/>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40" name="Group 40"/>
          <p:cNvGrpSpPr/>
          <p:nvPr/>
        </p:nvGrpSpPr>
        <p:grpSpPr>
          <a:xfrm rot="5400000">
            <a:off x="-9076027" y="6732114"/>
            <a:ext cx="18452272" cy="300217"/>
            <a:chOff x="0" y="0"/>
            <a:chExt cx="4859858" cy="79070"/>
          </a:xfrm>
        </p:grpSpPr>
        <p:sp>
          <p:nvSpPr>
            <p:cNvPr id="41" name="Freeform 41"/>
            <p:cNvSpPr/>
            <p:nvPr/>
          </p:nvSpPr>
          <p:spPr>
            <a:xfrm>
              <a:off x="0" y="0"/>
              <a:ext cx="4859858" cy="79070"/>
            </a:xfrm>
            <a:custGeom>
              <a:avLst/>
              <a:gdLst/>
              <a:ahLst/>
              <a:cxnLst/>
              <a:rect l="l" t="t" r="r" b="b"/>
              <a:pathLst>
                <a:path w="4859858" h="79070">
                  <a:moveTo>
                    <a:pt x="0" y="0"/>
                  </a:moveTo>
                  <a:lnTo>
                    <a:pt x="4859858" y="0"/>
                  </a:lnTo>
                  <a:lnTo>
                    <a:pt x="4859858" y="79070"/>
                  </a:lnTo>
                  <a:lnTo>
                    <a:pt x="0" y="79070"/>
                  </a:ln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42" name="TextBox 42"/>
            <p:cNvSpPr txBox="1"/>
            <p:nvPr/>
          </p:nvSpPr>
          <p:spPr>
            <a:xfrm>
              <a:off x="0" y="-47625"/>
              <a:ext cx="4859858" cy="126695"/>
            </a:xfrm>
            <a:prstGeom prst="rect">
              <a:avLst/>
            </a:prstGeom>
          </p:spPr>
          <p:txBody>
            <a:bodyPr lIns="50800" tIns="50800" rIns="50800" bIns="50800" rtlCol="0" anchor="ctr"/>
            <a:lstStyle/>
            <a:p>
              <a:pPr algn="ctr">
                <a:lnSpc>
                  <a:spcPts val="2659"/>
                </a:lnSpc>
              </a:pPr>
              <a:endParaRPr/>
            </a:p>
          </p:txBody>
        </p:sp>
      </p:grpSp>
      <p:grpSp>
        <p:nvGrpSpPr>
          <p:cNvPr id="43" name="Group 43"/>
          <p:cNvGrpSpPr/>
          <p:nvPr/>
        </p:nvGrpSpPr>
        <p:grpSpPr>
          <a:xfrm>
            <a:off x="12048789" y="2760243"/>
            <a:ext cx="5023973" cy="5023973"/>
            <a:chOff x="0" y="0"/>
            <a:chExt cx="812800" cy="812800"/>
          </a:xfrm>
        </p:grpSpPr>
        <p:sp>
          <p:nvSpPr>
            <p:cNvPr id="44" name="Freeform 4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a:stretch>
            </a:blipFill>
          </p:spPr>
          <p:txBody>
            <a:bodyPr/>
            <a:lstStyle/>
            <a:p>
              <a:endParaRPr lang="en-CA"/>
            </a:p>
          </p:txBody>
        </p:sp>
      </p:grpSp>
      <p:sp>
        <p:nvSpPr>
          <p:cNvPr id="45" name="TextBox 45"/>
          <p:cNvSpPr txBox="1"/>
          <p:nvPr/>
        </p:nvSpPr>
        <p:spPr>
          <a:xfrm>
            <a:off x="1028700" y="1311849"/>
            <a:ext cx="10116930" cy="3515153"/>
          </a:xfrm>
          <a:prstGeom prst="rect">
            <a:avLst/>
          </a:prstGeom>
        </p:spPr>
        <p:txBody>
          <a:bodyPr lIns="0" tIns="0" rIns="0" bIns="0" rtlCol="0" anchor="t">
            <a:spAutoFit/>
          </a:bodyPr>
          <a:lstStyle/>
          <a:p>
            <a:pPr algn="l">
              <a:lnSpc>
                <a:spcPts val="3126"/>
              </a:lnSpc>
              <a:spcBef>
                <a:spcPct val="0"/>
              </a:spcBef>
            </a:pPr>
            <a:r>
              <a:rPr lang="en-US" sz="2233" b="1">
                <a:solidFill>
                  <a:srgbClr val="37095A"/>
                </a:solidFill>
                <a:latin typeface="Arimo Bold"/>
                <a:ea typeface="Arimo Bold"/>
                <a:cs typeface="Arimo Bold"/>
                <a:sym typeface="Arimo Bold"/>
              </a:rPr>
              <a:t>But the manifestation of the Spirit is given to each one for the benefit of all. [8] For to one, a word of wisdom is given by the Spirit; and to another, a word of knowledge according to the same Spirit; [9] And to a different one, faith by the same Spirit; and to another, gifts of healing by the same Spirit; [10] And to another, the working of miracles; and to another, prophecy; and to another, discerning of spirits; and to a different one, various languages; and to another, the interpretation of languages. [11] But the one and the same Spirit is operating in all these things, dividing separately to each one as God Himself desires.</a:t>
            </a:r>
          </a:p>
        </p:txBody>
      </p:sp>
      <p:sp>
        <p:nvSpPr>
          <p:cNvPr id="46" name="TextBox 46"/>
          <p:cNvSpPr txBox="1"/>
          <p:nvPr/>
        </p:nvSpPr>
        <p:spPr>
          <a:xfrm>
            <a:off x="1028700" y="5998144"/>
            <a:ext cx="10116930" cy="4281599"/>
          </a:xfrm>
          <a:prstGeom prst="rect">
            <a:avLst/>
          </a:prstGeom>
        </p:spPr>
        <p:txBody>
          <a:bodyPr lIns="0" tIns="0" rIns="0" bIns="0" rtlCol="0" anchor="t">
            <a:spAutoFit/>
          </a:bodyPr>
          <a:lstStyle/>
          <a:p>
            <a:pPr algn="l">
              <a:lnSpc>
                <a:spcPts val="3406"/>
              </a:lnSpc>
              <a:spcBef>
                <a:spcPct val="0"/>
              </a:spcBef>
            </a:pPr>
            <a:r>
              <a:rPr lang="en-US" sz="2433" b="1">
                <a:solidFill>
                  <a:srgbClr val="673AE0"/>
                </a:solidFill>
                <a:latin typeface="Arimo Bold"/>
                <a:ea typeface="Arimo Bold"/>
                <a:cs typeface="Arimo Bold"/>
                <a:sym typeface="Arimo Bold"/>
              </a:rPr>
              <a:t>Pero a cada uno le es dada la manifestación del Espíritu para provecho. [8] Porque a éste es dada por el Espíritu palabra de sabiduría; a otro, palabra de ciencia según el mismo Espíritu; [9] a otro, fe por el mismo Espíritu; y a otro, dones de sanidades por el mismo Espíritu. [10] A otro, el hacer milagros; a otro, profecía; a otro, discernimiento de espíritus; a otro, diversos géneros de lenguas; y a otro, interpretación de lenguas. [11] Pero todas estas cosas las hace uno y el mismo Espíritu, repartiendo a cada uno en particular como él quiere.</a:t>
            </a:r>
          </a:p>
          <a:p>
            <a:pPr algn="l">
              <a:lnSpc>
                <a:spcPts val="3406"/>
              </a:lnSpc>
              <a:spcBef>
                <a:spcPct val="0"/>
              </a:spcBef>
            </a:pPr>
            <a:endParaRPr lang="en-US" sz="2433" b="1">
              <a:solidFill>
                <a:srgbClr val="673AE0"/>
              </a:solidFill>
              <a:latin typeface="Arimo Bold"/>
              <a:ea typeface="Arimo Bold"/>
              <a:cs typeface="Arimo Bold"/>
              <a:sym typeface="Arimo Bold"/>
            </a:endParaRPr>
          </a:p>
        </p:txBody>
      </p:sp>
      <p:sp>
        <p:nvSpPr>
          <p:cNvPr id="47" name="TextBox 47"/>
          <p:cNvSpPr txBox="1"/>
          <p:nvPr/>
        </p:nvSpPr>
        <p:spPr>
          <a:xfrm>
            <a:off x="958237" y="4981989"/>
            <a:ext cx="9037067" cy="972213"/>
          </a:xfrm>
          <a:prstGeom prst="rect">
            <a:avLst/>
          </a:prstGeom>
        </p:spPr>
        <p:txBody>
          <a:bodyPr lIns="0" tIns="0" rIns="0" bIns="0" rtlCol="0" anchor="t">
            <a:spAutoFit/>
          </a:bodyPr>
          <a:lstStyle/>
          <a:p>
            <a:pPr algn="l">
              <a:lnSpc>
                <a:spcPts val="7344"/>
              </a:lnSpc>
            </a:pPr>
            <a:r>
              <a:rPr lang="en-US" sz="6677" b="1">
                <a:solidFill>
                  <a:srgbClr val="673AE0"/>
                </a:solidFill>
                <a:latin typeface="Arimo Bold"/>
                <a:ea typeface="Arimo Bold"/>
                <a:cs typeface="Arimo Bold"/>
                <a:sym typeface="Arimo Bold"/>
              </a:rPr>
              <a:t>1Corintios 12:7-11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2888" b="-12888"/>
            </a:stretch>
          </a:blipFill>
        </p:spPr>
        <p:txBody>
          <a:bodyPr/>
          <a:lstStyle/>
          <a:p>
            <a:endParaRPr lang="en-CA"/>
          </a:p>
        </p:txBody>
      </p:sp>
      <p:grpSp>
        <p:nvGrpSpPr>
          <p:cNvPr id="3" name="Group 3"/>
          <p:cNvGrpSpPr/>
          <p:nvPr/>
        </p:nvGrpSpPr>
        <p:grpSpPr>
          <a:xfrm>
            <a:off x="-164272" y="9986783"/>
            <a:ext cx="18452272" cy="300217"/>
            <a:chOff x="0" y="0"/>
            <a:chExt cx="4859858" cy="79070"/>
          </a:xfrm>
        </p:grpSpPr>
        <p:sp>
          <p:nvSpPr>
            <p:cNvPr id="4" name="Freeform 4"/>
            <p:cNvSpPr/>
            <p:nvPr/>
          </p:nvSpPr>
          <p:spPr>
            <a:xfrm>
              <a:off x="0" y="0"/>
              <a:ext cx="4859858" cy="79070"/>
            </a:xfrm>
            <a:custGeom>
              <a:avLst/>
              <a:gdLst/>
              <a:ahLst/>
              <a:cxnLst/>
              <a:rect l="l" t="t" r="r" b="b"/>
              <a:pathLst>
                <a:path w="4859858" h="79070">
                  <a:moveTo>
                    <a:pt x="0" y="0"/>
                  </a:moveTo>
                  <a:lnTo>
                    <a:pt x="4859858" y="0"/>
                  </a:lnTo>
                  <a:lnTo>
                    <a:pt x="4859858" y="79070"/>
                  </a:lnTo>
                  <a:lnTo>
                    <a:pt x="0" y="79070"/>
                  </a:ln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5" name="TextBox 5"/>
            <p:cNvSpPr txBox="1"/>
            <p:nvPr/>
          </p:nvSpPr>
          <p:spPr>
            <a:xfrm>
              <a:off x="0" y="-47625"/>
              <a:ext cx="4859858" cy="12669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5032970" cy="10287000"/>
            <a:chOff x="0" y="0"/>
            <a:chExt cx="1325556" cy="2709333"/>
          </a:xfrm>
        </p:grpSpPr>
        <p:sp>
          <p:nvSpPr>
            <p:cNvPr id="7" name="Freeform 7"/>
            <p:cNvSpPr/>
            <p:nvPr/>
          </p:nvSpPr>
          <p:spPr>
            <a:xfrm>
              <a:off x="0" y="0"/>
              <a:ext cx="1325556" cy="2709333"/>
            </a:xfrm>
            <a:custGeom>
              <a:avLst/>
              <a:gdLst/>
              <a:ahLst/>
              <a:cxnLst/>
              <a:rect l="l" t="t" r="r" b="b"/>
              <a:pathLst>
                <a:path w="1325556" h="2709333">
                  <a:moveTo>
                    <a:pt x="0" y="0"/>
                  </a:moveTo>
                  <a:lnTo>
                    <a:pt x="1325556" y="0"/>
                  </a:lnTo>
                  <a:lnTo>
                    <a:pt x="1325556" y="2709333"/>
                  </a:lnTo>
                  <a:lnTo>
                    <a:pt x="0" y="2709333"/>
                  </a:ln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8" name="TextBox 8"/>
            <p:cNvSpPr txBox="1"/>
            <p:nvPr/>
          </p:nvSpPr>
          <p:spPr>
            <a:xfrm>
              <a:off x="0" y="-47625"/>
              <a:ext cx="1325556" cy="2756958"/>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rot="-7707974">
            <a:off x="-3677392" y="47891"/>
            <a:ext cx="5356105" cy="4523232"/>
            <a:chOff x="0" y="0"/>
            <a:chExt cx="1410661" cy="1191304"/>
          </a:xfrm>
        </p:grpSpPr>
        <p:sp>
          <p:nvSpPr>
            <p:cNvPr id="10" name="Freeform 10"/>
            <p:cNvSpPr/>
            <p:nvPr/>
          </p:nvSpPr>
          <p:spPr>
            <a:xfrm>
              <a:off x="0" y="0"/>
              <a:ext cx="1410661" cy="1191304"/>
            </a:xfrm>
            <a:custGeom>
              <a:avLst/>
              <a:gdLst/>
              <a:ahLst/>
              <a:cxnLst/>
              <a:rect l="l" t="t" r="r" b="b"/>
              <a:pathLst>
                <a:path w="1410661" h="1191304">
                  <a:moveTo>
                    <a:pt x="0" y="0"/>
                  </a:moveTo>
                  <a:lnTo>
                    <a:pt x="1410661" y="0"/>
                  </a:lnTo>
                  <a:lnTo>
                    <a:pt x="1410661" y="1191304"/>
                  </a:lnTo>
                  <a:lnTo>
                    <a:pt x="0" y="1191304"/>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11" name="TextBox 11"/>
            <p:cNvSpPr txBox="1"/>
            <p:nvPr/>
          </p:nvSpPr>
          <p:spPr>
            <a:xfrm>
              <a:off x="0" y="-47625"/>
              <a:ext cx="1410661" cy="1238929"/>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12" name="Group 12"/>
          <p:cNvGrpSpPr/>
          <p:nvPr/>
        </p:nvGrpSpPr>
        <p:grpSpPr>
          <a:xfrm rot="-7707974">
            <a:off x="-4163509" y="5451170"/>
            <a:ext cx="7767223" cy="4523232"/>
            <a:chOff x="0" y="0"/>
            <a:chExt cx="2045688" cy="1191304"/>
          </a:xfrm>
        </p:grpSpPr>
        <p:sp>
          <p:nvSpPr>
            <p:cNvPr id="13" name="Freeform 13"/>
            <p:cNvSpPr/>
            <p:nvPr/>
          </p:nvSpPr>
          <p:spPr>
            <a:xfrm>
              <a:off x="0" y="0"/>
              <a:ext cx="2045689" cy="1191304"/>
            </a:xfrm>
            <a:custGeom>
              <a:avLst/>
              <a:gdLst/>
              <a:ahLst/>
              <a:cxnLst/>
              <a:rect l="l" t="t" r="r" b="b"/>
              <a:pathLst>
                <a:path w="2045689" h="1191304">
                  <a:moveTo>
                    <a:pt x="0" y="0"/>
                  </a:moveTo>
                  <a:lnTo>
                    <a:pt x="2045689" y="0"/>
                  </a:lnTo>
                  <a:lnTo>
                    <a:pt x="2045689" y="1191304"/>
                  </a:lnTo>
                  <a:lnTo>
                    <a:pt x="0" y="1191304"/>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14" name="TextBox 14"/>
            <p:cNvSpPr txBox="1"/>
            <p:nvPr/>
          </p:nvSpPr>
          <p:spPr>
            <a:xfrm>
              <a:off x="0" y="-47625"/>
              <a:ext cx="2045688" cy="1238929"/>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15" name="Freeform 15"/>
          <p:cNvSpPr/>
          <p:nvPr/>
        </p:nvSpPr>
        <p:spPr>
          <a:xfrm>
            <a:off x="758347" y="1088220"/>
            <a:ext cx="8110559" cy="8110559"/>
          </a:xfrm>
          <a:custGeom>
            <a:avLst/>
            <a:gdLst/>
            <a:ahLst/>
            <a:cxnLst/>
            <a:rect l="l" t="t" r="r" b="b"/>
            <a:pathLst>
              <a:path w="8110559" h="8110559">
                <a:moveTo>
                  <a:pt x="0" y="0"/>
                </a:moveTo>
                <a:lnTo>
                  <a:pt x="8110559" y="0"/>
                </a:lnTo>
                <a:lnTo>
                  <a:pt x="8110559" y="8110560"/>
                </a:lnTo>
                <a:lnTo>
                  <a:pt x="0" y="8110560"/>
                </a:lnTo>
                <a:lnTo>
                  <a:pt x="0" y="0"/>
                </a:lnTo>
                <a:close/>
              </a:path>
            </a:pathLst>
          </a:custGeom>
          <a:blipFill>
            <a:blip r:embed="rId3"/>
            <a:stretch>
              <a:fillRect/>
            </a:stretch>
          </a:blipFill>
        </p:spPr>
        <p:txBody>
          <a:bodyPr/>
          <a:lstStyle/>
          <a:p>
            <a:endParaRPr lang="en-CA"/>
          </a:p>
        </p:txBody>
      </p:sp>
      <p:grpSp>
        <p:nvGrpSpPr>
          <p:cNvPr id="16" name="Group 16"/>
          <p:cNvGrpSpPr/>
          <p:nvPr/>
        </p:nvGrpSpPr>
        <p:grpSpPr>
          <a:xfrm>
            <a:off x="1208962" y="1538835"/>
            <a:ext cx="7209330" cy="7209330"/>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18" name="TextBox 18"/>
            <p:cNvSpPr txBox="1"/>
            <p:nvPr/>
          </p:nvSpPr>
          <p:spPr>
            <a:xfrm>
              <a:off x="76200" y="28575"/>
              <a:ext cx="660400" cy="708025"/>
            </a:xfrm>
            <a:prstGeom prst="rect">
              <a:avLst/>
            </a:prstGeom>
          </p:spPr>
          <p:txBody>
            <a:bodyPr lIns="46708" tIns="46708" rIns="46708" bIns="46708" rtlCol="0" anchor="ctr"/>
            <a:lstStyle/>
            <a:p>
              <a:pPr algn="ctr">
                <a:lnSpc>
                  <a:spcPts val="2659"/>
                </a:lnSpc>
              </a:pPr>
              <a:endParaRPr/>
            </a:p>
          </p:txBody>
        </p:sp>
      </p:grpSp>
      <p:grpSp>
        <p:nvGrpSpPr>
          <p:cNvPr id="19" name="Group 19"/>
          <p:cNvGrpSpPr/>
          <p:nvPr/>
        </p:nvGrpSpPr>
        <p:grpSpPr>
          <a:xfrm>
            <a:off x="1468908" y="1798782"/>
            <a:ext cx="6689437" cy="6689437"/>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1" name="TextBox 21"/>
            <p:cNvSpPr txBox="1"/>
            <p:nvPr/>
          </p:nvSpPr>
          <p:spPr>
            <a:xfrm>
              <a:off x="76200" y="28575"/>
              <a:ext cx="660400" cy="708025"/>
            </a:xfrm>
            <a:prstGeom prst="rect">
              <a:avLst/>
            </a:prstGeom>
          </p:spPr>
          <p:txBody>
            <a:bodyPr lIns="46708" tIns="46708" rIns="46708" bIns="46708" rtlCol="0" anchor="ctr"/>
            <a:lstStyle/>
            <a:p>
              <a:pPr algn="ctr">
                <a:lnSpc>
                  <a:spcPts val="2659"/>
                </a:lnSpc>
              </a:pPr>
              <a:endParaRPr/>
            </a:p>
          </p:txBody>
        </p:sp>
      </p:grpSp>
      <p:grpSp>
        <p:nvGrpSpPr>
          <p:cNvPr id="22" name="Group 22"/>
          <p:cNvGrpSpPr/>
          <p:nvPr/>
        </p:nvGrpSpPr>
        <p:grpSpPr>
          <a:xfrm>
            <a:off x="1782099" y="2111973"/>
            <a:ext cx="6063055" cy="6063055"/>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a:stretch>
            </a:blipFill>
          </p:spPr>
          <p:txBody>
            <a:bodyPr/>
            <a:lstStyle/>
            <a:p>
              <a:endParaRPr lang="en-CA"/>
            </a:p>
          </p:txBody>
        </p:sp>
      </p:grpSp>
      <p:sp>
        <p:nvSpPr>
          <p:cNvPr id="24" name="TextBox 24"/>
          <p:cNvSpPr txBox="1"/>
          <p:nvPr/>
        </p:nvSpPr>
        <p:spPr>
          <a:xfrm>
            <a:off x="8598225" y="1832305"/>
            <a:ext cx="7172828" cy="840105"/>
          </a:xfrm>
          <a:prstGeom prst="rect">
            <a:avLst/>
          </a:prstGeom>
        </p:spPr>
        <p:txBody>
          <a:bodyPr lIns="0" tIns="0" rIns="0" bIns="0" rtlCol="0" anchor="t">
            <a:spAutoFit/>
          </a:bodyPr>
          <a:lstStyle/>
          <a:p>
            <a:pPr algn="just">
              <a:lnSpc>
                <a:spcPts val="6719"/>
              </a:lnSpc>
              <a:spcBef>
                <a:spcPct val="0"/>
              </a:spcBef>
            </a:pPr>
            <a:r>
              <a:rPr lang="en-US" sz="4800" b="1" spc="-96">
                <a:solidFill>
                  <a:srgbClr val="37095A"/>
                </a:solidFill>
                <a:latin typeface="Arimo Bold"/>
                <a:ea typeface="Arimo Bold"/>
                <a:cs typeface="Arimo Bold"/>
                <a:sym typeface="Arimo Bold"/>
              </a:rPr>
              <a:t>Matthew 23:15</a:t>
            </a:r>
          </a:p>
        </p:txBody>
      </p:sp>
      <p:sp>
        <p:nvSpPr>
          <p:cNvPr id="25" name="TextBox 25"/>
          <p:cNvSpPr txBox="1"/>
          <p:nvPr/>
        </p:nvSpPr>
        <p:spPr>
          <a:xfrm>
            <a:off x="8598225" y="2813554"/>
            <a:ext cx="8934324" cy="2712085"/>
          </a:xfrm>
          <a:prstGeom prst="rect">
            <a:avLst/>
          </a:prstGeom>
        </p:spPr>
        <p:txBody>
          <a:bodyPr lIns="0" tIns="0" rIns="0" bIns="0" rtlCol="0" anchor="t">
            <a:spAutoFit/>
          </a:bodyPr>
          <a:lstStyle/>
          <a:p>
            <a:pPr algn="just">
              <a:lnSpc>
                <a:spcPts val="4339"/>
              </a:lnSpc>
              <a:spcBef>
                <a:spcPct val="0"/>
              </a:spcBef>
            </a:pPr>
            <a:r>
              <a:rPr lang="en-US" sz="3099" b="1" spc="-61">
                <a:solidFill>
                  <a:srgbClr val="37095A"/>
                </a:solidFill>
                <a:latin typeface="Arimo Bold"/>
                <a:ea typeface="Arimo Bold"/>
                <a:cs typeface="Arimo Bold"/>
                <a:sym typeface="Arimo Bold"/>
              </a:rPr>
              <a:t>“Woe to you, scribes and Pharisees, hypocrites! For you tr</a:t>
            </a:r>
            <a:r>
              <a:rPr lang="en-US" sz="3099" b="1" u="none" spc="-61">
                <a:solidFill>
                  <a:srgbClr val="37095A"/>
                </a:solidFill>
                <a:latin typeface="Arimo Bold"/>
                <a:ea typeface="Arimo Bold"/>
                <a:cs typeface="Arimo Bold"/>
                <a:sym typeface="Arimo Bold"/>
              </a:rPr>
              <a:t>a</a:t>
            </a:r>
            <a:r>
              <a:rPr lang="en-US" sz="3099" b="1" spc="-61">
                <a:solidFill>
                  <a:srgbClr val="37095A"/>
                </a:solidFill>
                <a:latin typeface="Arimo Bold"/>
                <a:ea typeface="Arimo Bold"/>
                <a:cs typeface="Arimo Bold"/>
                <a:sym typeface="Arimo Bold"/>
              </a:rPr>
              <a:t>vel the sea and the land to make one proselyte, and when he has become one, you make him twofold more a son of Gehenna than yourselves.”</a:t>
            </a:r>
          </a:p>
        </p:txBody>
      </p:sp>
      <p:grpSp>
        <p:nvGrpSpPr>
          <p:cNvPr id="26" name="Group 26"/>
          <p:cNvGrpSpPr/>
          <p:nvPr/>
        </p:nvGrpSpPr>
        <p:grpSpPr>
          <a:xfrm>
            <a:off x="15264249" y="-2577575"/>
            <a:ext cx="5693728" cy="5693728"/>
            <a:chOff x="0" y="0"/>
            <a:chExt cx="7591638" cy="7591638"/>
          </a:xfrm>
        </p:grpSpPr>
        <p:sp>
          <p:nvSpPr>
            <p:cNvPr id="27" name="Freeform 27"/>
            <p:cNvSpPr/>
            <p:nvPr/>
          </p:nvSpPr>
          <p:spPr>
            <a:xfrm rot="-6339738">
              <a:off x="716888" y="716888"/>
              <a:ext cx="6157862" cy="6157862"/>
            </a:xfrm>
            <a:custGeom>
              <a:avLst/>
              <a:gdLst/>
              <a:ahLst/>
              <a:cxnLst/>
              <a:rect l="l" t="t" r="r" b="b"/>
              <a:pathLst>
                <a:path w="6157862" h="6157862">
                  <a:moveTo>
                    <a:pt x="0" y="0"/>
                  </a:moveTo>
                  <a:lnTo>
                    <a:pt x="6157862" y="0"/>
                  </a:lnTo>
                  <a:lnTo>
                    <a:pt x="6157862" y="6157862"/>
                  </a:lnTo>
                  <a:lnTo>
                    <a:pt x="0" y="6157862"/>
                  </a:lnTo>
                  <a:lnTo>
                    <a:pt x="0" y="0"/>
                  </a:lnTo>
                  <a:close/>
                </a:path>
              </a:pathLst>
            </a:custGeom>
            <a:blipFill>
              <a:blip r:embed="rId3"/>
              <a:stretch>
                <a:fillRect/>
              </a:stretch>
            </a:blipFill>
          </p:spPr>
          <p:txBody>
            <a:bodyPr/>
            <a:lstStyle/>
            <a:p>
              <a:endParaRPr lang="en-CA"/>
            </a:p>
          </p:txBody>
        </p:sp>
        <p:grpSp>
          <p:nvGrpSpPr>
            <p:cNvPr id="28" name="Group 28"/>
            <p:cNvGrpSpPr/>
            <p:nvPr/>
          </p:nvGrpSpPr>
          <p:grpSpPr>
            <a:xfrm rot="-6339738">
              <a:off x="1093046" y="1093046"/>
              <a:ext cx="5405546" cy="5405546"/>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0" name="TextBox 30"/>
              <p:cNvSpPr txBox="1"/>
              <p:nvPr/>
            </p:nvSpPr>
            <p:spPr>
              <a:xfrm>
                <a:off x="76200" y="38100"/>
                <a:ext cx="660400" cy="698500"/>
              </a:xfrm>
              <a:prstGeom prst="rect">
                <a:avLst/>
              </a:prstGeom>
            </p:spPr>
            <p:txBody>
              <a:bodyPr lIns="32870" tIns="32870" rIns="32870" bIns="32870" rtlCol="0" anchor="ctr"/>
              <a:lstStyle/>
              <a:p>
                <a:pPr algn="ctr">
                  <a:lnSpc>
                    <a:spcPts val="2659"/>
                  </a:lnSpc>
                </a:pPr>
                <a:endParaRPr/>
              </a:p>
            </p:txBody>
          </p:sp>
        </p:grpSp>
      </p:grpSp>
      <p:grpSp>
        <p:nvGrpSpPr>
          <p:cNvPr id="31" name="Group 31"/>
          <p:cNvGrpSpPr/>
          <p:nvPr/>
        </p:nvGrpSpPr>
        <p:grpSpPr>
          <a:xfrm>
            <a:off x="16813654" y="1451964"/>
            <a:ext cx="1437790" cy="1437790"/>
            <a:chOff x="0" y="0"/>
            <a:chExt cx="1917053" cy="1917053"/>
          </a:xfrm>
        </p:grpSpPr>
        <p:sp>
          <p:nvSpPr>
            <p:cNvPr id="32" name="Freeform 32"/>
            <p:cNvSpPr/>
            <p:nvPr/>
          </p:nvSpPr>
          <p:spPr>
            <a:xfrm rot="-6339738">
              <a:off x="181030" y="181030"/>
              <a:ext cx="1554993" cy="1554993"/>
            </a:xfrm>
            <a:custGeom>
              <a:avLst/>
              <a:gdLst/>
              <a:ahLst/>
              <a:cxnLst/>
              <a:rect l="l" t="t" r="r" b="b"/>
              <a:pathLst>
                <a:path w="1554993" h="1554993">
                  <a:moveTo>
                    <a:pt x="0" y="0"/>
                  </a:moveTo>
                  <a:lnTo>
                    <a:pt x="1554993" y="0"/>
                  </a:lnTo>
                  <a:lnTo>
                    <a:pt x="1554993" y="1554993"/>
                  </a:lnTo>
                  <a:lnTo>
                    <a:pt x="0" y="1554993"/>
                  </a:lnTo>
                  <a:lnTo>
                    <a:pt x="0" y="0"/>
                  </a:lnTo>
                  <a:close/>
                </a:path>
              </a:pathLst>
            </a:custGeom>
            <a:blipFill>
              <a:blip r:embed="rId3"/>
              <a:stretch>
                <a:fillRect/>
              </a:stretch>
            </a:blipFill>
          </p:spPr>
          <p:txBody>
            <a:bodyPr/>
            <a:lstStyle/>
            <a:p>
              <a:endParaRPr lang="en-CA"/>
            </a:p>
          </p:txBody>
        </p:sp>
        <p:grpSp>
          <p:nvGrpSpPr>
            <p:cNvPr id="33" name="Group 33"/>
            <p:cNvGrpSpPr/>
            <p:nvPr/>
          </p:nvGrpSpPr>
          <p:grpSpPr>
            <a:xfrm rot="-6339738">
              <a:off x="276018" y="276018"/>
              <a:ext cx="1365017" cy="1365017"/>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5" name="TextBox 35"/>
              <p:cNvSpPr txBox="1"/>
              <p:nvPr/>
            </p:nvSpPr>
            <p:spPr>
              <a:xfrm>
                <a:off x="76200" y="38100"/>
                <a:ext cx="660400" cy="698500"/>
              </a:xfrm>
              <a:prstGeom prst="rect">
                <a:avLst/>
              </a:prstGeom>
            </p:spPr>
            <p:txBody>
              <a:bodyPr lIns="6078" tIns="6078" rIns="6078" bIns="6078" rtlCol="0" anchor="ctr"/>
              <a:lstStyle/>
              <a:p>
                <a:pPr algn="ctr">
                  <a:lnSpc>
                    <a:spcPts val="2659"/>
                  </a:lnSpc>
                </a:pPr>
                <a:endParaRPr/>
              </a:p>
            </p:txBody>
          </p:sp>
        </p:grpSp>
      </p:grpSp>
      <p:grpSp>
        <p:nvGrpSpPr>
          <p:cNvPr id="36" name="Group 36"/>
          <p:cNvGrpSpPr/>
          <p:nvPr/>
        </p:nvGrpSpPr>
        <p:grpSpPr>
          <a:xfrm>
            <a:off x="17574347" y="2816390"/>
            <a:ext cx="630070" cy="630070"/>
            <a:chOff x="0" y="0"/>
            <a:chExt cx="840093" cy="840093"/>
          </a:xfrm>
        </p:grpSpPr>
        <p:sp>
          <p:nvSpPr>
            <p:cNvPr id="37" name="Freeform 37"/>
            <p:cNvSpPr/>
            <p:nvPr/>
          </p:nvSpPr>
          <p:spPr>
            <a:xfrm rot="-6339738">
              <a:off x="79331" y="79331"/>
              <a:ext cx="681431" cy="681431"/>
            </a:xfrm>
            <a:custGeom>
              <a:avLst/>
              <a:gdLst/>
              <a:ahLst/>
              <a:cxnLst/>
              <a:rect l="l" t="t" r="r" b="b"/>
              <a:pathLst>
                <a:path w="681431" h="681431">
                  <a:moveTo>
                    <a:pt x="0" y="0"/>
                  </a:moveTo>
                  <a:lnTo>
                    <a:pt x="681431" y="0"/>
                  </a:lnTo>
                  <a:lnTo>
                    <a:pt x="681431" y="681431"/>
                  </a:lnTo>
                  <a:lnTo>
                    <a:pt x="0" y="681431"/>
                  </a:lnTo>
                  <a:lnTo>
                    <a:pt x="0" y="0"/>
                  </a:lnTo>
                  <a:close/>
                </a:path>
              </a:pathLst>
            </a:custGeom>
            <a:blipFill>
              <a:blip r:embed="rId3"/>
              <a:stretch>
                <a:fillRect/>
              </a:stretch>
            </a:blipFill>
          </p:spPr>
          <p:txBody>
            <a:bodyPr/>
            <a:lstStyle/>
            <a:p>
              <a:endParaRPr lang="en-CA"/>
            </a:p>
          </p:txBody>
        </p:sp>
        <p:grpSp>
          <p:nvGrpSpPr>
            <p:cNvPr id="38" name="Group 38"/>
            <p:cNvGrpSpPr/>
            <p:nvPr/>
          </p:nvGrpSpPr>
          <p:grpSpPr>
            <a:xfrm rot="-6339738">
              <a:off x="120957" y="120957"/>
              <a:ext cx="598179" cy="598179"/>
              <a:chOff x="0" y="0"/>
              <a:chExt cx="812800" cy="812800"/>
            </a:xfrm>
          </p:grpSpPr>
          <p:sp>
            <p:nvSpPr>
              <p:cNvPr id="39" name="Freeform 3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40" name="TextBox 40"/>
              <p:cNvSpPr txBox="1"/>
              <p:nvPr/>
            </p:nvSpPr>
            <p:spPr>
              <a:xfrm>
                <a:off x="76200" y="38100"/>
                <a:ext cx="660400" cy="698500"/>
              </a:xfrm>
              <a:prstGeom prst="rect">
                <a:avLst/>
              </a:prstGeom>
            </p:spPr>
            <p:txBody>
              <a:bodyPr lIns="6078" tIns="6078" rIns="6078" bIns="6078" rtlCol="0" anchor="ctr"/>
              <a:lstStyle/>
              <a:p>
                <a:pPr algn="ctr">
                  <a:lnSpc>
                    <a:spcPts val="2659"/>
                  </a:lnSpc>
                </a:pPr>
                <a:endParaRPr/>
              </a:p>
            </p:txBody>
          </p:sp>
        </p:grpSp>
      </p:grpSp>
      <p:sp>
        <p:nvSpPr>
          <p:cNvPr id="41" name="TextBox 41"/>
          <p:cNvSpPr txBox="1"/>
          <p:nvPr/>
        </p:nvSpPr>
        <p:spPr>
          <a:xfrm>
            <a:off x="8598225" y="6024956"/>
            <a:ext cx="3983508" cy="1687749"/>
          </a:xfrm>
          <a:prstGeom prst="rect">
            <a:avLst/>
          </a:prstGeom>
        </p:spPr>
        <p:txBody>
          <a:bodyPr lIns="0" tIns="0" rIns="0" bIns="0" rtlCol="0" anchor="t">
            <a:spAutoFit/>
          </a:bodyPr>
          <a:lstStyle/>
          <a:p>
            <a:pPr algn="ctr">
              <a:lnSpc>
                <a:spcPts val="6719"/>
              </a:lnSpc>
              <a:spcBef>
                <a:spcPct val="0"/>
              </a:spcBef>
            </a:pPr>
            <a:r>
              <a:rPr lang="en-US" sz="4800" b="1">
                <a:solidFill>
                  <a:srgbClr val="6839DF"/>
                </a:solidFill>
                <a:latin typeface="Arimo Bold"/>
                <a:ea typeface="Arimo Bold"/>
                <a:cs typeface="Arimo Bold"/>
                <a:sym typeface="Arimo Bold"/>
              </a:rPr>
              <a:t>Mateo 23:15</a:t>
            </a:r>
          </a:p>
          <a:p>
            <a:pPr algn="ctr">
              <a:lnSpc>
                <a:spcPts val="6719"/>
              </a:lnSpc>
              <a:spcBef>
                <a:spcPct val="0"/>
              </a:spcBef>
            </a:pPr>
            <a:endParaRPr lang="en-US" sz="4800" b="1">
              <a:solidFill>
                <a:srgbClr val="6839DF"/>
              </a:solidFill>
              <a:latin typeface="Arimo Bold"/>
              <a:ea typeface="Arimo Bold"/>
              <a:cs typeface="Arimo Bold"/>
              <a:sym typeface="Arimo Bold"/>
            </a:endParaRPr>
          </a:p>
        </p:txBody>
      </p:sp>
      <p:sp>
        <p:nvSpPr>
          <p:cNvPr id="42" name="TextBox 42"/>
          <p:cNvSpPr txBox="1"/>
          <p:nvPr/>
        </p:nvSpPr>
        <p:spPr>
          <a:xfrm>
            <a:off x="8598225" y="6840296"/>
            <a:ext cx="9291157" cy="2767729"/>
          </a:xfrm>
          <a:prstGeom prst="rect">
            <a:avLst/>
          </a:prstGeom>
        </p:spPr>
        <p:txBody>
          <a:bodyPr lIns="0" tIns="0" rIns="0" bIns="0" rtlCol="0" anchor="t">
            <a:spAutoFit/>
          </a:bodyPr>
          <a:lstStyle/>
          <a:p>
            <a:pPr algn="just">
              <a:lnSpc>
                <a:spcPts val="4423"/>
              </a:lnSpc>
            </a:pPr>
            <a:r>
              <a:rPr lang="en-US" sz="3159" b="1" spc="-63">
                <a:solidFill>
                  <a:srgbClr val="6839DF"/>
                </a:solidFill>
                <a:latin typeface="Arimo Bold"/>
                <a:ea typeface="Arimo Bold"/>
                <a:cs typeface="Arimo Bold"/>
                <a:sym typeface="Arimo Bold"/>
              </a:rPr>
              <a:t>“¡Ay de vosotros, escribas y fariseos, hipócritas! porque recorréis mar y tierra para hacer un prosélito, y una vez hecho, le hacéis dos veces más hijo del infierno que vosotros.” </a:t>
            </a:r>
          </a:p>
          <a:p>
            <a:pPr algn="just">
              <a:lnSpc>
                <a:spcPts val="4423"/>
              </a:lnSpc>
              <a:spcBef>
                <a:spcPct val="0"/>
              </a:spcBef>
            </a:pPr>
            <a:endParaRPr lang="en-US" sz="3159" b="1" spc="-63">
              <a:solidFill>
                <a:srgbClr val="6839DF"/>
              </a:solidFill>
              <a:latin typeface="Arimo Bold"/>
              <a:ea typeface="Arimo Bold"/>
              <a:cs typeface="Arimo Bold"/>
              <a:sym typeface="Arimo 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9521" r="-10927"/>
            </a:stretch>
          </a:blipFill>
        </p:spPr>
        <p:txBody>
          <a:bodyPr/>
          <a:lstStyle/>
          <a:p>
            <a:endParaRPr lang="en-CA"/>
          </a:p>
        </p:txBody>
      </p:sp>
      <p:sp>
        <p:nvSpPr>
          <p:cNvPr id="3" name="TextBox 3"/>
          <p:cNvSpPr txBox="1"/>
          <p:nvPr/>
        </p:nvSpPr>
        <p:spPr>
          <a:xfrm>
            <a:off x="1125951" y="818794"/>
            <a:ext cx="9848386" cy="3967821"/>
          </a:xfrm>
          <a:prstGeom prst="rect">
            <a:avLst/>
          </a:prstGeom>
        </p:spPr>
        <p:txBody>
          <a:bodyPr lIns="0" tIns="0" rIns="0" bIns="0" rtlCol="0" anchor="t">
            <a:spAutoFit/>
          </a:bodyPr>
          <a:lstStyle/>
          <a:p>
            <a:pPr algn="l">
              <a:lnSpc>
                <a:spcPts val="7788"/>
              </a:lnSpc>
            </a:pPr>
            <a:r>
              <a:rPr lang="en-US" sz="7080" b="1">
                <a:solidFill>
                  <a:srgbClr val="37095A"/>
                </a:solidFill>
                <a:latin typeface="Arimo Bold"/>
                <a:ea typeface="Arimo Bold"/>
                <a:cs typeface="Arimo Bold"/>
                <a:sym typeface="Arimo Bold"/>
              </a:rPr>
              <a:t>THE HOLY SPIRIT BRINGING PEOPLE TO REPRODUCE DISCIPLES.</a:t>
            </a:r>
          </a:p>
        </p:txBody>
      </p:sp>
      <p:grpSp>
        <p:nvGrpSpPr>
          <p:cNvPr id="4" name="Group 4"/>
          <p:cNvGrpSpPr/>
          <p:nvPr/>
        </p:nvGrpSpPr>
        <p:grpSpPr>
          <a:xfrm>
            <a:off x="10658238" y="-4851087"/>
            <a:ext cx="13912875" cy="13912875"/>
            <a:chOff x="0" y="0"/>
            <a:chExt cx="18550500" cy="18550500"/>
          </a:xfrm>
        </p:grpSpPr>
        <p:sp>
          <p:nvSpPr>
            <p:cNvPr id="5" name="Freeform 5"/>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3"/>
              <a:stretch>
                <a:fillRect/>
              </a:stretch>
            </a:blipFill>
          </p:spPr>
          <p:txBody>
            <a:bodyPr/>
            <a:lstStyle/>
            <a:p>
              <a:endParaRPr lang="en-CA"/>
            </a:p>
          </p:txBody>
        </p:sp>
        <p:grpSp>
          <p:nvGrpSpPr>
            <p:cNvPr id="6" name="Group 6"/>
            <p:cNvGrpSpPr/>
            <p:nvPr/>
          </p:nvGrpSpPr>
          <p:grpSpPr>
            <a:xfrm>
              <a:off x="1133172" y="1133172"/>
              <a:ext cx="16284156" cy="16284156"/>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8" name="TextBox 8"/>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9" name="Group 9"/>
          <p:cNvGrpSpPr/>
          <p:nvPr/>
        </p:nvGrpSpPr>
        <p:grpSpPr>
          <a:xfrm rot="-3207614">
            <a:off x="15169208" y="2837634"/>
            <a:ext cx="6049545" cy="3685699"/>
            <a:chOff x="0" y="0"/>
            <a:chExt cx="1593296" cy="970719"/>
          </a:xfrm>
        </p:grpSpPr>
        <p:sp>
          <p:nvSpPr>
            <p:cNvPr id="10" name="Freeform 10"/>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11" name="TextBox 11"/>
            <p:cNvSpPr txBox="1"/>
            <p:nvPr/>
          </p:nvSpPr>
          <p:spPr>
            <a:xfrm>
              <a:off x="0" y="-47625"/>
              <a:ext cx="1593296" cy="1018344"/>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12" name="Group 12"/>
          <p:cNvGrpSpPr/>
          <p:nvPr/>
        </p:nvGrpSpPr>
        <p:grpSpPr>
          <a:xfrm rot="-3207614">
            <a:off x="13944380" y="936042"/>
            <a:ext cx="6049545" cy="3685699"/>
            <a:chOff x="0" y="0"/>
            <a:chExt cx="1593296" cy="970719"/>
          </a:xfrm>
        </p:grpSpPr>
        <p:sp>
          <p:nvSpPr>
            <p:cNvPr id="13" name="Freeform 13"/>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14" name="TextBox 14"/>
            <p:cNvSpPr txBox="1"/>
            <p:nvPr/>
          </p:nvSpPr>
          <p:spPr>
            <a:xfrm>
              <a:off x="0" y="-47625"/>
              <a:ext cx="1593296" cy="1018344"/>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15" name="Freeform 15"/>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3"/>
            <a:stretch>
              <a:fillRect/>
            </a:stretch>
          </a:blipFill>
        </p:spPr>
        <p:txBody>
          <a:bodyPr/>
          <a:lstStyle/>
          <a:p>
            <a:endParaRPr lang="en-CA"/>
          </a:p>
        </p:txBody>
      </p:sp>
      <p:grpSp>
        <p:nvGrpSpPr>
          <p:cNvPr id="16" name="Group 16"/>
          <p:cNvGrpSpPr/>
          <p:nvPr/>
        </p:nvGrpSpPr>
        <p:grpSpPr>
          <a:xfrm>
            <a:off x="11398276" y="3170031"/>
            <a:ext cx="6092184" cy="6092184"/>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18" name="TextBox 18"/>
            <p:cNvSpPr txBox="1"/>
            <p:nvPr/>
          </p:nvSpPr>
          <p:spPr>
            <a:xfrm>
              <a:off x="76200" y="28575"/>
              <a:ext cx="660400" cy="708025"/>
            </a:xfrm>
            <a:prstGeom prst="rect">
              <a:avLst/>
            </a:prstGeom>
          </p:spPr>
          <p:txBody>
            <a:bodyPr lIns="42879" tIns="42879" rIns="42879" bIns="42879" rtlCol="0" anchor="ctr"/>
            <a:lstStyle/>
            <a:p>
              <a:pPr algn="ctr">
                <a:lnSpc>
                  <a:spcPts val="2659"/>
                </a:lnSpc>
              </a:pPr>
              <a:endParaRPr/>
            </a:p>
          </p:txBody>
        </p:sp>
      </p:grpSp>
      <p:grpSp>
        <p:nvGrpSpPr>
          <p:cNvPr id="19" name="Group 19"/>
          <p:cNvGrpSpPr/>
          <p:nvPr/>
        </p:nvGrpSpPr>
        <p:grpSpPr>
          <a:xfrm>
            <a:off x="11640240" y="3393884"/>
            <a:ext cx="5608255" cy="5608255"/>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1" name="TextBox 21"/>
            <p:cNvSpPr txBox="1"/>
            <p:nvPr/>
          </p:nvSpPr>
          <p:spPr>
            <a:xfrm>
              <a:off x="76200" y="28575"/>
              <a:ext cx="660400" cy="708025"/>
            </a:xfrm>
            <a:prstGeom prst="rect">
              <a:avLst/>
            </a:prstGeom>
          </p:spPr>
          <p:txBody>
            <a:bodyPr lIns="42879" tIns="42879" rIns="42879" bIns="42879" rtlCol="0" anchor="ctr"/>
            <a:lstStyle/>
            <a:p>
              <a:pPr algn="ctr">
                <a:lnSpc>
                  <a:spcPts val="2659"/>
                </a:lnSpc>
              </a:pPr>
              <a:endParaRPr/>
            </a:p>
          </p:txBody>
        </p:sp>
      </p:grpSp>
      <p:grpSp>
        <p:nvGrpSpPr>
          <p:cNvPr id="22" name="Group 22"/>
          <p:cNvGrpSpPr/>
          <p:nvPr/>
        </p:nvGrpSpPr>
        <p:grpSpPr>
          <a:xfrm>
            <a:off x="11878452" y="3648768"/>
            <a:ext cx="5131832" cy="5131832"/>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a:stretch>
            </a:blipFill>
          </p:spPr>
          <p:txBody>
            <a:bodyPr/>
            <a:lstStyle/>
            <a:p>
              <a:endParaRPr lang="en-CA"/>
            </a:p>
          </p:txBody>
        </p:sp>
      </p:grpSp>
      <p:sp>
        <p:nvSpPr>
          <p:cNvPr id="24" name="TextBox 24"/>
          <p:cNvSpPr txBox="1"/>
          <p:nvPr/>
        </p:nvSpPr>
        <p:spPr>
          <a:xfrm>
            <a:off x="1125951" y="5290479"/>
            <a:ext cx="9848386" cy="3967821"/>
          </a:xfrm>
          <a:prstGeom prst="rect">
            <a:avLst/>
          </a:prstGeom>
        </p:spPr>
        <p:txBody>
          <a:bodyPr lIns="0" tIns="0" rIns="0" bIns="0" rtlCol="0" anchor="t">
            <a:spAutoFit/>
          </a:bodyPr>
          <a:lstStyle/>
          <a:p>
            <a:pPr algn="l">
              <a:lnSpc>
                <a:spcPts val="7788"/>
              </a:lnSpc>
            </a:pPr>
            <a:r>
              <a:rPr lang="en-US" sz="7080" b="1">
                <a:solidFill>
                  <a:srgbClr val="6839DF"/>
                </a:solidFill>
                <a:latin typeface="Arimo Bold"/>
                <a:ea typeface="Arimo Bold"/>
                <a:cs typeface="Arimo Bold"/>
                <a:sym typeface="Arimo Bold"/>
              </a:rPr>
              <a:t>EL ESPÍRITU SANTO TRAYENDO LA GENTE PARA REPRODUCIR DISCIPULOS.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6431" t="-46444"/>
            </a:stretch>
          </a:blipFill>
        </p:spPr>
        <p:txBody>
          <a:bodyPr/>
          <a:lstStyle/>
          <a:p>
            <a:endParaRPr lang="en-CA"/>
          </a:p>
        </p:txBody>
      </p:sp>
      <p:sp>
        <p:nvSpPr>
          <p:cNvPr id="3" name="TextBox 3"/>
          <p:cNvSpPr txBox="1"/>
          <p:nvPr/>
        </p:nvSpPr>
        <p:spPr>
          <a:xfrm>
            <a:off x="1028700" y="577991"/>
            <a:ext cx="9037067" cy="972213"/>
          </a:xfrm>
          <a:prstGeom prst="rect">
            <a:avLst/>
          </a:prstGeom>
        </p:spPr>
        <p:txBody>
          <a:bodyPr lIns="0" tIns="0" rIns="0" bIns="0" rtlCol="0" anchor="t">
            <a:spAutoFit/>
          </a:bodyPr>
          <a:lstStyle/>
          <a:p>
            <a:pPr algn="l">
              <a:lnSpc>
                <a:spcPts val="7344"/>
              </a:lnSpc>
            </a:pPr>
            <a:r>
              <a:rPr lang="en-US" sz="6677" b="1">
                <a:solidFill>
                  <a:srgbClr val="37095A"/>
                </a:solidFill>
                <a:latin typeface="Arimo Bold"/>
                <a:ea typeface="Arimo Bold"/>
                <a:cs typeface="Arimo Bold"/>
                <a:sym typeface="Arimo Bold"/>
              </a:rPr>
              <a:t>John  16:7-8</a:t>
            </a:r>
          </a:p>
        </p:txBody>
      </p:sp>
      <p:grpSp>
        <p:nvGrpSpPr>
          <p:cNvPr id="4" name="Group 4"/>
          <p:cNvGrpSpPr/>
          <p:nvPr/>
        </p:nvGrpSpPr>
        <p:grpSpPr>
          <a:xfrm>
            <a:off x="13334105" y="6365952"/>
            <a:ext cx="3402519" cy="3402519"/>
            <a:chOff x="0" y="0"/>
            <a:chExt cx="4536692" cy="4536692"/>
          </a:xfrm>
        </p:grpSpPr>
        <p:sp>
          <p:nvSpPr>
            <p:cNvPr id="5" name="Freeform 5"/>
            <p:cNvSpPr/>
            <p:nvPr/>
          </p:nvSpPr>
          <p:spPr>
            <a:xfrm>
              <a:off x="0" y="0"/>
              <a:ext cx="4536692" cy="4536692"/>
            </a:xfrm>
            <a:custGeom>
              <a:avLst/>
              <a:gdLst/>
              <a:ahLst/>
              <a:cxnLst/>
              <a:rect l="l" t="t" r="r" b="b"/>
              <a:pathLst>
                <a:path w="4536692" h="4536692">
                  <a:moveTo>
                    <a:pt x="0" y="0"/>
                  </a:moveTo>
                  <a:lnTo>
                    <a:pt x="4536692" y="0"/>
                  </a:lnTo>
                  <a:lnTo>
                    <a:pt x="4536692" y="4536692"/>
                  </a:lnTo>
                  <a:lnTo>
                    <a:pt x="0" y="4536692"/>
                  </a:lnTo>
                  <a:lnTo>
                    <a:pt x="0" y="0"/>
                  </a:lnTo>
                  <a:close/>
                </a:path>
              </a:pathLst>
            </a:custGeom>
            <a:blipFill>
              <a:blip r:embed="rId3"/>
              <a:stretch>
                <a:fillRect/>
              </a:stretch>
            </a:blipFill>
          </p:spPr>
          <p:txBody>
            <a:bodyPr/>
            <a:lstStyle/>
            <a:p>
              <a:endParaRPr lang="en-CA"/>
            </a:p>
          </p:txBody>
        </p:sp>
        <p:grpSp>
          <p:nvGrpSpPr>
            <p:cNvPr id="6" name="Group 6"/>
            <p:cNvGrpSpPr/>
            <p:nvPr/>
          </p:nvGrpSpPr>
          <p:grpSpPr>
            <a:xfrm>
              <a:off x="277127" y="277127"/>
              <a:ext cx="3982437" cy="3982437"/>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8" name="TextBox 8"/>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sp>
        <p:nvSpPr>
          <p:cNvPr id="9" name="Freeform 9"/>
          <p:cNvSpPr/>
          <p:nvPr/>
        </p:nvSpPr>
        <p:spPr>
          <a:xfrm>
            <a:off x="13466003" y="-6192028"/>
            <a:ext cx="14474151" cy="14474151"/>
          </a:xfrm>
          <a:custGeom>
            <a:avLst/>
            <a:gdLst/>
            <a:ahLst/>
            <a:cxnLst/>
            <a:rect l="l" t="t" r="r" b="b"/>
            <a:pathLst>
              <a:path w="14474151" h="14474151">
                <a:moveTo>
                  <a:pt x="0" y="0"/>
                </a:moveTo>
                <a:lnTo>
                  <a:pt x="14474150" y="0"/>
                </a:lnTo>
                <a:lnTo>
                  <a:pt x="14474150" y="14474151"/>
                </a:lnTo>
                <a:lnTo>
                  <a:pt x="0" y="14474151"/>
                </a:lnTo>
                <a:lnTo>
                  <a:pt x="0" y="0"/>
                </a:lnTo>
                <a:close/>
              </a:path>
            </a:pathLst>
          </a:custGeom>
          <a:blipFill>
            <a:blip r:embed="rId3"/>
            <a:stretch>
              <a:fillRect/>
            </a:stretch>
          </a:blipFill>
        </p:spPr>
        <p:txBody>
          <a:bodyPr/>
          <a:lstStyle/>
          <a:p>
            <a:endParaRPr lang="en-CA"/>
          </a:p>
        </p:txBody>
      </p:sp>
      <p:grpSp>
        <p:nvGrpSpPr>
          <p:cNvPr id="10" name="Group 10"/>
          <p:cNvGrpSpPr/>
          <p:nvPr/>
        </p:nvGrpSpPr>
        <p:grpSpPr>
          <a:xfrm>
            <a:off x="12850603" y="-760966"/>
            <a:ext cx="8707411" cy="8707411"/>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12" name="TextBox 12"/>
            <p:cNvSpPr txBox="1"/>
            <p:nvPr/>
          </p:nvSpPr>
          <p:spPr>
            <a:xfrm>
              <a:off x="76200" y="28575"/>
              <a:ext cx="660400" cy="708025"/>
            </a:xfrm>
            <a:prstGeom prst="rect">
              <a:avLst/>
            </a:prstGeom>
          </p:spPr>
          <p:txBody>
            <a:bodyPr lIns="89429" tIns="89429" rIns="89429" bIns="89429" rtlCol="0" anchor="ctr"/>
            <a:lstStyle/>
            <a:p>
              <a:pPr algn="ctr">
                <a:lnSpc>
                  <a:spcPts val="2659"/>
                </a:lnSpc>
              </a:pPr>
              <a:endParaRPr/>
            </a:p>
          </p:txBody>
        </p:sp>
      </p:grpSp>
      <p:sp>
        <p:nvSpPr>
          <p:cNvPr id="13" name="Freeform 13"/>
          <p:cNvSpPr/>
          <p:nvPr/>
        </p:nvSpPr>
        <p:spPr>
          <a:xfrm>
            <a:off x="11497011" y="-2343913"/>
            <a:ext cx="6127529" cy="6127529"/>
          </a:xfrm>
          <a:custGeom>
            <a:avLst/>
            <a:gdLst/>
            <a:ahLst/>
            <a:cxnLst/>
            <a:rect l="l" t="t" r="r" b="b"/>
            <a:pathLst>
              <a:path w="6127529" h="6127529">
                <a:moveTo>
                  <a:pt x="0" y="0"/>
                </a:moveTo>
                <a:lnTo>
                  <a:pt x="6127529" y="0"/>
                </a:lnTo>
                <a:lnTo>
                  <a:pt x="6127529" y="6127528"/>
                </a:lnTo>
                <a:lnTo>
                  <a:pt x="0" y="6127528"/>
                </a:lnTo>
                <a:lnTo>
                  <a:pt x="0" y="0"/>
                </a:lnTo>
                <a:close/>
              </a:path>
            </a:pathLst>
          </a:custGeom>
          <a:blipFill>
            <a:blip r:embed="rId3"/>
            <a:stretch>
              <a:fillRect/>
            </a:stretch>
          </a:blipFill>
        </p:spPr>
        <p:txBody>
          <a:bodyPr/>
          <a:lstStyle/>
          <a:p>
            <a:endParaRPr lang="en-CA"/>
          </a:p>
        </p:txBody>
      </p:sp>
      <p:grpSp>
        <p:nvGrpSpPr>
          <p:cNvPr id="14" name="Group 14"/>
          <p:cNvGrpSpPr/>
          <p:nvPr/>
        </p:nvGrpSpPr>
        <p:grpSpPr>
          <a:xfrm rot="-3207614">
            <a:off x="15340390" y="-473851"/>
            <a:ext cx="3826657" cy="3685699"/>
            <a:chOff x="0" y="0"/>
            <a:chExt cx="1007844" cy="970719"/>
          </a:xfrm>
        </p:grpSpPr>
        <p:sp>
          <p:nvSpPr>
            <p:cNvPr id="15" name="Freeform 15"/>
            <p:cNvSpPr/>
            <p:nvPr/>
          </p:nvSpPr>
          <p:spPr>
            <a:xfrm>
              <a:off x="0" y="0"/>
              <a:ext cx="1007844" cy="970719"/>
            </a:xfrm>
            <a:custGeom>
              <a:avLst/>
              <a:gdLst/>
              <a:ahLst/>
              <a:cxnLst/>
              <a:rect l="l" t="t" r="r" b="b"/>
              <a:pathLst>
                <a:path w="1007844" h="970719">
                  <a:moveTo>
                    <a:pt x="0" y="0"/>
                  </a:moveTo>
                  <a:lnTo>
                    <a:pt x="1007844" y="0"/>
                  </a:lnTo>
                  <a:lnTo>
                    <a:pt x="1007844" y="970719"/>
                  </a:lnTo>
                  <a:lnTo>
                    <a:pt x="0" y="970719"/>
                  </a:lnTo>
                  <a:close/>
                </a:path>
              </a:pathLst>
            </a:custGeom>
            <a:gradFill rotWithShape="1">
              <a:gsLst>
                <a:gs pos="0">
                  <a:srgbClr val="5D3AE7">
                    <a:alpha val="35000"/>
                  </a:srgbClr>
                </a:gs>
                <a:gs pos="100000">
                  <a:srgbClr val="9332BD">
                    <a:alpha val="35000"/>
                  </a:srgbClr>
                </a:gs>
              </a:gsLst>
              <a:lin ang="0"/>
            </a:gradFill>
            <a:ln cap="sq">
              <a:noFill/>
              <a:prstDash val="solid"/>
              <a:miter/>
            </a:ln>
          </p:spPr>
          <p:txBody>
            <a:bodyPr/>
            <a:lstStyle/>
            <a:p>
              <a:endParaRPr lang="en-CA"/>
            </a:p>
          </p:txBody>
        </p:sp>
        <p:sp>
          <p:nvSpPr>
            <p:cNvPr id="16" name="TextBox 16"/>
            <p:cNvSpPr txBox="1"/>
            <p:nvPr/>
          </p:nvSpPr>
          <p:spPr>
            <a:xfrm>
              <a:off x="0" y="-47625"/>
              <a:ext cx="1007844" cy="1018344"/>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17" name="Group 17"/>
          <p:cNvGrpSpPr/>
          <p:nvPr/>
        </p:nvGrpSpPr>
        <p:grpSpPr>
          <a:xfrm>
            <a:off x="11871316" y="-1969609"/>
            <a:ext cx="5378919" cy="5378919"/>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19" name="TextBox 19"/>
            <p:cNvSpPr txBox="1"/>
            <p:nvPr/>
          </p:nvSpPr>
          <p:spPr>
            <a:xfrm>
              <a:off x="76200" y="28575"/>
              <a:ext cx="660400" cy="708025"/>
            </a:xfrm>
            <a:prstGeom prst="rect">
              <a:avLst/>
            </a:prstGeom>
          </p:spPr>
          <p:txBody>
            <a:bodyPr lIns="37859" tIns="37859" rIns="37859" bIns="37859" rtlCol="0" anchor="ctr"/>
            <a:lstStyle/>
            <a:p>
              <a:pPr algn="ctr">
                <a:lnSpc>
                  <a:spcPts val="2659"/>
                </a:lnSpc>
              </a:pPr>
              <a:endParaRPr/>
            </a:p>
          </p:txBody>
        </p:sp>
      </p:grpSp>
      <p:sp>
        <p:nvSpPr>
          <p:cNvPr id="20" name="Freeform 20"/>
          <p:cNvSpPr/>
          <p:nvPr/>
        </p:nvSpPr>
        <p:spPr>
          <a:xfrm>
            <a:off x="11090744" y="1802198"/>
            <a:ext cx="6940062" cy="6940062"/>
          </a:xfrm>
          <a:custGeom>
            <a:avLst/>
            <a:gdLst/>
            <a:ahLst/>
            <a:cxnLst/>
            <a:rect l="l" t="t" r="r" b="b"/>
            <a:pathLst>
              <a:path w="6940062" h="6940062">
                <a:moveTo>
                  <a:pt x="0" y="0"/>
                </a:moveTo>
                <a:lnTo>
                  <a:pt x="6940063" y="0"/>
                </a:lnTo>
                <a:lnTo>
                  <a:pt x="6940063" y="6940062"/>
                </a:lnTo>
                <a:lnTo>
                  <a:pt x="0" y="6940062"/>
                </a:lnTo>
                <a:lnTo>
                  <a:pt x="0" y="0"/>
                </a:lnTo>
                <a:close/>
              </a:path>
            </a:pathLst>
          </a:custGeom>
          <a:blipFill>
            <a:blip r:embed="rId3"/>
            <a:stretch>
              <a:fillRect/>
            </a:stretch>
          </a:blipFill>
        </p:spPr>
        <p:txBody>
          <a:bodyPr/>
          <a:lstStyle/>
          <a:p>
            <a:endParaRPr lang="en-CA"/>
          </a:p>
        </p:txBody>
      </p:sp>
      <p:grpSp>
        <p:nvGrpSpPr>
          <p:cNvPr id="21" name="Group 21"/>
          <p:cNvGrpSpPr/>
          <p:nvPr/>
        </p:nvGrpSpPr>
        <p:grpSpPr>
          <a:xfrm>
            <a:off x="11514684" y="2226137"/>
            <a:ext cx="6092184" cy="6092184"/>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23" name="TextBox 23"/>
            <p:cNvSpPr txBox="1"/>
            <p:nvPr/>
          </p:nvSpPr>
          <p:spPr>
            <a:xfrm>
              <a:off x="76200" y="28575"/>
              <a:ext cx="660400" cy="708025"/>
            </a:xfrm>
            <a:prstGeom prst="rect">
              <a:avLst/>
            </a:prstGeom>
          </p:spPr>
          <p:txBody>
            <a:bodyPr lIns="42879" tIns="42879" rIns="42879" bIns="42879" rtlCol="0" anchor="ctr"/>
            <a:lstStyle/>
            <a:p>
              <a:pPr algn="ctr">
                <a:lnSpc>
                  <a:spcPts val="2659"/>
                </a:lnSpc>
              </a:pPr>
              <a:endParaRPr/>
            </a:p>
          </p:txBody>
        </p:sp>
      </p:grpSp>
      <p:grpSp>
        <p:nvGrpSpPr>
          <p:cNvPr id="24" name="Group 24"/>
          <p:cNvGrpSpPr/>
          <p:nvPr/>
        </p:nvGrpSpPr>
        <p:grpSpPr>
          <a:xfrm>
            <a:off x="11766578" y="2478032"/>
            <a:ext cx="5588395" cy="5588395"/>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6" name="TextBox 26"/>
            <p:cNvSpPr txBox="1"/>
            <p:nvPr/>
          </p:nvSpPr>
          <p:spPr>
            <a:xfrm>
              <a:off x="76200" y="28575"/>
              <a:ext cx="660400" cy="708025"/>
            </a:xfrm>
            <a:prstGeom prst="rect">
              <a:avLst/>
            </a:prstGeom>
          </p:spPr>
          <p:txBody>
            <a:bodyPr lIns="42879" tIns="42879" rIns="42879" bIns="42879" rtlCol="0" anchor="ctr"/>
            <a:lstStyle/>
            <a:p>
              <a:pPr algn="ctr">
                <a:lnSpc>
                  <a:spcPts val="2659"/>
                </a:lnSpc>
              </a:pPr>
              <a:endParaRPr/>
            </a:p>
          </p:txBody>
        </p:sp>
      </p:grpSp>
      <p:grpSp>
        <p:nvGrpSpPr>
          <p:cNvPr id="27" name="Group 27"/>
          <p:cNvGrpSpPr/>
          <p:nvPr/>
        </p:nvGrpSpPr>
        <p:grpSpPr>
          <a:xfrm rot="-3207614">
            <a:off x="11588327" y="-2114224"/>
            <a:ext cx="3826657" cy="3685699"/>
            <a:chOff x="0" y="0"/>
            <a:chExt cx="1007844" cy="970719"/>
          </a:xfrm>
        </p:grpSpPr>
        <p:sp>
          <p:nvSpPr>
            <p:cNvPr id="28" name="Freeform 28"/>
            <p:cNvSpPr/>
            <p:nvPr/>
          </p:nvSpPr>
          <p:spPr>
            <a:xfrm>
              <a:off x="0" y="0"/>
              <a:ext cx="1007844" cy="970719"/>
            </a:xfrm>
            <a:custGeom>
              <a:avLst/>
              <a:gdLst/>
              <a:ahLst/>
              <a:cxnLst/>
              <a:rect l="l" t="t" r="r" b="b"/>
              <a:pathLst>
                <a:path w="1007844" h="970719">
                  <a:moveTo>
                    <a:pt x="0" y="0"/>
                  </a:moveTo>
                  <a:lnTo>
                    <a:pt x="1007844" y="0"/>
                  </a:lnTo>
                  <a:lnTo>
                    <a:pt x="1007844"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p:cNvSpPr txBox="1"/>
            <p:nvPr/>
          </p:nvSpPr>
          <p:spPr>
            <a:xfrm>
              <a:off x="0" y="-47625"/>
              <a:ext cx="1007844" cy="1018344"/>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30" name="Group 30"/>
          <p:cNvGrpSpPr/>
          <p:nvPr/>
        </p:nvGrpSpPr>
        <p:grpSpPr>
          <a:xfrm>
            <a:off x="11997070" y="8167518"/>
            <a:ext cx="1262330" cy="1262330"/>
            <a:chOff x="0" y="0"/>
            <a:chExt cx="1683106" cy="1683106"/>
          </a:xfrm>
        </p:grpSpPr>
        <p:sp>
          <p:nvSpPr>
            <p:cNvPr id="31" name="Freeform 31"/>
            <p:cNvSpPr/>
            <p:nvPr/>
          </p:nvSpPr>
          <p:spPr>
            <a:xfrm>
              <a:off x="0" y="0"/>
              <a:ext cx="1683106" cy="1683106"/>
            </a:xfrm>
            <a:custGeom>
              <a:avLst/>
              <a:gdLst/>
              <a:ahLst/>
              <a:cxnLst/>
              <a:rect l="l" t="t" r="r" b="b"/>
              <a:pathLst>
                <a:path w="1683106" h="1683106">
                  <a:moveTo>
                    <a:pt x="0" y="0"/>
                  </a:moveTo>
                  <a:lnTo>
                    <a:pt x="1683106" y="0"/>
                  </a:lnTo>
                  <a:lnTo>
                    <a:pt x="1683106" y="1683106"/>
                  </a:lnTo>
                  <a:lnTo>
                    <a:pt x="0" y="1683106"/>
                  </a:lnTo>
                  <a:lnTo>
                    <a:pt x="0" y="0"/>
                  </a:lnTo>
                  <a:close/>
                </a:path>
              </a:pathLst>
            </a:custGeom>
            <a:blipFill>
              <a:blip r:embed="rId3"/>
              <a:stretch>
                <a:fillRect/>
              </a:stretch>
            </a:blipFill>
          </p:spPr>
          <p:txBody>
            <a:bodyPr/>
            <a:lstStyle/>
            <a:p>
              <a:endParaRPr lang="en-CA"/>
            </a:p>
          </p:txBody>
        </p:sp>
        <p:grpSp>
          <p:nvGrpSpPr>
            <p:cNvPr id="32" name="Group 32"/>
            <p:cNvGrpSpPr/>
            <p:nvPr/>
          </p:nvGrpSpPr>
          <p:grpSpPr>
            <a:xfrm>
              <a:off x="102814" y="102814"/>
              <a:ext cx="1477478" cy="1477478"/>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4" name="TextBox 34"/>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35" name="Group 35"/>
          <p:cNvGrpSpPr/>
          <p:nvPr/>
        </p:nvGrpSpPr>
        <p:grpSpPr>
          <a:xfrm>
            <a:off x="13289716" y="9199749"/>
            <a:ext cx="524404" cy="524404"/>
            <a:chOff x="0" y="0"/>
            <a:chExt cx="699205" cy="699205"/>
          </a:xfrm>
        </p:grpSpPr>
        <p:sp>
          <p:nvSpPr>
            <p:cNvPr id="36" name="Freeform 36"/>
            <p:cNvSpPr/>
            <p:nvPr/>
          </p:nvSpPr>
          <p:spPr>
            <a:xfrm>
              <a:off x="0" y="0"/>
              <a:ext cx="699205" cy="699205"/>
            </a:xfrm>
            <a:custGeom>
              <a:avLst/>
              <a:gdLst/>
              <a:ahLst/>
              <a:cxnLst/>
              <a:rect l="l" t="t" r="r" b="b"/>
              <a:pathLst>
                <a:path w="699205" h="699205">
                  <a:moveTo>
                    <a:pt x="0" y="0"/>
                  </a:moveTo>
                  <a:lnTo>
                    <a:pt x="699205" y="0"/>
                  </a:lnTo>
                  <a:lnTo>
                    <a:pt x="699205" y="699205"/>
                  </a:lnTo>
                  <a:lnTo>
                    <a:pt x="0" y="699205"/>
                  </a:lnTo>
                  <a:lnTo>
                    <a:pt x="0" y="0"/>
                  </a:lnTo>
                  <a:close/>
                </a:path>
              </a:pathLst>
            </a:custGeom>
            <a:blipFill>
              <a:blip r:embed="rId3"/>
              <a:stretch>
                <a:fillRect/>
              </a:stretch>
            </a:blipFill>
          </p:spPr>
          <p:txBody>
            <a:bodyPr/>
            <a:lstStyle/>
            <a:p>
              <a:endParaRPr lang="en-CA"/>
            </a:p>
          </p:txBody>
        </p:sp>
        <p:grpSp>
          <p:nvGrpSpPr>
            <p:cNvPr id="37" name="Group 37"/>
            <p:cNvGrpSpPr/>
            <p:nvPr/>
          </p:nvGrpSpPr>
          <p:grpSpPr>
            <a:xfrm>
              <a:off x="42712" y="42712"/>
              <a:ext cx="613782" cy="613782"/>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9" name="TextBox 39"/>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40" name="Group 40"/>
          <p:cNvGrpSpPr/>
          <p:nvPr/>
        </p:nvGrpSpPr>
        <p:grpSpPr>
          <a:xfrm rot="5400000">
            <a:off x="-9076027" y="6732114"/>
            <a:ext cx="18452272" cy="300217"/>
            <a:chOff x="0" y="0"/>
            <a:chExt cx="4859858" cy="79070"/>
          </a:xfrm>
        </p:grpSpPr>
        <p:sp>
          <p:nvSpPr>
            <p:cNvPr id="41" name="Freeform 41"/>
            <p:cNvSpPr/>
            <p:nvPr/>
          </p:nvSpPr>
          <p:spPr>
            <a:xfrm>
              <a:off x="0" y="0"/>
              <a:ext cx="4859858" cy="79070"/>
            </a:xfrm>
            <a:custGeom>
              <a:avLst/>
              <a:gdLst/>
              <a:ahLst/>
              <a:cxnLst/>
              <a:rect l="l" t="t" r="r" b="b"/>
              <a:pathLst>
                <a:path w="4859858" h="79070">
                  <a:moveTo>
                    <a:pt x="0" y="0"/>
                  </a:moveTo>
                  <a:lnTo>
                    <a:pt x="4859858" y="0"/>
                  </a:lnTo>
                  <a:lnTo>
                    <a:pt x="4859858" y="79070"/>
                  </a:lnTo>
                  <a:lnTo>
                    <a:pt x="0" y="79070"/>
                  </a:ln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42" name="TextBox 42"/>
            <p:cNvSpPr txBox="1"/>
            <p:nvPr/>
          </p:nvSpPr>
          <p:spPr>
            <a:xfrm>
              <a:off x="0" y="-47625"/>
              <a:ext cx="4859858" cy="126695"/>
            </a:xfrm>
            <a:prstGeom prst="rect">
              <a:avLst/>
            </a:prstGeom>
          </p:spPr>
          <p:txBody>
            <a:bodyPr lIns="50800" tIns="50800" rIns="50800" bIns="50800" rtlCol="0" anchor="ctr"/>
            <a:lstStyle/>
            <a:p>
              <a:pPr algn="ctr">
                <a:lnSpc>
                  <a:spcPts val="2659"/>
                </a:lnSpc>
              </a:pPr>
              <a:endParaRPr/>
            </a:p>
          </p:txBody>
        </p:sp>
      </p:grpSp>
      <p:sp>
        <p:nvSpPr>
          <p:cNvPr id="43" name="Freeform 43"/>
          <p:cNvSpPr/>
          <p:nvPr/>
        </p:nvSpPr>
        <p:spPr>
          <a:xfrm>
            <a:off x="2075045" y="8849191"/>
            <a:ext cx="7920259" cy="930403"/>
          </a:xfrm>
          <a:custGeom>
            <a:avLst/>
            <a:gdLst/>
            <a:ahLst/>
            <a:cxnLst/>
            <a:rect l="l" t="t" r="r" b="b"/>
            <a:pathLst>
              <a:path w="7920259" h="930403">
                <a:moveTo>
                  <a:pt x="0" y="0"/>
                </a:moveTo>
                <a:lnTo>
                  <a:pt x="7920259" y="0"/>
                </a:lnTo>
                <a:lnTo>
                  <a:pt x="7920259" y="930403"/>
                </a:lnTo>
                <a:lnTo>
                  <a:pt x="0" y="930403"/>
                </a:lnTo>
                <a:lnTo>
                  <a:pt x="0" y="0"/>
                </a:lnTo>
                <a:close/>
              </a:path>
            </a:pathLst>
          </a:custGeom>
          <a:blipFill>
            <a:blip r:embed="rId4"/>
            <a:stretch>
              <a:fillRect t="-38331"/>
            </a:stretch>
          </a:blipFill>
        </p:spPr>
        <p:txBody>
          <a:bodyPr/>
          <a:lstStyle/>
          <a:p>
            <a:endParaRPr lang="en-CA"/>
          </a:p>
        </p:txBody>
      </p:sp>
      <p:grpSp>
        <p:nvGrpSpPr>
          <p:cNvPr id="44" name="Group 44"/>
          <p:cNvGrpSpPr/>
          <p:nvPr/>
        </p:nvGrpSpPr>
        <p:grpSpPr>
          <a:xfrm>
            <a:off x="12048789" y="2760243"/>
            <a:ext cx="5023973" cy="5023973"/>
            <a:chOff x="0" y="0"/>
            <a:chExt cx="812800" cy="812800"/>
          </a:xfrm>
        </p:grpSpPr>
        <p:sp>
          <p:nvSpPr>
            <p:cNvPr id="45" name="Freeform 4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46" name="TextBox 46"/>
          <p:cNvSpPr txBox="1"/>
          <p:nvPr/>
        </p:nvSpPr>
        <p:spPr>
          <a:xfrm>
            <a:off x="976709" y="1725998"/>
            <a:ext cx="10520302" cy="3534839"/>
          </a:xfrm>
          <a:prstGeom prst="rect">
            <a:avLst/>
          </a:prstGeom>
        </p:spPr>
        <p:txBody>
          <a:bodyPr lIns="0" tIns="0" rIns="0" bIns="0" rtlCol="0" anchor="t">
            <a:spAutoFit/>
          </a:bodyPr>
          <a:lstStyle/>
          <a:p>
            <a:pPr algn="l">
              <a:lnSpc>
                <a:spcPts val="4666"/>
              </a:lnSpc>
              <a:spcBef>
                <a:spcPct val="0"/>
              </a:spcBef>
            </a:pPr>
            <a:r>
              <a:rPr lang="en-US" sz="3333" b="1">
                <a:solidFill>
                  <a:srgbClr val="37095A"/>
                </a:solidFill>
                <a:latin typeface="Arimo Bold"/>
                <a:ea typeface="Arimo Bold"/>
                <a:cs typeface="Arimo Bold"/>
                <a:sym typeface="Arimo Bold"/>
              </a:rPr>
              <a:t>But I am telling you the truth. It is profitable for you that I go away because if I do not go away, the Comforter will not come to you. However, if I go, I will send it to you. [8] And when that one has come, it will convict the world concerning sin, and righteousness, and judgment.</a:t>
            </a:r>
          </a:p>
        </p:txBody>
      </p:sp>
      <p:sp>
        <p:nvSpPr>
          <p:cNvPr id="47" name="TextBox 47"/>
          <p:cNvSpPr txBox="1"/>
          <p:nvPr/>
        </p:nvSpPr>
        <p:spPr>
          <a:xfrm>
            <a:off x="976709" y="5452147"/>
            <a:ext cx="10713669" cy="4776685"/>
          </a:xfrm>
          <a:prstGeom prst="rect">
            <a:avLst/>
          </a:prstGeom>
        </p:spPr>
        <p:txBody>
          <a:bodyPr lIns="0" tIns="0" rIns="0" bIns="0" rtlCol="0" anchor="t">
            <a:spAutoFit/>
          </a:bodyPr>
          <a:lstStyle/>
          <a:p>
            <a:pPr algn="l">
              <a:lnSpc>
                <a:spcPts val="9519"/>
              </a:lnSpc>
              <a:spcBef>
                <a:spcPct val="0"/>
              </a:spcBef>
            </a:pPr>
            <a:r>
              <a:rPr lang="en-US" sz="6799" b="1">
                <a:solidFill>
                  <a:srgbClr val="6839DF"/>
                </a:solidFill>
                <a:latin typeface="Arimo Bold"/>
                <a:ea typeface="Arimo Bold"/>
                <a:cs typeface="Arimo Bold"/>
                <a:sym typeface="Arimo Bold"/>
              </a:rPr>
              <a:t>Juan 16:7-8</a:t>
            </a:r>
          </a:p>
          <a:p>
            <a:pPr algn="l">
              <a:lnSpc>
                <a:spcPts val="4666"/>
              </a:lnSpc>
              <a:spcBef>
                <a:spcPct val="0"/>
              </a:spcBef>
            </a:pPr>
            <a:r>
              <a:rPr lang="en-US" sz="3333" b="1">
                <a:solidFill>
                  <a:srgbClr val="6839DF"/>
                </a:solidFill>
                <a:latin typeface="Arimo Bold"/>
                <a:ea typeface="Arimo Bold"/>
                <a:cs typeface="Arimo Bold"/>
                <a:sym typeface="Arimo Bold"/>
              </a:rPr>
              <a:t>Pero yo os digo la verdad: Os conviene que yo me vaya; porque si no me fuera, el Consolador no vendría a vosotros; mas si me fuere, os lo enviaré.</a:t>
            </a:r>
          </a:p>
          <a:p>
            <a:pPr algn="l">
              <a:lnSpc>
                <a:spcPts val="4666"/>
              </a:lnSpc>
              <a:spcBef>
                <a:spcPct val="0"/>
              </a:spcBef>
            </a:pPr>
            <a:r>
              <a:rPr lang="en-US" sz="3333" b="1">
                <a:solidFill>
                  <a:srgbClr val="6839DF"/>
                </a:solidFill>
                <a:latin typeface="Arimo Bold"/>
                <a:ea typeface="Arimo Bold"/>
                <a:cs typeface="Arimo Bold"/>
                <a:sym typeface="Arimo Bold"/>
              </a:rPr>
              <a:t>8 Y cuando él venga, convencerá al mundo de pecado, de justicia y de juicio.</a:t>
            </a:r>
          </a:p>
          <a:p>
            <a:pPr algn="l">
              <a:lnSpc>
                <a:spcPts val="4666"/>
              </a:lnSpc>
              <a:spcBef>
                <a:spcPct val="0"/>
              </a:spcBef>
            </a:pPr>
            <a:endParaRPr lang="en-US" sz="3333" b="1">
              <a:solidFill>
                <a:srgbClr val="6839DF"/>
              </a:solidFill>
              <a:latin typeface="Arimo Bold"/>
              <a:ea typeface="Arimo Bold"/>
              <a:cs typeface="Arimo Bold"/>
              <a:sym typeface="Arimo 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9521" r="-10927"/>
            </a:stretch>
          </a:blipFill>
        </p:spPr>
        <p:txBody>
          <a:bodyPr/>
          <a:lstStyle/>
          <a:p>
            <a:endParaRPr lang="en-CA"/>
          </a:p>
        </p:txBody>
      </p:sp>
      <p:sp>
        <p:nvSpPr>
          <p:cNvPr id="3" name="TextBox 3"/>
          <p:cNvSpPr txBox="1"/>
          <p:nvPr/>
        </p:nvSpPr>
        <p:spPr>
          <a:xfrm>
            <a:off x="809852" y="818794"/>
            <a:ext cx="9848386" cy="3967821"/>
          </a:xfrm>
          <a:prstGeom prst="rect">
            <a:avLst/>
          </a:prstGeom>
        </p:spPr>
        <p:txBody>
          <a:bodyPr lIns="0" tIns="0" rIns="0" bIns="0" rtlCol="0" anchor="t">
            <a:spAutoFit/>
          </a:bodyPr>
          <a:lstStyle/>
          <a:p>
            <a:pPr algn="l">
              <a:lnSpc>
                <a:spcPts val="7788"/>
              </a:lnSpc>
            </a:pPr>
            <a:r>
              <a:rPr lang="en-US" sz="7080" b="1">
                <a:solidFill>
                  <a:srgbClr val="37095A"/>
                </a:solidFill>
                <a:latin typeface="Arimo Bold"/>
                <a:ea typeface="Arimo Bold"/>
                <a:cs typeface="Arimo Bold"/>
                <a:sym typeface="Arimo Bold"/>
              </a:rPr>
              <a:t>THE HOLY SPIRIT REPRODUCING DISCIPLES AND MAKING LEADERS.</a:t>
            </a:r>
          </a:p>
        </p:txBody>
      </p:sp>
      <p:grpSp>
        <p:nvGrpSpPr>
          <p:cNvPr id="4" name="Group 4"/>
          <p:cNvGrpSpPr/>
          <p:nvPr/>
        </p:nvGrpSpPr>
        <p:grpSpPr>
          <a:xfrm>
            <a:off x="10658238" y="-4851087"/>
            <a:ext cx="13912875" cy="13912875"/>
            <a:chOff x="0" y="0"/>
            <a:chExt cx="18550500" cy="18550500"/>
          </a:xfrm>
        </p:grpSpPr>
        <p:sp>
          <p:nvSpPr>
            <p:cNvPr id="5" name="Freeform 5"/>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3"/>
              <a:stretch>
                <a:fillRect/>
              </a:stretch>
            </a:blipFill>
          </p:spPr>
          <p:txBody>
            <a:bodyPr/>
            <a:lstStyle/>
            <a:p>
              <a:endParaRPr lang="en-CA"/>
            </a:p>
          </p:txBody>
        </p:sp>
        <p:grpSp>
          <p:nvGrpSpPr>
            <p:cNvPr id="6" name="Group 6"/>
            <p:cNvGrpSpPr/>
            <p:nvPr/>
          </p:nvGrpSpPr>
          <p:grpSpPr>
            <a:xfrm>
              <a:off x="1133172" y="1133172"/>
              <a:ext cx="16284156" cy="16284156"/>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8" name="TextBox 8"/>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9" name="Group 9"/>
          <p:cNvGrpSpPr/>
          <p:nvPr/>
        </p:nvGrpSpPr>
        <p:grpSpPr>
          <a:xfrm rot="-3207614">
            <a:off x="15169208" y="2837634"/>
            <a:ext cx="6049545" cy="3685699"/>
            <a:chOff x="0" y="0"/>
            <a:chExt cx="1593296" cy="970719"/>
          </a:xfrm>
        </p:grpSpPr>
        <p:sp>
          <p:nvSpPr>
            <p:cNvPr id="10" name="Freeform 10"/>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11" name="TextBox 11"/>
            <p:cNvSpPr txBox="1"/>
            <p:nvPr/>
          </p:nvSpPr>
          <p:spPr>
            <a:xfrm>
              <a:off x="0" y="-47625"/>
              <a:ext cx="1593296" cy="1018344"/>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12" name="Group 12"/>
          <p:cNvGrpSpPr/>
          <p:nvPr/>
        </p:nvGrpSpPr>
        <p:grpSpPr>
          <a:xfrm rot="-3207614">
            <a:off x="13944380" y="936042"/>
            <a:ext cx="6049545" cy="3685699"/>
            <a:chOff x="0" y="0"/>
            <a:chExt cx="1593296" cy="970719"/>
          </a:xfrm>
        </p:grpSpPr>
        <p:sp>
          <p:nvSpPr>
            <p:cNvPr id="13" name="Freeform 13"/>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14" name="TextBox 14"/>
            <p:cNvSpPr txBox="1"/>
            <p:nvPr/>
          </p:nvSpPr>
          <p:spPr>
            <a:xfrm>
              <a:off x="0" y="-47625"/>
              <a:ext cx="1593296" cy="1018344"/>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15" name="Freeform 15"/>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3"/>
            <a:stretch>
              <a:fillRect/>
            </a:stretch>
          </a:blipFill>
        </p:spPr>
        <p:txBody>
          <a:bodyPr/>
          <a:lstStyle/>
          <a:p>
            <a:endParaRPr lang="en-CA"/>
          </a:p>
        </p:txBody>
      </p:sp>
      <p:grpSp>
        <p:nvGrpSpPr>
          <p:cNvPr id="16" name="Group 16"/>
          <p:cNvGrpSpPr/>
          <p:nvPr/>
        </p:nvGrpSpPr>
        <p:grpSpPr>
          <a:xfrm>
            <a:off x="11398276" y="3170031"/>
            <a:ext cx="6092184" cy="6092184"/>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18" name="TextBox 18"/>
            <p:cNvSpPr txBox="1"/>
            <p:nvPr/>
          </p:nvSpPr>
          <p:spPr>
            <a:xfrm>
              <a:off x="76200" y="28575"/>
              <a:ext cx="660400" cy="708025"/>
            </a:xfrm>
            <a:prstGeom prst="rect">
              <a:avLst/>
            </a:prstGeom>
          </p:spPr>
          <p:txBody>
            <a:bodyPr lIns="42879" tIns="42879" rIns="42879" bIns="42879" rtlCol="0" anchor="ctr"/>
            <a:lstStyle/>
            <a:p>
              <a:pPr algn="ctr">
                <a:lnSpc>
                  <a:spcPts val="2659"/>
                </a:lnSpc>
              </a:pPr>
              <a:endParaRPr/>
            </a:p>
          </p:txBody>
        </p:sp>
      </p:grpSp>
      <p:grpSp>
        <p:nvGrpSpPr>
          <p:cNvPr id="19" name="Group 19"/>
          <p:cNvGrpSpPr/>
          <p:nvPr/>
        </p:nvGrpSpPr>
        <p:grpSpPr>
          <a:xfrm>
            <a:off x="11640240" y="3393884"/>
            <a:ext cx="5608255" cy="5608255"/>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1" name="TextBox 21"/>
            <p:cNvSpPr txBox="1"/>
            <p:nvPr/>
          </p:nvSpPr>
          <p:spPr>
            <a:xfrm>
              <a:off x="76200" y="28575"/>
              <a:ext cx="660400" cy="708025"/>
            </a:xfrm>
            <a:prstGeom prst="rect">
              <a:avLst/>
            </a:prstGeom>
          </p:spPr>
          <p:txBody>
            <a:bodyPr lIns="42879" tIns="42879" rIns="42879" bIns="42879" rtlCol="0" anchor="ctr"/>
            <a:lstStyle/>
            <a:p>
              <a:pPr algn="ctr">
                <a:lnSpc>
                  <a:spcPts val="2659"/>
                </a:lnSpc>
              </a:pPr>
              <a:endParaRPr/>
            </a:p>
          </p:txBody>
        </p:sp>
      </p:grpSp>
      <p:grpSp>
        <p:nvGrpSpPr>
          <p:cNvPr id="22" name="Group 22"/>
          <p:cNvGrpSpPr/>
          <p:nvPr/>
        </p:nvGrpSpPr>
        <p:grpSpPr>
          <a:xfrm>
            <a:off x="11878452" y="3648768"/>
            <a:ext cx="5131832" cy="5131832"/>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a:stretch>
            </a:blipFill>
          </p:spPr>
          <p:txBody>
            <a:bodyPr/>
            <a:lstStyle/>
            <a:p>
              <a:endParaRPr lang="en-CA"/>
            </a:p>
          </p:txBody>
        </p:sp>
      </p:grpSp>
      <p:sp>
        <p:nvSpPr>
          <p:cNvPr id="24" name="TextBox 24"/>
          <p:cNvSpPr txBox="1"/>
          <p:nvPr/>
        </p:nvSpPr>
        <p:spPr>
          <a:xfrm>
            <a:off x="809852" y="5294393"/>
            <a:ext cx="11068599" cy="3966592"/>
          </a:xfrm>
          <a:prstGeom prst="rect">
            <a:avLst/>
          </a:prstGeom>
        </p:spPr>
        <p:txBody>
          <a:bodyPr lIns="0" tIns="0" rIns="0" bIns="0" rtlCol="0" anchor="t">
            <a:spAutoFit/>
          </a:bodyPr>
          <a:lstStyle/>
          <a:p>
            <a:pPr algn="l">
              <a:lnSpc>
                <a:spcPts val="7788"/>
              </a:lnSpc>
            </a:pPr>
            <a:r>
              <a:rPr lang="en-US" sz="7080" b="1">
                <a:solidFill>
                  <a:srgbClr val="6839DF"/>
                </a:solidFill>
                <a:latin typeface="Arimo Bold"/>
                <a:ea typeface="Arimo Bold"/>
                <a:cs typeface="Arimo Bold"/>
                <a:sym typeface="Arimo Bold"/>
              </a:rPr>
              <a:t>EL ESPÍRITU SANTO REPRODUCIENDO DISCIPULOS Y HACIENDO DE LÍDERES.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6431" t="-46444"/>
            </a:stretch>
          </a:blipFill>
        </p:spPr>
        <p:txBody>
          <a:bodyPr/>
          <a:lstStyle/>
          <a:p>
            <a:endParaRPr lang="en-CA"/>
          </a:p>
        </p:txBody>
      </p:sp>
      <p:sp>
        <p:nvSpPr>
          <p:cNvPr id="3" name="TextBox 3"/>
          <p:cNvSpPr txBox="1"/>
          <p:nvPr/>
        </p:nvSpPr>
        <p:spPr>
          <a:xfrm>
            <a:off x="1028700" y="577991"/>
            <a:ext cx="9037067" cy="972213"/>
          </a:xfrm>
          <a:prstGeom prst="rect">
            <a:avLst/>
          </a:prstGeom>
        </p:spPr>
        <p:txBody>
          <a:bodyPr lIns="0" tIns="0" rIns="0" bIns="0" rtlCol="0" anchor="t">
            <a:spAutoFit/>
          </a:bodyPr>
          <a:lstStyle/>
          <a:p>
            <a:pPr algn="l">
              <a:lnSpc>
                <a:spcPts val="7344"/>
              </a:lnSpc>
            </a:pPr>
            <a:r>
              <a:rPr lang="en-US" sz="6677" b="1">
                <a:solidFill>
                  <a:srgbClr val="37095A"/>
                </a:solidFill>
                <a:latin typeface="Arimo Bold"/>
                <a:ea typeface="Arimo Bold"/>
                <a:cs typeface="Arimo Bold"/>
                <a:sym typeface="Arimo Bold"/>
              </a:rPr>
              <a:t>John  16:12-14</a:t>
            </a:r>
          </a:p>
        </p:txBody>
      </p:sp>
      <p:grpSp>
        <p:nvGrpSpPr>
          <p:cNvPr id="4" name="Group 4"/>
          <p:cNvGrpSpPr/>
          <p:nvPr/>
        </p:nvGrpSpPr>
        <p:grpSpPr>
          <a:xfrm>
            <a:off x="13334105" y="6365952"/>
            <a:ext cx="3402519" cy="3402519"/>
            <a:chOff x="0" y="0"/>
            <a:chExt cx="4536692" cy="4536692"/>
          </a:xfrm>
        </p:grpSpPr>
        <p:sp>
          <p:nvSpPr>
            <p:cNvPr id="5" name="Freeform 5"/>
            <p:cNvSpPr/>
            <p:nvPr/>
          </p:nvSpPr>
          <p:spPr>
            <a:xfrm>
              <a:off x="0" y="0"/>
              <a:ext cx="4536692" cy="4536692"/>
            </a:xfrm>
            <a:custGeom>
              <a:avLst/>
              <a:gdLst/>
              <a:ahLst/>
              <a:cxnLst/>
              <a:rect l="l" t="t" r="r" b="b"/>
              <a:pathLst>
                <a:path w="4536692" h="4536692">
                  <a:moveTo>
                    <a:pt x="0" y="0"/>
                  </a:moveTo>
                  <a:lnTo>
                    <a:pt x="4536692" y="0"/>
                  </a:lnTo>
                  <a:lnTo>
                    <a:pt x="4536692" y="4536692"/>
                  </a:lnTo>
                  <a:lnTo>
                    <a:pt x="0" y="4536692"/>
                  </a:lnTo>
                  <a:lnTo>
                    <a:pt x="0" y="0"/>
                  </a:lnTo>
                  <a:close/>
                </a:path>
              </a:pathLst>
            </a:custGeom>
            <a:blipFill>
              <a:blip r:embed="rId3"/>
              <a:stretch>
                <a:fillRect/>
              </a:stretch>
            </a:blipFill>
          </p:spPr>
          <p:txBody>
            <a:bodyPr/>
            <a:lstStyle/>
            <a:p>
              <a:endParaRPr lang="en-CA"/>
            </a:p>
          </p:txBody>
        </p:sp>
        <p:grpSp>
          <p:nvGrpSpPr>
            <p:cNvPr id="6" name="Group 6"/>
            <p:cNvGrpSpPr/>
            <p:nvPr/>
          </p:nvGrpSpPr>
          <p:grpSpPr>
            <a:xfrm>
              <a:off x="277127" y="277127"/>
              <a:ext cx="3982437" cy="3982437"/>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8" name="TextBox 8"/>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sp>
        <p:nvSpPr>
          <p:cNvPr id="9" name="Freeform 9"/>
          <p:cNvSpPr/>
          <p:nvPr/>
        </p:nvSpPr>
        <p:spPr>
          <a:xfrm>
            <a:off x="13466003" y="-6192028"/>
            <a:ext cx="14474151" cy="14474151"/>
          </a:xfrm>
          <a:custGeom>
            <a:avLst/>
            <a:gdLst/>
            <a:ahLst/>
            <a:cxnLst/>
            <a:rect l="l" t="t" r="r" b="b"/>
            <a:pathLst>
              <a:path w="14474151" h="14474151">
                <a:moveTo>
                  <a:pt x="0" y="0"/>
                </a:moveTo>
                <a:lnTo>
                  <a:pt x="14474150" y="0"/>
                </a:lnTo>
                <a:lnTo>
                  <a:pt x="14474150" y="14474151"/>
                </a:lnTo>
                <a:lnTo>
                  <a:pt x="0" y="14474151"/>
                </a:lnTo>
                <a:lnTo>
                  <a:pt x="0" y="0"/>
                </a:lnTo>
                <a:close/>
              </a:path>
            </a:pathLst>
          </a:custGeom>
          <a:blipFill>
            <a:blip r:embed="rId3"/>
            <a:stretch>
              <a:fillRect/>
            </a:stretch>
          </a:blipFill>
        </p:spPr>
        <p:txBody>
          <a:bodyPr/>
          <a:lstStyle/>
          <a:p>
            <a:endParaRPr lang="en-CA"/>
          </a:p>
        </p:txBody>
      </p:sp>
      <p:grpSp>
        <p:nvGrpSpPr>
          <p:cNvPr id="10" name="Group 10"/>
          <p:cNvGrpSpPr/>
          <p:nvPr/>
        </p:nvGrpSpPr>
        <p:grpSpPr>
          <a:xfrm>
            <a:off x="12850603" y="-760966"/>
            <a:ext cx="8707411" cy="8707411"/>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12" name="TextBox 12"/>
            <p:cNvSpPr txBox="1"/>
            <p:nvPr/>
          </p:nvSpPr>
          <p:spPr>
            <a:xfrm>
              <a:off x="76200" y="28575"/>
              <a:ext cx="660400" cy="708025"/>
            </a:xfrm>
            <a:prstGeom prst="rect">
              <a:avLst/>
            </a:prstGeom>
          </p:spPr>
          <p:txBody>
            <a:bodyPr lIns="89429" tIns="89429" rIns="89429" bIns="89429" rtlCol="0" anchor="ctr"/>
            <a:lstStyle/>
            <a:p>
              <a:pPr algn="ctr">
                <a:lnSpc>
                  <a:spcPts val="2659"/>
                </a:lnSpc>
              </a:pPr>
              <a:endParaRPr/>
            </a:p>
          </p:txBody>
        </p:sp>
      </p:grpSp>
      <p:sp>
        <p:nvSpPr>
          <p:cNvPr id="13" name="Freeform 13"/>
          <p:cNvSpPr/>
          <p:nvPr/>
        </p:nvSpPr>
        <p:spPr>
          <a:xfrm>
            <a:off x="11497011" y="-2343913"/>
            <a:ext cx="6127529" cy="6127529"/>
          </a:xfrm>
          <a:custGeom>
            <a:avLst/>
            <a:gdLst/>
            <a:ahLst/>
            <a:cxnLst/>
            <a:rect l="l" t="t" r="r" b="b"/>
            <a:pathLst>
              <a:path w="6127529" h="6127529">
                <a:moveTo>
                  <a:pt x="0" y="0"/>
                </a:moveTo>
                <a:lnTo>
                  <a:pt x="6127529" y="0"/>
                </a:lnTo>
                <a:lnTo>
                  <a:pt x="6127529" y="6127528"/>
                </a:lnTo>
                <a:lnTo>
                  <a:pt x="0" y="6127528"/>
                </a:lnTo>
                <a:lnTo>
                  <a:pt x="0" y="0"/>
                </a:lnTo>
                <a:close/>
              </a:path>
            </a:pathLst>
          </a:custGeom>
          <a:blipFill>
            <a:blip r:embed="rId3"/>
            <a:stretch>
              <a:fillRect/>
            </a:stretch>
          </a:blipFill>
        </p:spPr>
        <p:txBody>
          <a:bodyPr/>
          <a:lstStyle/>
          <a:p>
            <a:endParaRPr lang="en-CA"/>
          </a:p>
        </p:txBody>
      </p:sp>
      <p:grpSp>
        <p:nvGrpSpPr>
          <p:cNvPr id="14" name="Group 14"/>
          <p:cNvGrpSpPr/>
          <p:nvPr/>
        </p:nvGrpSpPr>
        <p:grpSpPr>
          <a:xfrm rot="-3207614">
            <a:off x="15340390" y="-473851"/>
            <a:ext cx="3826657" cy="3685699"/>
            <a:chOff x="0" y="0"/>
            <a:chExt cx="1007844" cy="970719"/>
          </a:xfrm>
        </p:grpSpPr>
        <p:sp>
          <p:nvSpPr>
            <p:cNvPr id="15" name="Freeform 15"/>
            <p:cNvSpPr/>
            <p:nvPr/>
          </p:nvSpPr>
          <p:spPr>
            <a:xfrm>
              <a:off x="0" y="0"/>
              <a:ext cx="1007844" cy="970719"/>
            </a:xfrm>
            <a:custGeom>
              <a:avLst/>
              <a:gdLst/>
              <a:ahLst/>
              <a:cxnLst/>
              <a:rect l="l" t="t" r="r" b="b"/>
              <a:pathLst>
                <a:path w="1007844" h="970719">
                  <a:moveTo>
                    <a:pt x="0" y="0"/>
                  </a:moveTo>
                  <a:lnTo>
                    <a:pt x="1007844" y="0"/>
                  </a:lnTo>
                  <a:lnTo>
                    <a:pt x="1007844"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16" name="TextBox 16"/>
            <p:cNvSpPr txBox="1"/>
            <p:nvPr/>
          </p:nvSpPr>
          <p:spPr>
            <a:xfrm>
              <a:off x="0" y="-47625"/>
              <a:ext cx="1007844" cy="1018344"/>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17" name="Group 17"/>
          <p:cNvGrpSpPr/>
          <p:nvPr/>
        </p:nvGrpSpPr>
        <p:grpSpPr>
          <a:xfrm>
            <a:off x="11871316" y="-1969609"/>
            <a:ext cx="5378919" cy="5378919"/>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19" name="TextBox 19"/>
            <p:cNvSpPr txBox="1"/>
            <p:nvPr/>
          </p:nvSpPr>
          <p:spPr>
            <a:xfrm>
              <a:off x="76200" y="28575"/>
              <a:ext cx="660400" cy="708025"/>
            </a:xfrm>
            <a:prstGeom prst="rect">
              <a:avLst/>
            </a:prstGeom>
          </p:spPr>
          <p:txBody>
            <a:bodyPr lIns="37859" tIns="37859" rIns="37859" bIns="37859" rtlCol="0" anchor="ctr"/>
            <a:lstStyle/>
            <a:p>
              <a:pPr algn="ctr">
                <a:lnSpc>
                  <a:spcPts val="2659"/>
                </a:lnSpc>
              </a:pPr>
              <a:endParaRPr/>
            </a:p>
          </p:txBody>
        </p:sp>
      </p:grpSp>
      <p:sp>
        <p:nvSpPr>
          <p:cNvPr id="20" name="Freeform 20"/>
          <p:cNvSpPr/>
          <p:nvPr/>
        </p:nvSpPr>
        <p:spPr>
          <a:xfrm>
            <a:off x="11090744" y="1802198"/>
            <a:ext cx="6940062" cy="6940062"/>
          </a:xfrm>
          <a:custGeom>
            <a:avLst/>
            <a:gdLst/>
            <a:ahLst/>
            <a:cxnLst/>
            <a:rect l="l" t="t" r="r" b="b"/>
            <a:pathLst>
              <a:path w="6940062" h="6940062">
                <a:moveTo>
                  <a:pt x="0" y="0"/>
                </a:moveTo>
                <a:lnTo>
                  <a:pt x="6940063" y="0"/>
                </a:lnTo>
                <a:lnTo>
                  <a:pt x="6940063" y="6940062"/>
                </a:lnTo>
                <a:lnTo>
                  <a:pt x="0" y="6940062"/>
                </a:lnTo>
                <a:lnTo>
                  <a:pt x="0" y="0"/>
                </a:lnTo>
                <a:close/>
              </a:path>
            </a:pathLst>
          </a:custGeom>
          <a:blipFill>
            <a:blip r:embed="rId3"/>
            <a:stretch>
              <a:fillRect/>
            </a:stretch>
          </a:blipFill>
        </p:spPr>
        <p:txBody>
          <a:bodyPr/>
          <a:lstStyle/>
          <a:p>
            <a:endParaRPr lang="en-CA"/>
          </a:p>
        </p:txBody>
      </p:sp>
      <p:grpSp>
        <p:nvGrpSpPr>
          <p:cNvPr id="21" name="Group 21"/>
          <p:cNvGrpSpPr/>
          <p:nvPr/>
        </p:nvGrpSpPr>
        <p:grpSpPr>
          <a:xfrm>
            <a:off x="11514684" y="2226137"/>
            <a:ext cx="6092184" cy="6092184"/>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23" name="TextBox 23"/>
            <p:cNvSpPr txBox="1"/>
            <p:nvPr/>
          </p:nvSpPr>
          <p:spPr>
            <a:xfrm>
              <a:off x="76200" y="28575"/>
              <a:ext cx="660400" cy="708025"/>
            </a:xfrm>
            <a:prstGeom prst="rect">
              <a:avLst/>
            </a:prstGeom>
          </p:spPr>
          <p:txBody>
            <a:bodyPr lIns="42879" tIns="42879" rIns="42879" bIns="42879" rtlCol="0" anchor="ctr"/>
            <a:lstStyle/>
            <a:p>
              <a:pPr algn="ctr">
                <a:lnSpc>
                  <a:spcPts val="2659"/>
                </a:lnSpc>
              </a:pPr>
              <a:endParaRPr/>
            </a:p>
          </p:txBody>
        </p:sp>
      </p:grpSp>
      <p:grpSp>
        <p:nvGrpSpPr>
          <p:cNvPr id="24" name="Group 24"/>
          <p:cNvGrpSpPr/>
          <p:nvPr/>
        </p:nvGrpSpPr>
        <p:grpSpPr>
          <a:xfrm>
            <a:off x="11766578" y="2478032"/>
            <a:ext cx="5588395" cy="5588395"/>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6" name="TextBox 26"/>
            <p:cNvSpPr txBox="1"/>
            <p:nvPr/>
          </p:nvSpPr>
          <p:spPr>
            <a:xfrm>
              <a:off x="76200" y="28575"/>
              <a:ext cx="660400" cy="708025"/>
            </a:xfrm>
            <a:prstGeom prst="rect">
              <a:avLst/>
            </a:prstGeom>
          </p:spPr>
          <p:txBody>
            <a:bodyPr lIns="42879" tIns="42879" rIns="42879" bIns="42879" rtlCol="0" anchor="ctr"/>
            <a:lstStyle/>
            <a:p>
              <a:pPr algn="ctr">
                <a:lnSpc>
                  <a:spcPts val="2659"/>
                </a:lnSpc>
              </a:pPr>
              <a:endParaRPr/>
            </a:p>
          </p:txBody>
        </p:sp>
      </p:grpSp>
      <p:grpSp>
        <p:nvGrpSpPr>
          <p:cNvPr id="27" name="Group 27"/>
          <p:cNvGrpSpPr/>
          <p:nvPr/>
        </p:nvGrpSpPr>
        <p:grpSpPr>
          <a:xfrm rot="-3207614">
            <a:off x="11588327" y="-2114224"/>
            <a:ext cx="3826657" cy="3685699"/>
            <a:chOff x="0" y="0"/>
            <a:chExt cx="1007844" cy="970719"/>
          </a:xfrm>
        </p:grpSpPr>
        <p:sp>
          <p:nvSpPr>
            <p:cNvPr id="28" name="Freeform 28"/>
            <p:cNvSpPr/>
            <p:nvPr/>
          </p:nvSpPr>
          <p:spPr>
            <a:xfrm>
              <a:off x="0" y="0"/>
              <a:ext cx="1007844" cy="970719"/>
            </a:xfrm>
            <a:custGeom>
              <a:avLst/>
              <a:gdLst/>
              <a:ahLst/>
              <a:cxnLst/>
              <a:rect l="l" t="t" r="r" b="b"/>
              <a:pathLst>
                <a:path w="1007844" h="970719">
                  <a:moveTo>
                    <a:pt x="0" y="0"/>
                  </a:moveTo>
                  <a:lnTo>
                    <a:pt x="1007844" y="0"/>
                  </a:lnTo>
                  <a:lnTo>
                    <a:pt x="1007844"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p:cNvSpPr txBox="1"/>
            <p:nvPr/>
          </p:nvSpPr>
          <p:spPr>
            <a:xfrm>
              <a:off x="0" y="-47625"/>
              <a:ext cx="1007844" cy="1018344"/>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30" name="Group 30"/>
          <p:cNvGrpSpPr/>
          <p:nvPr/>
        </p:nvGrpSpPr>
        <p:grpSpPr>
          <a:xfrm>
            <a:off x="11997070" y="8167518"/>
            <a:ext cx="1262330" cy="1262330"/>
            <a:chOff x="0" y="0"/>
            <a:chExt cx="1683106" cy="1683106"/>
          </a:xfrm>
        </p:grpSpPr>
        <p:sp>
          <p:nvSpPr>
            <p:cNvPr id="31" name="Freeform 31"/>
            <p:cNvSpPr/>
            <p:nvPr/>
          </p:nvSpPr>
          <p:spPr>
            <a:xfrm>
              <a:off x="0" y="0"/>
              <a:ext cx="1683106" cy="1683106"/>
            </a:xfrm>
            <a:custGeom>
              <a:avLst/>
              <a:gdLst/>
              <a:ahLst/>
              <a:cxnLst/>
              <a:rect l="l" t="t" r="r" b="b"/>
              <a:pathLst>
                <a:path w="1683106" h="1683106">
                  <a:moveTo>
                    <a:pt x="0" y="0"/>
                  </a:moveTo>
                  <a:lnTo>
                    <a:pt x="1683106" y="0"/>
                  </a:lnTo>
                  <a:lnTo>
                    <a:pt x="1683106" y="1683106"/>
                  </a:lnTo>
                  <a:lnTo>
                    <a:pt x="0" y="1683106"/>
                  </a:lnTo>
                  <a:lnTo>
                    <a:pt x="0" y="0"/>
                  </a:lnTo>
                  <a:close/>
                </a:path>
              </a:pathLst>
            </a:custGeom>
            <a:blipFill>
              <a:blip r:embed="rId3"/>
              <a:stretch>
                <a:fillRect/>
              </a:stretch>
            </a:blipFill>
          </p:spPr>
          <p:txBody>
            <a:bodyPr/>
            <a:lstStyle/>
            <a:p>
              <a:endParaRPr lang="en-CA"/>
            </a:p>
          </p:txBody>
        </p:sp>
        <p:grpSp>
          <p:nvGrpSpPr>
            <p:cNvPr id="32" name="Group 32"/>
            <p:cNvGrpSpPr/>
            <p:nvPr/>
          </p:nvGrpSpPr>
          <p:grpSpPr>
            <a:xfrm>
              <a:off x="102814" y="102814"/>
              <a:ext cx="1477478" cy="1477478"/>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4" name="TextBox 34"/>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35" name="Group 35"/>
          <p:cNvGrpSpPr/>
          <p:nvPr/>
        </p:nvGrpSpPr>
        <p:grpSpPr>
          <a:xfrm>
            <a:off x="13289716" y="9199749"/>
            <a:ext cx="524404" cy="524404"/>
            <a:chOff x="0" y="0"/>
            <a:chExt cx="699205" cy="699205"/>
          </a:xfrm>
        </p:grpSpPr>
        <p:sp>
          <p:nvSpPr>
            <p:cNvPr id="36" name="Freeform 36"/>
            <p:cNvSpPr/>
            <p:nvPr/>
          </p:nvSpPr>
          <p:spPr>
            <a:xfrm>
              <a:off x="0" y="0"/>
              <a:ext cx="699205" cy="699205"/>
            </a:xfrm>
            <a:custGeom>
              <a:avLst/>
              <a:gdLst/>
              <a:ahLst/>
              <a:cxnLst/>
              <a:rect l="l" t="t" r="r" b="b"/>
              <a:pathLst>
                <a:path w="699205" h="699205">
                  <a:moveTo>
                    <a:pt x="0" y="0"/>
                  </a:moveTo>
                  <a:lnTo>
                    <a:pt x="699205" y="0"/>
                  </a:lnTo>
                  <a:lnTo>
                    <a:pt x="699205" y="699205"/>
                  </a:lnTo>
                  <a:lnTo>
                    <a:pt x="0" y="699205"/>
                  </a:lnTo>
                  <a:lnTo>
                    <a:pt x="0" y="0"/>
                  </a:lnTo>
                  <a:close/>
                </a:path>
              </a:pathLst>
            </a:custGeom>
            <a:blipFill>
              <a:blip r:embed="rId3"/>
              <a:stretch>
                <a:fillRect/>
              </a:stretch>
            </a:blipFill>
          </p:spPr>
          <p:txBody>
            <a:bodyPr/>
            <a:lstStyle/>
            <a:p>
              <a:endParaRPr lang="en-CA"/>
            </a:p>
          </p:txBody>
        </p:sp>
        <p:grpSp>
          <p:nvGrpSpPr>
            <p:cNvPr id="37" name="Group 37"/>
            <p:cNvGrpSpPr/>
            <p:nvPr/>
          </p:nvGrpSpPr>
          <p:grpSpPr>
            <a:xfrm>
              <a:off x="42712" y="42712"/>
              <a:ext cx="613782" cy="613782"/>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9" name="TextBox 39"/>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40" name="Group 40"/>
          <p:cNvGrpSpPr/>
          <p:nvPr/>
        </p:nvGrpSpPr>
        <p:grpSpPr>
          <a:xfrm rot="5400000">
            <a:off x="-9076027" y="6732114"/>
            <a:ext cx="18452272" cy="300217"/>
            <a:chOff x="0" y="0"/>
            <a:chExt cx="4859858" cy="79070"/>
          </a:xfrm>
        </p:grpSpPr>
        <p:sp>
          <p:nvSpPr>
            <p:cNvPr id="41" name="Freeform 41"/>
            <p:cNvSpPr/>
            <p:nvPr/>
          </p:nvSpPr>
          <p:spPr>
            <a:xfrm>
              <a:off x="0" y="0"/>
              <a:ext cx="4859858" cy="79070"/>
            </a:xfrm>
            <a:custGeom>
              <a:avLst/>
              <a:gdLst/>
              <a:ahLst/>
              <a:cxnLst/>
              <a:rect l="l" t="t" r="r" b="b"/>
              <a:pathLst>
                <a:path w="4859858" h="79070">
                  <a:moveTo>
                    <a:pt x="0" y="0"/>
                  </a:moveTo>
                  <a:lnTo>
                    <a:pt x="4859858" y="0"/>
                  </a:lnTo>
                  <a:lnTo>
                    <a:pt x="4859858" y="79070"/>
                  </a:lnTo>
                  <a:lnTo>
                    <a:pt x="0" y="79070"/>
                  </a:ln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42" name="TextBox 42"/>
            <p:cNvSpPr txBox="1"/>
            <p:nvPr/>
          </p:nvSpPr>
          <p:spPr>
            <a:xfrm>
              <a:off x="0" y="-47625"/>
              <a:ext cx="4859858" cy="126695"/>
            </a:xfrm>
            <a:prstGeom prst="rect">
              <a:avLst/>
            </a:prstGeom>
          </p:spPr>
          <p:txBody>
            <a:bodyPr lIns="50800" tIns="50800" rIns="50800" bIns="50800" rtlCol="0" anchor="ctr"/>
            <a:lstStyle/>
            <a:p>
              <a:pPr algn="ctr">
                <a:lnSpc>
                  <a:spcPts val="2659"/>
                </a:lnSpc>
              </a:pPr>
              <a:endParaRPr/>
            </a:p>
          </p:txBody>
        </p:sp>
      </p:grpSp>
      <p:sp>
        <p:nvSpPr>
          <p:cNvPr id="43" name="Freeform 43"/>
          <p:cNvSpPr/>
          <p:nvPr/>
        </p:nvSpPr>
        <p:spPr>
          <a:xfrm>
            <a:off x="2075045" y="8849191"/>
            <a:ext cx="7920259" cy="930403"/>
          </a:xfrm>
          <a:custGeom>
            <a:avLst/>
            <a:gdLst/>
            <a:ahLst/>
            <a:cxnLst/>
            <a:rect l="l" t="t" r="r" b="b"/>
            <a:pathLst>
              <a:path w="7920259" h="930403">
                <a:moveTo>
                  <a:pt x="0" y="0"/>
                </a:moveTo>
                <a:lnTo>
                  <a:pt x="7920259" y="0"/>
                </a:lnTo>
                <a:lnTo>
                  <a:pt x="7920259" y="930403"/>
                </a:lnTo>
                <a:lnTo>
                  <a:pt x="0" y="930403"/>
                </a:lnTo>
                <a:lnTo>
                  <a:pt x="0" y="0"/>
                </a:lnTo>
                <a:close/>
              </a:path>
            </a:pathLst>
          </a:custGeom>
          <a:blipFill>
            <a:blip r:embed="rId4"/>
            <a:stretch>
              <a:fillRect t="-38331"/>
            </a:stretch>
          </a:blipFill>
        </p:spPr>
        <p:txBody>
          <a:bodyPr/>
          <a:lstStyle/>
          <a:p>
            <a:endParaRPr lang="en-CA"/>
          </a:p>
        </p:txBody>
      </p:sp>
      <p:grpSp>
        <p:nvGrpSpPr>
          <p:cNvPr id="44" name="Group 44"/>
          <p:cNvGrpSpPr/>
          <p:nvPr/>
        </p:nvGrpSpPr>
        <p:grpSpPr>
          <a:xfrm>
            <a:off x="12048789" y="2760243"/>
            <a:ext cx="5023973" cy="5023973"/>
            <a:chOff x="0" y="0"/>
            <a:chExt cx="812800" cy="812800"/>
          </a:xfrm>
        </p:grpSpPr>
        <p:sp>
          <p:nvSpPr>
            <p:cNvPr id="45" name="Freeform 4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a:stretch>
            </a:blipFill>
          </p:spPr>
          <p:txBody>
            <a:bodyPr/>
            <a:lstStyle/>
            <a:p>
              <a:endParaRPr lang="en-CA"/>
            </a:p>
          </p:txBody>
        </p:sp>
      </p:grpSp>
      <p:sp>
        <p:nvSpPr>
          <p:cNvPr id="46" name="TextBox 46"/>
          <p:cNvSpPr txBox="1"/>
          <p:nvPr/>
        </p:nvSpPr>
        <p:spPr>
          <a:xfrm>
            <a:off x="1028700" y="1581394"/>
            <a:ext cx="10468311" cy="3733800"/>
          </a:xfrm>
          <a:prstGeom prst="rect">
            <a:avLst/>
          </a:prstGeom>
        </p:spPr>
        <p:txBody>
          <a:bodyPr lIns="0" tIns="0" rIns="0" bIns="0" rtlCol="0" anchor="t">
            <a:spAutoFit/>
          </a:bodyPr>
          <a:lstStyle/>
          <a:p>
            <a:pPr algn="l">
              <a:lnSpc>
                <a:spcPts val="4200"/>
              </a:lnSpc>
              <a:spcBef>
                <a:spcPct val="0"/>
              </a:spcBef>
            </a:pPr>
            <a:r>
              <a:rPr lang="en-US" sz="3000" b="1">
                <a:solidFill>
                  <a:srgbClr val="37095A"/>
                </a:solidFill>
                <a:latin typeface="Arimo Bold"/>
                <a:ea typeface="Arimo Bold"/>
                <a:cs typeface="Arimo Bold"/>
                <a:sym typeface="Arimo Bold"/>
              </a:rPr>
              <a:t>I have yet many things to tell you, but you are not able to bear them now. [13] However, when that one has come, even the Spirit of the truth, it will lead you into all truth because it shall not speak from itself, but whatever it shall hear, it shall speak. And it shall disclose to you the things to come. [14] That one shall glorify Me because it shall disclose to you the things that it receives from Me.</a:t>
            </a:r>
          </a:p>
        </p:txBody>
      </p:sp>
      <p:grpSp>
        <p:nvGrpSpPr>
          <p:cNvPr id="47" name="Group 47"/>
          <p:cNvGrpSpPr/>
          <p:nvPr/>
        </p:nvGrpSpPr>
        <p:grpSpPr>
          <a:xfrm>
            <a:off x="-276368" y="5419969"/>
            <a:ext cx="11714851" cy="4667718"/>
            <a:chOff x="0" y="0"/>
            <a:chExt cx="15619802" cy="6223623"/>
          </a:xfrm>
        </p:grpSpPr>
        <p:sp>
          <p:nvSpPr>
            <p:cNvPr id="48" name="TextBox 48"/>
            <p:cNvSpPr txBox="1"/>
            <p:nvPr/>
          </p:nvSpPr>
          <p:spPr>
            <a:xfrm>
              <a:off x="1662054" y="1185110"/>
              <a:ext cx="13957748" cy="5038513"/>
            </a:xfrm>
            <a:prstGeom prst="rect">
              <a:avLst/>
            </a:prstGeom>
          </p:spPr>
          <p:txBody>
            <a:bodyPr lIns="0" tIns="0" rIns="0" bIns="0" rtlCol="0" anchor="t">
              <a:spAutoFit/>
            </a:bodyPr>
            <a:lstStyle/>
            <a:p>
              <a:pPr algn="l">
                <a:lnSpc>
                  <a:spcPts val="4339"/>
                </a:lnSpc>
                <a:spcBef>
                  <a:spcPct val="0"/>
                </a:spcBef>
              </a:pPr>
              <a:r>
                <a:rPr lang="en-US" sz="3099" b="1">
                  <a:solidFill>
                    <a:srgbClr val="673AE0"/>
                  </a:solidFill>
                  <a:latin typeface="Arimo Bold"/>
                  <a:ea typeface="Arimo Bold"/>
                  <a:cs typeface="Arimo Bold"/>
                  <a:sym typeface="Arimo Bold"/>
                </a:rPr>
                <a:t>“Aún tengo muchas cosas que deciros, pero ahora no las podéis sobrellevar. Pero cuando venga el Espíritu de verdad, él os guiará a toda la verdad; porque no hablará por su propia cuenta, sino que hablará todo lo que oyere, y os hará saber las cosas que habrán de venir. Él me glorificará; porque tomará de lo mío, y os lo hará saber.” </a:t>
              </a:r>
            </a:p>
          </p:txBody>
        </p:sp>
        <p:sp>
          <p:nvSpPr>
            <p:cNvPr id="49" name="TextBox 49"/>
            <p:cNvSpPr txBox="1"/>
            <p:nvPr/>
          </p:nvSpPr>
          <p:spPr>
            <a:xfrm>
              <a:off x="0" y="-161925"/>
              <a:ext cx="10696045" cy="3062605"/>
            </a:xfrm>
            <a:prstGeom prst="rect">
              <a:avLst/>
            </a:prstGeom>
          </p:spPr>
          <p:txBody>
            <a:bodyPr lIns="0" tIns="0" rIns="0" bIns="0" rtlCol="0" anchor="t">
              <a:spAutoFit/>
            </a:bodyPr>
            <a:lstStyle/>
            <a:p>
              <a:pPr algn="ctr">
                <a:lnSpc>
                  <a:spcPts val="9240"/>
                </a:lnSpc>
                <a:spcBef>
                  <a:spcPct val="0"/>
                </a:spcBef>
              </a:pPr>
              <a:r>
                <a:rPr lang="en-US" sz="6600" b="1">
                  <a:solidFill>
                    <a:srgbClr val="673AE0"/>
                  </a:solidFill>
                  <a:latin typeface="Arimo Bold"/>
                  <a:ea typeface="Arimo Bold"/>
                  <a:cs typeface="Arimo Bold"/>
                  <a:sym typeface="Arimo Bold"/>
                </a:rPr>
                <a:t>Juan 16:12-14</a:t>
              </a:r>
            </a:p>
            <a:p>
              <a:pPr algn="ctr">
                <a:lnSpc>
                  <a:spcPts val="9240"/>
                </a:lnSpc>
                <a:spcBef>
                  <a:spcPct val="0"/>
                </a:spcBef>
              </a:pPr>
              <a:endParaRPr lang="en-US" sz="6600" b="1">
                <a:solidFill>
                  <a:srgbClr val="673AE0"/>
                </a:solidFill>
                <a:latin typeface="Arimo Bold"/>
                <a:ea typeface="Arimo Bold"/>
                <a:cs typeface="Arimo Bold"/>
                <a:sym typeface="Arimo Bold"/>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9521" r="-10927"/>
            </a:stretch>
          </a:blipFill>
        </p:spPr>
        <p:txBody>
          <a:bodyPr/>
          <a:lstStyle/>
          <a:p>
            <a:endParaRPr lang="en-CA"/>
          </a:p>
        </p:txBody>
      </p:sp>
      <p:sp>
        <p:nvSpPr>
          <p:cNvPr id="3" name="TextBox 3"/>
          <p:cNvSpPr txBox="1"/>
          <p:nvPr/>
        </p:nvSpPr>
        <p:spPr>
          <a:xfrm>
            <a:off x="1125951" y="3183402"/>
            <a:ext cx="9848386" cy="2005056"/>
          </a:xfrm>
          <a:prstGeom prst="rect">
            <a:avLst/>
          </a:prstGeom>
        </p:spPr>
        <p:txBody>
          <a:bodyPr lIns="0" tIns="0" rIns="0" bIns="0" rtlCol="0" anchor="t">
            <a:spAutoFit/>
          </a:bodyPr>
          <a:lstStyle/>
          <a:p>
            <a:pPr algn="l">
              <a:lnSpc>
                <a:spcPts val="7788"/>
              </a:lnSpc>
            </a:pPr>
            <a:r>
              <a:rPr lang="en-US" sz="7080" b="1">
                <a:solidFill>
                  <a:srgbClr val="37095A"/>
                </a:solidFill>
                <a:latin typeface="Arimo Bold"/>
                <a:ea typeface="Arimo Bold"/>
                <a:cs typeface="Arimo Bold"/>
                <a:sym typeface="Arimo Bold"/>
              </a:rPr>
              <a:t>THE GLORY OF HIS HOLINESS</a:t>
            </a:r>
          </a:p>
        </p:txBody>
      </p:sp>
      <p:grpSp>
        <p:nvGrpSpPr>
          <p:cNvPr id="4" name="Group 4"/>
          <p:cNvGrpSpPr/>
          <p:nvPr/>
        </p:nvGrpSpPr>
        <p:grpSpPr>
          <a:xfrm>
            <a:off x="10658238" y="-4851087"/>
            <a:ext cx="13912875" cy="13912875"/>
            <a:chOff x="0" y="0"/>
            <a:chExt cx="18550500" cy="18550500"/>
          </a:xfrm>
        </p:grpSpPr>
        <p:sp>
          <p:nvSpPr>
            <p:cNvPr id="5" name="Freeform 5"/>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3"/>
              <a:stretch>
                <a:fillRect/>
              </a:stretch>
            </a:blipFill>
          </p:spPr>
          <p:txBody>
            <a:bodyPr/>
            <a:lstStyle/>
            <a:p>
              <a:endParaRPr lang="en-CA"/>
            </a:p>
          </p:txBody>
        </p:sp>
        <p:grpSp>
          <p:nvGrpSpPr>
            <p:cNvPr id="6" name="Group 6"/>
            <p:cNvGrpSpPr/>
            <p:nvPr/>
          </p:nvGrpSpPr>
          <p:grpSpPr>
            <a:xfrm>
              <a:off x="1133172" y="1133172"/>
              <a:ext cx="16284156" cy="16284156"/>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8" name="TextBox 8"/>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9" name="Group 9"/>
          <p:cNvGrpSpPr/>
          <p:nvPr/>
        </p:nvGrpSpPr>
        <p:grpSpPr>
          <a:xfrm rot="-3207614">
            <a:off x="15169208" y="2837634"/>
            <a:ext cx="6049545" cy="3685699"/>
            <a:chOff x="0" y="0"/>
            <a:chExt cx="1593296" cy="970719"/>
          </a:xfrm>
        </p:grpSpPr>
        <p:sp>
          <p:nvSpPr>
            <p:cNvPr id="10" name="Freeform 10"/>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11" name="TextBox 11"/>
            <p:cNvSpPr txBox="1"/>
            <p:nvPr/>
          </p:nvSpPr>
          <p:spPr>
            <a:xfrm>
              <a:off x="0" y="-47625"/>
              <a:ext cx="1593296" cy="1018344"/>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12" name="Group 12"/>
          <p:cNvGrpSpPr/>
          <p:nvPr/>
        </p:nvGrpSpPr>
        <p:grpSpPr>
          <a:xfrm rot="-3207614">
            <a:off x="13944380" y="936042"/>
            <a:ext cx="6049545" cy="3685699"/>
            <a:chOff x="0" y="0"/>
            <a:chExt cx="1593296" cy="970719"/>
          </a:xfrm>
        </p:grpSpPr>
        <p:sp>
          <p:nvSpPr>
            <p:cNvPr id="13" name="Freeform 13"/>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14" name="TextBox 14"/>
            <p:cNvSpPr txBox="1"/>
            <p:nvPr/>
          </p:nvSpPr>
          <p:spPr>
            <a:xfrm>
              <a:off x="0" y="-47625"/>
              <a:ext cx="1593296" cy="1018344"/>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15" name="Freeform 15"/>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3"/>
            <a:stretch>
              <a:fillRect/>
            </a:stretch>
          </a:blipFill>
        </p:spPr>
        <p:txBody>
          <a:bodyPr/>
          <a:lstStyle/>
          <a:p>
            <a:endParaRPr lang="en-CA"/>
          </a:p>
        </p:txBody>
      </p:sp>
      <p:grpSp>
        <p:nvGrpSpPr>
          <p:cNvPr id="16" name="Group 16"/>
          <p:cNvGrpSpPr/>
          <p:nvPr/>
        </p:nvGrpSpPr>
        <p:grpSpPr>
          <a:xfrm>
            <a:off x="11398276" y="3170031"/>
            <a:ext cx="6092184" cy="6092184"/>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18" name="TextBox 18"/>
            <p:cNvSpPr txBox="1"/>
            <p:nvPr/>
          </p:nvSpPr>
          <p:spPr>
            <a:xfrm>
              <a:off x="76200" y="28575"/>
              <a:ext cx="660400" cy="708025"/>
            </a:xfrm>
            <a:prstGeom prst="rect">
              <a:avLst/>
            </a:prstGeom>
          </p:spPr>
          <p:txBody>
            <a:bodyPr lIns="42879" tIns="42879" rIns="42879" bIns="42879" rtlCol="0" anchor="ctr"/>
            <a:lstStyle/>
            <a:p>
              <a:pPr algn="ctr">
                <a:lnSpc>
                  <a:spcPts val="2659"/>
                </a:lnSpc>
              </a:pPr>
              <a:endParaRPr/>
            </a:p>
          </p:txBody>
        </p:sp>
      </p:grpSp>
      <p:grpSp>
        <p:nvGrpSpPr>
          <p:cNvPr id="19" name="Group 19"/>
          <p:cNvGrpSpPr/>
          <p:nvPr/>
        </p:nvGrpSpPr>
        <p:grpSpPr>
          <a:xfrm>
            <a:off x="11640240" y="3393884"/>
            <a:ext cx="5608255" cy="5608255"/>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1" name="TextBox 21"/>
            <p:cNvSpPr txBox="1"/>
            <p:nvPr/>
          </p:nvSpPr>
          <p:spPr>
            <a:xfrm>
              <a:off x="76200" y="28575"/>
              <a:ext cx="660400" cy="708025"/>
            </a:xfrm>
            <a:prstGeom prst="rect">
              <a:avLst/>
            </a:prstGeom>
          </p:spPr>
          <p:txBody>
            <a:bodyPr lIns="42879" tIns="42879" rIns="42879" bIns="42879" rtlCol="0" anchor="ctr"/>
            <a:lstStyle/>
            <a:p>
              <a:pPr algn="ctr">
                <a:lnSpc>
                  <a:spcPts val="2659"/>
                </a:lnSpc>
              </a:pPr>
              <a:endParaRPr/>
            </a:p>
          </p:txBody>
        </p:sp>
      </p:grpSp>
      <p:grpSp>
        <p:nvGrpSpPr>
          <p:cNvPr id="22" name="Group 22"/>
          <p:cNvGrpSpPr/>
          <p:nvPr/>
        </p:nvGrpSpPr>
        <p:grpSpPr>
          <a:xfrm>
            <a:off x="11878452" y="3648768"/>
            <a:ext cx="5131832" cy="5131832"/>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a:stretch>
            </a:blipFill>
          </p:spPr>
          <p:txBody>
            <a:bodyPr/>
            <a:lstStyle/>
            <a:p>
              <a:endParaRPr lang="en-CA"/>
            </a:p>
          </p:txBody>
        </p:sp>
      </p:grpSp>
      <p:sp>
        <p:nvSpPr>
          <p:cNvPr id="24" name="TextBox 24"/>
          <p:cNvSpPr txBox="1"/>
          <p:nvPr/>
        </p:nvSpPr>
        <p:spPr>
          <a:xfrm>
            <a:off x="1125951" y="5853818"/>
            <a:ext cx="9848386" cy="2005056"/>
          </a:xfrm>
          <a:prstGeom prst="rect">
            <a:avLst/>
          </a:prstGeom>
        </p:spPr>
        <p:txBody>
          <a:bodyPr lIns="0" tIns="0" rIns="0" bIns="0" rtlCol="0" anchor="t">
            <a:spAutoFit/>
          </a:bodyPr>
          <a:lstStyle/>
          <a:p>
            <a:pPr algn="l">
              <a:lnSpc>
                <a:spcPts val="7788"/>
              </a:lnSpc>
            </a:pPr>
            <a:r>
              <a:rPr lang="en-US" sz="7080" b="1">
                <a:solidFill>
                  <a:srgbClr val="673AE0"/>
                </a:solidFill>
                <a:latin typeface="Arimo Bold"/>
                <a:ea typeface="Arimo Bold"/>
                <a:cs typeface="Arimo Bold"/>
                <a:sym typeface="Arimo Bold"/>
              </a:rPr>
              <a:t>LA GLORIA DE SU SANTIDAD.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6431" t="-46444"/>
            </a:stretch>
          </a:blipFill>
        </p:spPr>
        <p:txBody>
          <a:bodyPr/>
          <a:lstStyle/>
          <a:p>
            <a:endParaRPr lang="en-CA"/>
          </a:p>
        </p:txBody>
      </p:sp>
      <p:sp>
        <p:nvSpPr>
          <p:cNvPr id="3" name="TextBox 3"/>
          <p:cNvSpPr txBox="1"/>
          <p:nvPr/>
        </p:nvSpPr>
        <p:spPr>
          <a:xfrm>
            <a:off x="1028700" y="577991"/>
            <a:ext cx="9037067" cy="972213"/>
          </a:xfrm>
          <a:prstGeom prst="rect">
            <a:avLst/>
          </a:prstGeom>
        </p:spPr>
        <p:txBody>
          <a:bodyPr lIns="0" tIns="0" rIns="0" bIns="0" rtlCol="0" anchor="t">
            <a:spAutoFit/>
          </a:bodyPr>
          <a:lstStyle/>
          <a:p>
            <a:pPr algn="l">
              <a:lnSpc>
                <a:spcPts val="7344"/>
              </a:lnSpc>
            </a:pPr>
            <a:r>
              <a:rPr lang="en-US" sz="6677" b="1">
                <a:solidFill>
                  <a:srgbClr val="37095A"/>
                </a:solidFill>
                <a:latin typeface="Arimo Bold"/>
                <a:ea typeface="Arimo Bold"/>
                <a:cs typeface="Arimo Bold"/>
                <a:sym typeface="Arimo Bold"/>
              </a:rPr>
              <a:t>Galatians 5:22-23 </a:t>
            </a:r>
          </a:p>
        </p:txBody>
      </p:sp>
      <p:grpSp>
        <p:nvGrpSpPr>
          <p:cNvPr id="4" name="Group 4"/>
          <p:cNvGrpSpPr/>
          <p:nvPr/>
        </p:nvGrpSpPr>
        <p:grpSpPr>
          <a:xfrm>
            <a:off x="13334105" y="6365952"/>
            <a:ext cx="3402519" cy="3402519"/>
            <a:chOff x="0" y="0"/>
            <a:chExt cx="4536692" cy="4536692"/>
          </a:xfrm>
        </p:grpSpPr>
        <p:sp>
          <p:nvSpPr>
            <p:cNvPr id="5" name="Freeform 5"/>
            <p:cNvSpPr/>
            <p:nvPr/>
          </p:nvSpPr>
          <p:spPr>
            <a:xfrm>
              <a:off x="0" y="0"/>
              <a:ext cx="4536692" cy="4536692"/>
            </a:xfrm>
            <a:custGeom>
              <a:avLst/>
              <a:gdLst/>
              <a:ahLst/>
              <a:cxnLst/>
              <a:rect l="l" t="t" r="r" b="b"/>
              <a:pathLst>
                <a:path w="4536692" h="4536692">
                  <a:moveTo>
                    <a:pt x="0" y="0"/>
                  </a:moveTo>
                  <a:lnTo>
                    <a:pt x="4536692" y="0"/>
                  </a:lnTo>
                  <a:lnTo>
                    <a:pt x="4536692" y="4536692"/>
                  </a:lnTo>
                  <a:lnTo>
                    <a:pt x="0" y="4536692"/>
                  </a:lnTo>
                  <a:lnTo>
                    <a:pt x="0" y="0"/>
                  </a:lnTo>
                  <a:close/>
                </a:path>
              </a:pathLst>
            </a:custGeom>
            <a:blipFill>
              <a:blip r:embed="rId3"/>
              <a:stretch>
                <a:fillRect/>
              </a:stretch>
            </a:blipFill>
          </p:spPr>
          <p:txBody>
            <a:bodyPr/>
            <a:lstStyle/>
            <a:p>
              <a:endParaRPr lang="en-CA"/>
            </a:p>
          </p:txBody>
        </p:sp>
        <p:grpSp>
          <p:nvGrpSpPr>
            <p:cNvPr id="6" name="Group 6"/>
            <p:cNvGrpSpPr/>
            <p:nvPr/>
          </p:nvGrpSpPr>
          <p:grpSpPr>
            <a:xfrm>
              <a:off x="277127" y="277127"/>
              <a:ext cx="3982437" cy="3982437"/>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8" name="TextBox 8"/>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sp>
        <p:nvSpPr>
          <p:cNvPr id="9" name="Freeform 9"/>
          <p:cNvSpPr/>
          <p:nvPr/>
        </p:nvSpPr>
        <p:spPr>
          <a:xfrm>
            <a:off x="13466003" y="-6192028"/>
            <a:ext cx="14474151" cy="14474151"/>
          </a:xfrm>
          <a:custGeom>
            <a:avLst/>
            <a:gdLst/>
            <a:ahLst/>
            <a:cxnLst/>
            <a:rect l="l" t="t" r="r" b="b"/>
            <a:pathLst>
              <a:path w="14474151" h="14474151">
                <a:moveTo>
                  <a:pt x="0" y="0"/>
                </a:moveTo>
                <a:lnTo>
                  <a:pt x="14474150" y="0"/>
                </a:lnTo>
                <a:lnTo>
                  <a:pt x="14474150" y="14474151"/>
                </a:lnTo>
                <a:lnTo>
                  <a:pt x="0" y="14474151"/>
                </a:lnTo>
                <a:lnTo>
                  <a:pt x="0" y="0"/>
                </a:lnTo>
                <a:close/>
              </a:path>
            </a:pathLst>
          </a:custGeom>
          <a:blipFill>
            <a:blip r:embed="rId3"/>
            <a:stretch>
              <a:fillRect/>
            </a:stretch>
          </a:blipFill>
        </p:spPr>
        <p:txBody>
          <a:bodyPr/>
          <a:lstStyle/>
          <a:p>
            <a:endParaRPr lang="en-CA"/>
          </a:p>
        </p:txBody>
      </p:sp>
      <p:grpSp>
        <p:nvGrpSpPr>
          <p:cNvPr id="10" name="Group 10"/>
          <p:cNvGrpSpPr/>
          <p:nvPr/>
        </p:nvGrpSpPr>
        <p:grpSpPr>
          <a:xfrm>
            <a:off x="12850603" y="-760966"/>
            <a:ext cx="8707411" cy="8707411"/>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12" name="TextBox 12"/>
            <p:cNvSpPr txBox="1"/>
            <p:nvPr/>
          </p:nvSpPr>
          <p:spPr>
            <a:xfrm>
              <a:off x="76200" y="28575"/>
              <a:ext cx="660400" cy="708025"/>
            </a:xfrm>
            <a:prstGeom prst="rect">
              <a:avLst/>
            </a:prstGeom>
          </p:spPr>
          <p:txBody>
            <a:bodyPr lIns="89429" tIns="89429" rIns="89429" bIns="89429" rtlCol="0" anchor="ctr"/>
            <a:lstStyle/>
            <a:p>
              <a:pPr algn="ctr">
                <a:lnSpc>
                  <a:spcPts val="2659"/>
                </a:lnSpc>
              </a:pPr>
              <a:endParaRPr/>
            </a:p>
          </p:txBody>
        </p:sp>
      </p:grpSp>
      <p:sp>
        <p:nvSpPr>
          <p:cNvPr id="13" name="Freeform 13"/>
          <p:cNvSpPr/>
          <p:nvPr/>
        </p:nvSpPr>
        <p:spPr>
          <a:xfrm>
            <a:off x="11497011" y="-2343913"/>
            <a:ext cx="6127529" cy="6127529"/>
          </a:xfrm>
          <a:custGeom>
            <a:avLst/>
            <a:gdLst/>
            <a:ahLst/>
            <a:cxnLst/>
            <a:rect l="l" t="t" r="r" b="b"/>
            <a:pathLst>
              <a:path w="6127529" h="6127529">
                <a:moveTo>
                  <a:pt x="0" y="0"/>
                </a:moveTo>
                <a:lnTo>
                  <a:pt x="6127529" y="0"/>
                </a:lnTo>
                <a:lnTo>
                  <a:pt x="6127529" y="6127528"/>
                </a:lnTo>
                <a:lnTo>
                  <a:pt x="0" y="6127528"/>
                </a:lnTo>
                <a:lnTo>
                  <a:pt x="0" y="0"/>
                </a:lnTo>
                <a:close/>
              </a:path>
            </a:pathLst>
          </a:custGeom>
          <a:blipFill>
            <a:blip r:embed="rId3"/>
            <a:stretch>
              <a:fillRect/>
            </a:stretch>
          </a:blipFill>
        </p:spPr>
        <p:txBody>
          <a:bodyPr/>
          <a:lstStyle/>
          <a:p>
            <a:endParaRPr lang="en-CA"/>
          </a:p>
        </p:txBody>
      </p:sp>
      <p:grpSp>
        <p:nvGrpSpPr>
          <p:cNvPr id="14" name="Group 14"/>
          <p:cNvGrpSpPr/>
          <p:nvPr/>
        </p:nvGrpSpPr>
        <p:grpSpPr>
          <a:xfrm rot="-3207614">
            <a:off x="15340390" y="-473851"/>
            <a:ext cx="3826657" cy="3685699"/>
            <a:chOff x="0" y="0"/>
            <a:chExt cx="1007844" cy="970719"/>
          </a:xfrm>
        </p:grpSpPr>
        <p:sp>
          <p:nvSpPr>
            <p:cNvPr id="15" name="Freeform 15"/>
            <p:cNvSpPr/>
            <p:nvPr/>
          </p:nvSpPr>
          <p:spPr>
            <a:xfrm>
              <a:off x="0" y="0"/>
              <a:ext cx="1007844" cy="970719"/>
            </a:xfrm>
            <a:custGeom>
              <a:avLst/>
              <a:gdLst/>
              <a:ahLst/>
              <a:cxnLst/>
              <a:rect l="l" t="t" r="r" b="b"/>
              <a:pathLst>
                <a:path w="1007844" h="970719">
                  <a:moveTo>
                    <a:pt x="0" y="0"/>
                  </a:moveTo>
                  <a:lnTo>
                    <a:pt x="1007844" y="0"/>
                  </a:lnTo>
                  <a:lnTo>
                    <a:pt x="1007844"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16" name="TextBox 16"/>
            <p:cNvSpPr txBox="1"/>
            <p:nvPr/>
          </p:nvSpPr>
          <p:spPr>
            <a:xfrm>
              <a:off x="0" y="-47625"/>
              <a:ext cx="1007844" cy="1018344"/>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17" name="Group 17"/>
          <p:cNvGrpSpPr/>
          <p:nvPr/>
        </p:nvGrpSpPr>
        <p:grpSpPr>
          <a:xfrm>
            <a:off x="11871316" y="-1969609"/>
            <a:ext cx="5378919" cy="5378919"/>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19" name="TextBox 19"/>
            <p:cNvSpPr txBox="1"/>
            <p:nvPr/>
          </p:nvSpPr>
          <p:spPr>
            <a:xfrm>
              <a:off x="76200" y="28575"/>
              <a:ext cx="660400" cy="708025"/>
            </a:xfrm>
            <a:prstGeom prst="rect">
              <a:avLst/>
            </a:prstGeom>
          </p:spPr>
          <p:txBody>
            <a:bodyPr lIns="37859" tIns="37859" rIns="37859" bIns="37859" rtlCol="0" anchor="ctr"/>
            <a:lstStyle/>
            <a:p>
              <a:pPr algn="ctr">
                <a:lnSpc>
                  <a:spcPts val="2659"/>
                </a:lnSpc>
              </a:pPr>
              <a:endParaRPr/>
            </a:p>
          </p:txBody>
        </p:sp>
      </p:grpSp>
      <p:sp>
        <p:nvSpPr>
          <p:cNvPr id="20" name="Freeform 20"/>
          <p:cNvSpPr/>
          <p:nvPr/>
        </p:nvSpPr>
        <p:spPr>
          <a:xfrm>
            <a:off x="11090744" y="1802198"/>
            <a:ext cx="6940062" cy="6940062"/>
          </a:xfrm>
          <a:custGeom>
            <a:avLst/>
            <a:gdLst/>
            <a:ahLst/>
            <a:cxnLst/>
            <a:rect l="l" t="t" r="r" b="b"/>
            <a:pathLst>
              <a:path w="6940062" h="6940062">
                <a:moveTo>
                  <a:pt x="0" y="0"/>
                </a:moveTo>
                <a:lnTo>
                  <a:pt x="6940063" y="0"/>
                </a:lnTo>
                <a:lnTo>
                  <a:pt x="6940063" y="6940062"/>
                </a:lnTo>
                <a:lnTo>
                  <a:pt x="0" y="6940062"/>
                </a:lnTo>
                <a:lnTo>
                  <a:pt x="0" y="0"/>
                </a:lnTo>
                <a:close/>
              </a:path>
            </a:pathLst>
          </a:custGeom>
          <a:blipFill>
            <a:blip r:embed="rId3"/>
            <a:stretch>
              <a:fillRect/>
            </a:stretch>
          </a:blipFill>
        </p:spPr>
        <p:txBody>
          <a:bodyPr/>
          <a:lstStyle/>
          <a:p>
            <a:endParaRPr lang="en-CA"/>
          </a:p>
        </p:txBody>
      </p:sp>
      <p:grpSp>
        <p:nvGrpSpPr>
          <p:cNvPr id="21" name="Group 21"/>
          <p:cNvGrpSpPr/>
          <p:nvPr/>
        </p:nvGrpSpPr>
        <p:grpSpPr>
          <a:xfrm>
            <a:off x="11514684" y="2226137"/>
            <a:ext cx="6092184" cy="6092184"/>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23" name="TextBox 23"/>
            <p:cNvSpPr txBox="1"/>
            <p:nvPr/>
          </p:nvSpPr>
          <p:spPr>
            <a:xfrm>
              <a:off x="76200" y="28575"/>
              <a:ext cx="660400" cy="708025"/>
            </a:xfrm>
            <a:prstGeom prst="rect">
              <a:avLst/>
            </a:prstGeom>
          </p:spPr>
          <p:txBody>
            <a:bodyPr lIns="42879" tIns="42879" rIns="42879" bIns="42879" rtlCol="0" anchor="ctr"/>
            <a:lstStyle/>
            <a:p>
              <a:pPr algn="ctr">
                <a:lnSpc>
                  <a:spcPts val="2659"/>
                </a:lnSpc>
              </a:pPr>
              <a:endParaRPr/>
            </a:p>
          </p:txBody>
        </p:sp>
      </p:grpSp>
      <p:grpSp>
        <p:nvGrpSpPr>
          <p:cNvPr id="24" name="Group 24"/>
          <p:cNvGrpSpPr/>
          <p:nvPr/>
        </p:nvGrpSpPr>
        <p:grpSpPr>
          <a:xfrm>
            <a:off x="11766578" y="2478032"/>
            <a:ext cx="5588395" cy="5588395"/>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6" name="TextBox 26"/>
            <p:cNvSpPr txBox="1"/>
            <p:nvPr/>
          </p:nvSpPr>
          <p:spPr>
            <a:xfrm>
              <a:off x="76200" y="28575"/>
              <a:ext cx="660400" cy="708025"/>
            </a:xfrm>
            <a:prstGeom prst="rect">
              <a:avLst/>
            </a:prstGeom>
          </p:spPr>
          <p:txBody>
            <a:bodyPr lIns="42879" tIns="42879" rIns="42879" bIns="42879" rtlCol="0" anchor="ctr"/>
            <a:lstStyle/>
            <a:p>
              <a:pPr algn="ctr">
                <a:lnSpc>
                  <a:spcPts val="2659"/>
                </a:lnSpc>
              </a:pPr>
              <a:endParaRPr/>
            </a:p>
          </p:txBody>
        </p:sp>
      </p:grpSp>
      <p:grpSp>
        <p:nvGrpSpPr>
          <p:cNvPr id="27" name="Group 27"/>
          <p:cNvGrpSpPr/>
          <p:nvPr/>
        </p:nvGrpSpPr>
        <p:grpSpPr>
          <a:xfrm rot="-3207614">
            <a:off x="11588327" y="-2114224"/>
            <a:ext cx="3826657" cy="3685699"/>
            <a:chOff x="0" y="0"/>
            <a:chExt cx="1007844" cy="970719"/>
          </a:xfrm>
        </p:grpSpPr>
        <p:sp>
          <p:nvSpPr>
            <p:cNvPr id="28" name="Freeform 28"/>
            <p:cNvSpPr/>
            <p:nvPr/>
          </p:nvSpPr>
          <p:spPr>
            <a:xfrm>
              <a:off x="0" y="0"/>
              <a:ext cx="1007844" cy="970719"/>
            </a:xfrm>
            <a:custGeom>
              <a:avLst/>
              <a:gdLst/>
              <a:ahLst/>
              <a:cxnLst/>
              <a:rect l="l" t="t" r="r" b="b"/>
              <a:pathLst>
                <a:path w="1007844" h="970719">
                  <a:moveTo>
                    <a:pt x="0" y="0"/>
                  </a:moveTo>
                  <a:lnTo>
                    <a:pt x="1007844" y="0"/>
                  </a:lnTo>
                  <a:lnTo>
                    <a:pt x="1007844"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29" name="TextBox 29"/>
            <p:cNvSpPr txBox="1"/>
            <p:nvPr/>
          </p:nvSpPr>
          <p:spPr>
            <a:xfrm>
              <a:off x="0" y="-47625"/>
              <a:ext cx="1007844" cy="1018344"/>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30" name="Group 30"/>
          <p:cNvGrpSpPr/>
          <p:nvPr/>
        </p:nvGrpSpPr>
        <p:grpSpPr>
          <a:xfrm>
            <a:off x="11997070" y="8167518"/>
            <a:ext cx="1262330" cy="1262330"/>
            <a:chOff x="0" y="0"/>
            <a:chExt cx="1683106" cy="1683106"/>
          </a:xfrm>
        </p:grpSpPr>
        <p:sp>
          <p:nvSpPr>
            <p:cNvPr id="31" name="Freeform 31"/>
            <p:cNvSpPr/>
            <p:nvPr/>
          </p:nvSpPr>
          <p:spPr>
            <a:xfrm>
              <a:off x="0" y="0"/>
              <a:ext cx="1683106" cy="1683106"/>
            </a:xfrm>
            <a:custGeom>
              <a:avLst/>
              <a:gdLst/>
              <a:ahLst/>
              <a:cxnLst/>
              <a:rect l="l" t="t" r="r" b="b"/>
              <a:pathLst>
                <a:path w="1683106" h="1683106">
                  <a:moveTo>
                    <a:pt x="0" y="0"/>
                  </a:moveTo>
                  <a:lnTo>
                    <a:pt x="1683106" y="0"/>
                  </a:lnTo>
                  <a:lnTo>
                    <a:pt x="1683106" y="1683106"/>
                  </a:lnTo>
                  <a:lnTo>
                    <a:pt x="0" y="1683106"/>
                  </a:lnTo>
                  <a:lnTo>
                    <a:pt x="0" y="0"/>
                  </a:lnTo>
                  <a:close/>
                </a:path>
              </a:pathLst>
            </a:custGeom>
            <a:blipFill>
              <a:blip r:embed="rId3"/>
              <a:stretch>
                <a:fillRect/>
              </a:stretch>
            </a:blipFill>
          </p:spPr>
          <p:txBody>
            <a:bodyPr/>
            <a:lstStyle/>
            <a:p>
              <a:endParaRPr lang="en-CA"/>
            </a:p>
          </p:txBody>
        </p:sp>
        <p:grpSp>
          <p:nvGrpSpPr>
            <p:cNvPr id="32" name="Group 32"/>
            <p:cNvGrpSpPr/>
            <p:nvPr/>
          </p:nvGrpSpPr>
          <p:grpSpPr>
            <a:xfrm>
              <a:off x="102814" y="102814"/>
              <a:ext cx="1477478" cy="1477478"/>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4" name="TextBox 34"/>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35" name="Group 35"/>
          <p:cNvGrpSpPr/>
          <p:nvPr/>
        </p:nvGrpSpPr>
        <p:grpSpPr>
          <a:xfrm>
            <a:off x="13289716" y="9199749"/>
            <a:ext cx="524404" cy="524404"/>
            <a:chOff x="0" y="0"/>
            <a:chExt cx="699205" cy="699205"/>
          </a:xfrm>
        </p:grpSpPr>
        <p:sp>
          <p:nvSpPr>
            <p:cNvPr id="36" name="Freeform 36"/>
            <p:cNvSpPr/>
            <p:nvPr/>
          </p:nvSpPr>
          <p:spPr>
            <a:xfrm>
              <a:off x="0" y="0"/>
              <a:ext cx="699205" cy="699205"/>
            </a:xfrm>
            <a:custGeom>
              <a:avLst/>
              <a:gdLst/>
              <a:ahLst/>
              <a:cxnLst/>
              <a:rect l="l" t="t" r="r" b="b"/>
              <a:pathLst>
                <a:path w="699205" h="699205">
                  <a:moveTo>
                    <a:pt x="0" y="0"/>
                  </a:moveTo>
                  <a:lnTo>
                    <a:pt x="699205" y="0"/>
                  </a:lnTo>
                  <a:lnTo>
                    <a:pt x="699205" y="699205"/>
                  </a:lnTo>
                  <a:lnTo>
                    <a:pt x="0" y="699205"/>
                  </a:lnTo>
                  <a:lnTo>
                    <a:pt x="0" y="0"/>
                  </a:lnTo>
                  <a:close/>
                </a:path>
              </a:pathLst>
            </a:custGeom>
            <a:blipFill>
              <a:blip r:embed="rId3"/>
              <a:stretch>
                <a:fillRect/>
              </a:stretch>
            </a:blipFill>
          </p:spPr>
          <p:txBody>
            <a:bodyPr/>
            <a:lstStyle/>
            <a:p>
              <a:endParaRPr lang="en-CA"/>
            </a:p>
          </p:txBody>
        </p:sp>
        <p:grpSp>
          <p:nvGrpSpPr>
            <p:cNvPr id="37" name="Group 37"/>
            <p:cNvGrpSpPr/>
            <p:nvPr/>
          </p:nvGrpSpPr>
          <p:grpSpPr>
            <a:xfrm>
              <a:off x="42712" y="42712"/>
              <a:ext cx="613782" cy="613782"/>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39" name="TextBox 39"/>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40" name="Group 40"/>
          <p:cNvGrpSpPr/>
          <p:nvPr/>
        </p:nvGrpSpPr>
        <p:grpSpPr>
          <a:xfrm rot="5400000">
            <a:off x="-9076027" y="6732114"/>
            <a:ext cx="18452272" cy="300217"/>
            <a:chOff x="0" y="0"/>
            <a:chExt cx="4859858" cy="79070"/>
          </a:xfrm>
        </p:grpSpPr>
        <p:sp>
          <p:nvSpPr>
            <p:cNvPr id="41" name="Freeform 41"/>
            <p:cNvSpPr/>
            <p:nvPr/>
          </p:nvSpPr>
          <p:spPr>
            <a:xfrm>
              <a:off x="0" y="0"/>
              <a:ext cx="4859858" cy="79070"/>
            </a:xfrm>
            <a:custGeom>
              <a:avLst/>
              <a:gdLst/>
              <a:ahLst/>
              <a:cxnLst/>
              <a:rect l="l" t="t" r="r" b="b"/>
              <a:pathLst>
                <a:path w="4859858" h="79070">
                  <a:moveTo>
                    <a:pt x="0" y="0"/>
                  </a:moveTo>
                  <a:lnTo>
                    <a:pt x="4859858" y="0"/>
                  </a:lnTo>
                  <a:lnTo>
                    <a:pt x="4859858" y="79070"/>
                  </a:lnTo>
                  <a:lnTo>
                    <a:pt x="0" y="79070"/>
                  </a:ln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42" name="TextBox 42"/>
            <p:cNvSpPr txBox="1"/>
            <p:nvPr/>
          </p:nvSpPr>
          <p:spPr>
            <a:xfrm>
              <a:off x="0" y="-47625"/>
              <a:ext cx="4859858" cy="126695"/>
            </a:xfrm>
            <a:prstGeom prst="rect">
              <a:avLst/>
            </a:prstGeom>
          </p:spPr>
          <p:txBody>
            <a:bodyPr lIns="50800" tIns="50800" rIns="50800" bIns="50800" rtlCol="0" anchor="ctr"/>
            <a:lstStyle/>
            <a:p>
              <a:pPr algn="ctr">
                <a:lnSpc>
                  <a:spcPts val="2659"/>
                </a:lnSpc>
              </a:pPr>
              <a:endParaRPr/>
            </a:p>
          </p:txBody>
        </p:sp>
      </p:grpSp>
      <p:grpSp>
        <p:nvGrpSpPr>
          <p:cNvPr id="43" name="Group 43"/>
          <p:cNvGrpSpPr/>
          <p:nvPr/>
        </p:nvGrpSpPr>
        <p:grpSpPr>
          <a:xfrm>
            <a:off x="12048789" y="2760243"/>
            <a:ext cx="5023973" cy="5023973"/>
            <a:chOff x="0" y="0"/>
            <a:chExt cx="812800" cy="812800"/>
          </a:xfrm>
        </p:grpSpPr>
        <p:sp>
          <p:nvSpPr>
            <p:cNvPr id="44" name="Freeform 4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a:stretch>
            </a:blipFill>
          </p:spPr>
          <p:txBody>
            <a:bodyPr/>
            <a:lstStyle/>
            <a:p>
              <a:endParaRPr lang="en-CA"/>
            </a:p>
          </p:txBody>
        </p:sp>
      </p:grpSp>
      <p:sp>
        <p:nvSpPr>
          <p:cNvPr id="45" name="TextBox 45"/>
          <p:cNvSpPr txBox="1"/>
          <p:nvPr/>
        </p:nvSpPr>
        <p:spPr>
          <a:xfrm>
            <a:off x="1028700" y="1508455"/>
            <a:ext cx="10116930" cy="2556510"/>
          </a:xfrm>
          <a:prstGeom prst="rect">
            <a:avLst/>
          </a:prstGeom>
        </p:spPr>
        <p:txBody>
          <a:bodyPr lIns="0" tIns="0" rIns="0" bIns="0" rtlCol="0" anchor="t">
            <a:spAutoFit/>
          </a:bodyPr>
          <a:lstStyle/>
          <a:p>
            <a:pPr algn="l">
              <a:lnSpc>
                <a:spcPts val="5039"/>
              </a:lnSpc>
              <a:spcBef>
                <a:spcPct val="0"/>
              </a:spcBef>
            </a:pPr>
            <a:r>
              <a:rPr lang="en-US" sz="3599" b="1">
                <a:solidFill>
                  <a:srgbClr val="37095A"/>
                </a:solidFill>
                <a:latin typeface="Arimo Bold"/>
                <a:ea typeface="Arimo Bold"/>
                <a:cs typeface="Arimo Bold"/>
                <a:sym typeface="Arimo Bold"/>
              </a:rPr>
              <a:t>But the fruit of the Spirit is love, joy, peace, long-suffering, kindness, goodness, faith, [23] Meekness, self-control; against such things there is no law.</a:t>
            </a:r>
          </a:p>
        </p:txBody>
      </p:sp>
      <p:sp>
        <p:nvSpPr>
          <p:cNvPr id="46" name="TextBox 46"/>
          <p:cNvSpPr txBox="1"/>
          <p:nvPr/>
        </p:nvSpPr>
        <p:spPr>
          <a:xfrm>
            <a:off x="976709" y="5688151"/>
            <a:ext cx="10116930" cy="2630170"/>
          </a:xfrm>
          <a:prstGeom prst="rect">
            <a:avLst/>
          </a:prstGeom>
        </p:spPr>
        <p:txBody>
          <a:bodyPr lIns="0" tIns="0" rIns="0" bIns="0" rtlCol="0" anchor="t">
            <a:spAutoFit/>
          </a:bodyPr>
          <a:lstStyle/>
          <a:p>
            <a:pPr algn="l">
              <a:lnSpc>
                <a:spcPts val="5179"/>
              </a:lnSpc>
              <a:spcBef>
                <a:spcPct val="0"/>
              </a:spcBef>
            </a:pPr>
            <a:r>
              <a:rPr lang="en-US" sz="3699" b="1">
                <a:solidFill>
                  <a:srgbClr val="673AE0"/>
                </a:solidFill>
                <a:latin typeface="Arimo Bold"/>
                <a:ea typeface="Arimo Bold"/>
                <a:cs typeface="Arimo Bold"/>
                <a:sym typeface="Arimo Bold"/>
              </a:rPr>
              <a:t>Mas el fruto del Espíritu es amor, gozo, paz, paciencia, benignidad, bondad, fe, [23] mansedumbre, templanza; contra tales cosas no hay ley.</a:t>
            </a:r>
          </a:p>
        </p:txBody>
      </p:sp>
      <p:sp>
        <p:nvSpPr>
          <p:cNvPr id="47" name="TextBox 47"/>
          <p:cNvSpPr txBox="1"/>
          <p:nvPr/>
        </p:nvSpPr>
        <p:spPr>
          <a:xfrm>
            <a:off x="958237" y="4676443"/>
            <a:ext cx="9037067" cy="972213"/>
          </a:xfrm>
          <a:prstGeom prst="rect">
            <a:avLst/>
          </a:prstGeom>
        </p:spPr>
        <p:txBody>
          <a:bodyPr lIns="0" tIns="0" rIns="0" bIns="0" rtlCol="0" anchor="t">
            <a:spAutoFit/>
          </a:bodyPr>
          <a:lstStyle/>
          <a:p>
            <a:pPr algn="l">
              <a:lnSpc>
                <a:spcPts val="7344"/>
              </a:lnSpc>
            </a:pPr>
            <a:r>
              <a:rPr lang="en-US" sz="6677" b="1">
                <a:solidFill>
                  <a:srgbClr val="673AE0"/>
                </a:solidFill>
                <a:latin typeface="Arimo Bold"/>
                <a:ea typeface="Arimo Bold"/>
                <a:cs typeface="Arimo Bold"/>
                <a:sym typeface="Arimo Bold"/>
              </a:rPr>
              <a:t>Gálatas 5:22-23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9521" r="-10927"/>
            </a:stretch>
          </a:blipFill>
        </p:spPr>
        <p:txBody>
          <a:bodyPr/>
          <a:lstStyle/>
          <a:p>
            <a:endParaRPr lang="en-CA"/>
          </a:p>
        </p:txBody>
      </p:sp>
      <p:sp>
        <p:nvSpPr>
          <p:cNvPr id="3" name="TextBox 3"/>
          <p:cNvSpPr txBox="1"/>
          <p:nvPr/>
        </p:nvSpPr>
        <p:spPr>
          <a:xfrm>
            <a:off x="1125951" y="3183402"/>
            <a:ext cx="9848386" cy="2005056"/>
          </a:xfrm>
          <a:prstGeom prst="rect">
            <a:avLst/>
          </a:prstGeom>
        </p:spPr>
        <p:txBody>
          <a:bodyPr lIns="0" tIns="0" rIns="0" bIns="0" rtlCol="0" anchor="t">
            <a:spAutoFit/>
          </a:bodyPr>
          <a:lstStyle/>
          <a:p>
            <a:pPr algn="l">
              <a:lnSpc>
                <a:spcPts val="7788"/>
              </a:lnSpc>
            </a:pPr>
            <a:r>
              <a:rPr lang="en-US" sz="7080" b="1">
                <a:solidFill>
                  <a:srgbClr val="37095A"/>
                </a:solidFill>
                <a:latin typeface="Arimo Bold"/>
                <a:ea typeface="Arimo Bold"/>
                <a:cs typeface="Arimo Bold"/>
                <a:sym typeface="Arimo Bold"/>
              </a:rPr>
              <a:t>THE GLORY OF HIS POWER</a:t>
            </a:r>
          </a:p>
        </p:txBody>
      </p:sp>
      <p:grpSp>
        <p:nvGrpSpPr>
          <p:cNvPr id="4" name="Group 4"/>
          <p:cNvGrpSpPr/>
          <p:nvPr/>
        </p:nvGrpSpPr>
        <p:grpSpPr>
          <a:xfrm>
            <a:off x="10658238" y="-4851087"/>
            <a:ext cx="13912875" cy="13912875"/>
            <a:chOff x="0" y="0"/>
            <a:chExt cx="18550500" cy="18550500"/>
          </a:xfrm>
        </p:grpSpPr>
        <p:sp>
          <p:nvSpPr>
            <p:cNvPr id="5" name="Freeform 5"/>
            <p:cNvSpPr/>
            <p:nvPr/>
          </p:nvSpPr>
          <p:spPr>
            <a:xfrm>
              <a:off x="0" y="0"/>
              <a:ext cx="18550500" cy="18550500"/>
            </a:xfrm>
            <a:custGeom>
              <a:avLst/>
              <a:gdLst/>
              <a:ahLst/>
              <a:cxnLst/>
              <a:rect l="l" t="t" r="r" b="b"/>
              <a:pathLst>
                <a:path w="18550500" h="18550500">
                  <a:moveTo>
                    <a:pt x="0" y="0"/>
                  </a:moveTo>
                  <a:lnTo>
                    <a:pt x="18550500" y="0"/>
                  </a:lnTo>
                  <a:lnTo>
                    <a:pt x="18550500" y="18550500"/>
                  </a:lnTo>
                  <a:lnTo>
                    <a:pt x="0" y="18550500"/>
                  </a:lnTo>
                  <a:lnTo>
                    <a:pt x="0" y="0"/>
                  </a:lnTo>
                  <a:close/>
                </a:path>
              </a:pathLst>
            </a:custGeom>
            <a:blipFill>
              <a:blip r:embed="rId3"/>
              <a:stretch>
                <a:fillRect/>
              </a:stretch>
            </a:blipFill>
          </p:spPr>
          <p:txBody>
            <a:bodyPr/>
            <a:lstStyle/>
            <a:p>
              <a:endParaRPr lang="en-CA"/>
            </a:p>
          </p:txBody>
        </p:sp>
        <p:grpSp>
          <p:nvGrpSpPr>
            <p:cNvPr id="6" name="Group 6"/>
            <p:cNvGrpSpPr/>
            <p:nvPr/>
          </p:nvGrpSpPr>
          <p:grpSpPr>
            <a:xfrm>
              <a:off x="1133172" y="1133172"/>
              <a:ext cx="16284156" cy="16284156"/>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8" name="TextBox 8"/>
              <p:cNvSpPr txBox="1"/>
              <p:nvPr/>
            </p:nvSpPr>
            <p:spPr>
              <a:xfrm>
                <a:off x="76200" y="38100"/>
                <a:ext cx="660400" cy="698500"/>
              </a:xfrm>
              <a:prstGeom prst="rect">
                <a:avLst/>
              </a:prstGeom>
            </p:spPr>
            <p:txBody>
              <a:bodyPr lIns="85961" tIns="85961" rIns="85961" bIns="85961" rtlCol="0" anchor="ctr"/>
              <a:lstStyle/>
              <a:p>
                <a:pPr algn="ctr">
                  <a:lnSpc>
                    <a:spcPts val="2659"/>
                  </a:lnSpc>
                </a:pPr>
                <a:endParaRPr/>
              </a:p>
            </p:txBody>
          </p:sp>
        </p:grpSp>
      </p:grpSp>
      <p:grpSp>
        <p:nvGrpSpPr>
          <p:cNvPr id="9" name="Group 9"/>
          <p:cNvGrpSpPr/>
          <p:nvPr/>
        </p:nvGrpSpPr>
        <p:grpSpPr>
          <a:xfrm rot="-3207614">
            <a:off x="15169208" y="2837634"/>
            <a:ext cx="6049545" cy="3685699"/>
            <a:chOff x="0" y="0"/>
            <a:chExt cx="1593296" cy="970719"/>
          </a:xfrm>
        </p:grpSpPr>
        <p:sp>
          <p:nvSpPr>
            <p:cNvPr id="10" name="Freeform 10"/>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11" name="TextBox 11"/>
            <p:cNvSpPr txBox="1"/>
            <p:nvPr/>
          </p:nvSpPr>
          <p:spPr>
            <a:xfrm>
              <a:off x="0" y="-47625"/>
              <a:ext cx="1593296" cy="1018344"/>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12" name="Group 12"/>
          <p:cNvGrpSpPr/>
          <p:nvPr/>
        </p:nvGrpSpPr>
        <p:grpSpPr>
          <a:xfrm rot="-3207614">
            <a:off x="13944380" y="936042"/>
            <a:ext cx="6049545" cy="3685699"/>
            <a:chOff x="0" y="0"/>
            <a:chExt cx="1593296" cy="970719"/>
          </a:xfrm>
        </p:grpSpPr>
        <p:sp>
          <p:nvSpPr>
            <p:cNvPr id="13" name="Freeform 13"/>
            <p:cNvSpPr/>
            <p:nvPr/>
          </p:nvSpPr>
          <p:spPr>
            <a:xfrm>
              <a:off x="0" y="0"/>
              <a:ext cx="1593296" cy="970719"/>
            </a:xfrm>
            <a:custGeom>
              <a:avLst/>
              <a:gdLst/>
              <a:ahLst/>
              <a:cxnLst/>
              <a:rect l="l" t="t" r="r" b="b"/>
              <a:pathLst>
                <a:path w="1593296" h="970719">
                  <a:moveTo>
                    <a:pt x="0" y="0"/>
                  </a:moveTo>
                  <a:lnTo>
                    <a:pt x="1593296" y="0"/>
                  </a:lnTo>
                  <a:lnTo>
                    <a:pt x="1593296" y="970719"/>
                  </a:lnTo>
                  <a:lnTo>
                    <a:pt x="0" y="970719"/>
                  </a:lnTo>
                  <a:close/>
                </a:path>
              </a:pathLst>
            </a:custGeom>
            <a:gradFill rotWithShape="1">
              <a:gsLst>
                <a:gs pos="0">
                  <a:srgbClr val="E8E8E8">
                    <a:alpha val="0"/>
                  </a:srgbClr>
                </a:gs>
                <a:gs pos="100000">
                  <a:srgbClr val="E8E8E8">
                    <a:alpha val="35000"/>
                  </a:srgbClr>
                </a:gs>
              </a:gsLst>
              <a:lin ang="0"/>
            </a:gradFill>
            <a:ln cap="sq">
              <a:noFill/>
              <a:prstDash val="solid"/>
              <a:miter/>
            </a:ln>
          </p:spPr>
          <p:txBody>
            <a:bodyPr/>
            <a:lstStyle/>
            <a:p>
              <a:endParaRPr lang="en-CA"/>
            </a:p>
          </p:txBody>
        </p:sp>
        <p:sp>
          <p:nvSpPr>
            <p:cNvPr id="14" name="TextBox 14"/>
            <p:cNvSpPr txBox="1"/>
            <p:nvPr/>
          </p:nvSpPr>
          <p:spPr>
            <a:xfrm>
              <a:off x="0" y="-47625"/>
              <a:ext cx="1593296" cy="1018344"/>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15" name="Freeform 15"/>
          <p:cNvSpPr/>
          <p:nvPr/>
        </p:nvSpPr>
        <p:spPr>
          <a:xfrm>
            <a:off x="10974337" y="2746091"/>
            <a:ext cx="6940062" cy="6940062"/>
          </a:xfrm>
          <a:custGeom>
            <a:avLst/>
            <a:gdLst/>
            <a:ahLst/>
            <a:cxnLst/>
            <a:rect l="l" t="t" r="r" b="b"/>
            <a:pathLst>
              <a:path w="6940062" h="6940062">
                <a:moveTo>
                  <a:pt x="0" y="0"/>
                </a:moveTo>
                <a:lnTo>
                  <a:pt x="6940062" y="0"/>
                </a:lnTo>
                <a:lnTo>
                  <a:pt x="6940062" y="6940063"/>
                </a:lnTo>
                <a:lnTo>
                  <a:pt x="0" y="6940063"/>
                </a:lnTo>
                <a:lnTo>
                  <a:pt x="0" y="0"/>
                </a:lnTo>
                <a:close/>
              </a:path>
            </a:pathLst>
          </a:custGeom>
          <a:blipFill>
            <a:blip r:embed="rId3"/>
            <a:stretch>
              <a:fillRect/>
            </a:stretch>
          </a:blipFill>
        </p:spPr>
        <p:txBody>
          <a:bodyPr/>
          <a:lstStyle/>
          <a:p>
            <a:endParaRPr lang="en-CA"/>
          </a:p>
        </p:txBody>
      </p:sp>
      <p:grpSp>
        <p:nvGrpSpPr>
          <p:cNvPr id="16" name="Group 16"/>
          <p:cNvGrpSpPr/>
          <p:nvPr/>
        </p:nvGrpSpPr>
        <p:grpSpPr>
          <a:xfrm>
            <a:off x="11398276" y="3170031"/>
            <a:ext cx="6092184" cy="6092184"/>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18" name="TextBox 18"/>
            <p:cNvSpPr txBox="1"/>
            <p:nvPr/>
          </p:nvSpPr>
          <p:spPr>
            <a:xfrm>
              <a:off x="76200" y="28575"/>
              <a:ext cx="660400" cy="708025"/>
            </a:xfrm>
            <a:prstGeom prst="rect">
              <a:avLst/>
            </a:prstGeom>
          </p:spPr>
          <p:txBody>
            <a:bodyPr lIns="42879" tIns="42879" rIns="42879" bIns="42879" rtlCol="0" anchor="ctr"/>
            <a:lstStyle/>
            <a:p>
              <a:pPr algn="ctr">
                <a:lnSpc>
                  <a:spcPts val="2659"/>
                </a:lnSpc>
              </a:pPr>
              <a:endParaRPr/>
            </a:p>
          </p:txBody>
        </p:sp>
      </p:grpSp>
      <p:grpSp>
        <p:nvGrpSpPr>
          <p:cNvPr id="19" name="Group 19"/>
          <p:cNvGrpSpPr/>
          <p:nvPr/>
        </p:nvGrpSpPr>
        <p:grpSpPr>
          <a:xfrm>
            <a:off x="11640240" y="3393884"/>
            <a:ext cx="5608255" cy="5608255"/>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5D3AE7">
                    <a:alpha val="100000"/>
                  </a:srgbClr>
                </a:gs>
                <a:gs pos="100000">
                  <a:srgbClr val="9332BD">
                    <a:alpha val="100000"/>
                  </a:srgbClr>
                </a:gs>
              </a:gsLst>
              <a:lin ang="0"/>
            </a:gradFill>
          </p:spPr>
          <p:txBody>
            <a:bodyPr/>
            <a:lstStyle/>
            <a:p>
              <a:endParaRPr lang="en-CA"/>
            </a:p>
          </p:txBody>
        </p:sp>
        <p:sp>
          <p:nvSpPr>
            <p:cNvPr id="21" name="TextBox 21"/>
            <p:cNvSpPr txBox="1"/>
            <p:nvPr/>
          </p:nvSpPr>
          <p:spPr>
            <a:xfrm>
              <a:off x="76200" y="28575"/>
              <a:ext cx="660400" cy="708025"/>
            </a:xfrm>
            <a:prstGeom prst="rect">
              <a:avLst/>
            </a:prstGeom>
          </p:spPr>
          <p:txBody>
            <a:bodyPr lIns="42879" tIns="42879" rIns="42879" bIns="42879" rtlCol="0" anchor="ctr"/>
            <a:lstStyle/>
            <a:p>
              <a:pPr algn="ctr">
                <a:lnSpc>
                  <a:spcPts val="2659"/>
                </a:lnSpc>
              </a:pPr>
              <a:endParaRPr/>
            </a:p>
          </p:txBody>
        </p:sp>
      </p:grpSp>
      <p:grpSp>
        <p:nvGrpSpPr>
          <p:cNvPr id="22" name="Group 22"/>
          <p:cNvGrpSpPr/>
          <p:nvPr/>
        </p:nvGrpSpPr>
        <p:grpSpPr>
          <a:xfrm>
            <a:off x="11878452" y="3648768"/>
            <a:ext cx="5131832" cy="5131832"/>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a:stretch>
            </a:blipFill>
          </p:spPr>
          <p:txBody>
            <a:bodyPr/>
            <a:lstStyle/>
            <a:p>
              <a:endParaRPr lang="en-CA"/>
            </a:p>
          </p:txBody>
        </p:sp>
      </p:grpSp>
      <p:sp>
        <p:nvSpPr>
          <p:cNvPr id="24" name="TextBox 24"/>
          <p:cNvSpPr txBox="1"/>
          <p:nvPr/>
        </p:nvSpPr>
        <p:spPr>
          <a:xfrm>
            <a:off x="1125951" y="5761695"/>
            <a:ext cx="9848386" cy="2005056"/>
          </a:xfrm>
          <a:prstGeom prst="rect">
            <a:avLst/>
          </a:prstGeom>
        </p:spPr>
        <p:txBody>
          <a:bodyPr lIns="0" tIns="0" rIns="0" bIns="0" rtlCol="0" anchor="t">
            <a:spAutoFit/>
          </a:bodyPr>
          <a:lstStyle/>
          <a:p>
            <a:pPr algn="l">
              <a:lnSpc>
                <a:spcPts val="7788"/>
              </a:lnSpc>
            </a:pPr>
            <a:r>
              <a:rPr lang="en-US" sz="7080" b="1">
                <a:solidFill>
                  <a:srgbClr val="673AE0"/>
                </a:solidFill>
                <a:latin typeface="Arimo Bold"/>
                <a:ea typeface="Arimo Bold"/>
                <a:cs typeface="Arimo Bold"/>
                <a:sym typeface="Arimo Bold"/>
              </a:rPr>
              <a:t>LA GLORIA DE SU PODER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819</Words>
  <Application>Microsoft Office PowerPoint</Application>
  <PresentationFormat>Custom</PresentationFormat>
  <Paragraphs>36</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Arimo Bold</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Pastor Reuben  Sermon Notes- Aug 3, 2025</dc:title>
  <cp:lastModifiedBy>Jennel Wilmot</cp:lastModifiedBy>
  <cp:revision>1</cp:revision>
  <dcterms:created xsi:type="dcterms:W3CDTF">2006-08-16T00:00:00Z</dcterms:created>
  <dcterms:modified xsi:type="dcterms:W3CDTF">2025-08-03T19:18:22Z</dcterms:modified>
  <dc:identifier>DAGbAtwYxKE</dc:identifier>
</cp:coreProperties>
</file>