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10287000" cx="18288000"/>
  <p:notesSz cx="6858000" cy="9144000"/>
  <p:embeddedFontLst>
    <p:embeddedFont>
      <p:font typeface="Michroma"/>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1" roundtripDataSignature="AMtx7mifl1wjgSK1VfL6DiBHpBXvWQ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ichroma-regular.fntdata"/><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73f009de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373f009de4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4"/>
          <p:cNvSpPr/>
          <p:nvPr>
            <p:ph idx="2" type="pic"/>
          </p:nvPr>
        </p:nvSpPr>
        <p:spPr>
          <a:xfrm>
            <a:off x="1792288" y="612775"/>
            <a:ext cx="5486400" cy="4114800"/>
          </a:xfrm>
          <a:prstGeom prst="rect">
            <a:avLst/>
          </a:prstGeom>
          <a:noFill/>
          <a:ln>
            <a:noFill/>
          </a:ln>
        </p:spPr>
      </p:sp>
      <p:sp>
        <p:nvSpPr>
          <p:cNvPr id="64" name="Google Shape;64;p2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9.png"/><Relationship Id="rId10" Type="http://schemas.openxmlformats.org/officeDocument/2006/relationships/image" Target="../media/image2.png"/><Relationship Id="rId9"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9.png"/><Relationship Id="rId10" Type="http://schemas.openxmlformats.org/officeDocument/2006/relationships/image" Target="../media/image2.png"/><Relationship Id="rId9"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13.jpg"/><Relationship Id="rId5" Type="http://schemas.openxmlformats.org/officeDocument/2006/relationships/image" Target="../media/image12.jpg"/><Relationship Id="rId6" Type="http://schemas.openxmlformats.org/officeDocument/2006/relationships/image" Target="../media/image7.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83" name="Shape 83"/>
        <p:cNvGrpSpPr/>
        <p:nvPr/>
      </p:nvGrpSpPr>
      <p:grpSpPr>
        <a:xfrm>
          <a:off x="0" y="0"/>
          <a:ext cx="0" cy="0"/>
          <a:chOff x="0" y="0"/>
          <a:chExt cx="0" cy="0"/>
        </a:xfrm>
      </p:grpSpPr>
      <p:sp>
        <p:nvSpPr>
          <p:cNvPr id="84" name="Google Shape;84;p1"/>
          <p:cNvSpPr/>
          <p:nvPr/>
        </p:nvSpPr>
        <p:spPr>
          <a:xfrm rot="5956697">
            <a:off x="-1811714" y="-2037696"/>
            <a:ext cx="6934705" cy="5599774"/>
          </a:xfrm>
          <a:custGeom>
            <a:rect b="b" l="l" r="r" t="t"/>
            <a:pathLst>
              <a:path extrusionOk="0" h="5599774" w="6934705">
                <a:moveTo>
                  <a:pt x="0" y="0"/>
                </a:moveTo>
                <a:lnTo>
                  <a:pt x="6934706" y="0"/>
                </a:lnTo>
                <a:lnTo>
                  <a:pt x="6934706" y="5599775"/>
                </a:lnTo>
                <a:lnTo>
                  <a:pt x="0" y="5599775"/>
                </a:lnTo>
                <a:lnTo>
                  <a:pt x="0" y="0"/>
                </a:lnTo>
                <a:close/>
              </a:path>
            </a:pathLst>
          </a:custGeom>
          <a:blipFill rotWithShape="1">
            <a:blip r:embed="rId3">
              <a:alphaModFix/>
            </a:blip>
            <a:stretch>
              <a:fillRect b="0" l="0" r="0" t="0"/>
            </a:stretch>
          </a:blipFill>
          <a:ln>
            <a:noFill/>
          </a:ln>
        </p:spPr>
      </p:sp>
      <p:sp>
        <p:nvSpPr>
          <p:cNvPr id="85" name="Google Shape;85;p1"/>
          <p:cNvSpPr/>
          <p:nvPr/>
        </p:nvSpPr>
        <p:spPr>
          <a:xfrm rot="-2580822">
            <a:off x="9490240" y="6681487"/>
            <a:ext cx="11889997" cy="2883324"/>
          </a:xfrm>
          <a:custGeom>
            <a:rect b="b" l="l" r="r" t="t"/>
            <a:pathLst>
              <a:path extrusionOk="0" h="2883324" w="11889997">
                <a:moveTo>
                  <a:pt x="0" y="0"/>
                </a:moveTo>
                <a:lnTo>
                  <a:pt x="11889996" y="0"/>
                </a:lnTo>
                <a:lnTo>
                  <a:pt x="11889996" y="2883324"/>
                </a:lnTo>
                <a:lnTo>
                  <a:pt x="0" y="2883324"/>
                </a:lnTo>
                <a:lnTo>
                  <a:pt x="0" y="0"/>
                </a:lnTo>
                <a:close/>
              </a:path>
            </a:pathLst>
          </a:custGeom>
          <a:blipFill rotWithShape="1">
            <a:blip r:embed="rId4">
              <a:alphaModFix/>
            </a:blip>
            <a:stretch>
              <a:fillRect b="0" l="0" r="0" t="0"/>
            </a:stretch>
          </a:blipFill>
          <a:ln>
            <a:noFill/>
          </a:ln>
        </p:spPr>
      </p:sp>
      <p:sp>
        <p:nvSpPr>
          <p:cNvPr id="86" name="Google Shape;86;p1"/>
          <p:cNvSpPr/>
          <p:nvPr/>
        </p:nvSpPr>
        <p:spPr>
          <a:xfrm rot="833552">
            <a:off x="-1059244" y="2454986"/>
            <a:ext cx="4175887" cy="4361240"/>
          </a:xfrm>
          <a:custGeom>
            <a:rect b="b" l="l" r="r" t="t"/>
            <a:pathLst>
              <a:path extrusionOk="0" h="4361240" w="4175887">
                <a:moveTo>
                  <a:pt x="0" y="0"/>
                </a:moveTo>
                <a:lnTo>
                  <a:pt x="4175888" y="0"/>
                </a:lnTo>
                <a:lnTo>
                  <a:pt x="4175888" y="4361240"/>
                </a:lnTo>
                <a:lnTo>
                  <a:pt x="0" y="4361240"/>
                </a:lnTo>
                <a:lnTo>
                  <a:pt x="0" y="0"/>
                </a:lnTo>
                <a:close/>
              </a:path>
            </a:pathLst>
          </a:custGeom>
          <a:blipFill rotWithShape="1">
            <a:blip r:embed="rId5">
              <a:alphaModFix/>
            </a:blip>
            <a:stretch>
              <a:fillRect b="0" l="0" r="0" t="0"/>
            </a:stretch>
          </a:blipFill>
          <a:ln>
            <a:noFill/>
          </a:ln>
        </p:spPr>
      </p:sp>
      <p:sp>
        <p:nvSpPr>
          <p:cNvPr id="87" name="Google Shape;87;p1"/>
          <p:cNvSpPr/>
          <p:nvPr/>
        </p:nvSpPr>
        <p:spPr>
          <a:xfrm rot="-811550">
            <a:off x="15945068" y="6822860"/>
            <a:ext cx="4310729" cy="4870881"/>
          </a:xfrm>
          <a:custGeom>
            <a:rect b="b" l="l" r="r" t="t"/>
            <a:pathLst>
              <a:path extrusionOk="0" h="4870881" w="4310729">
                <a:moveTo>
                  <a:pt x="0" y="0"/>
                </a:moveTo>
                <a:lnTo>
                  <a:pt x="4310730" y="0"/>
                </a:lnTo>
                <a:lnTo>
                  <a:pt x="4310730" y="4870880"/>
                </a:lnTo>
                <a:lnTo>
                  <a:pt x="0" y="4870880"/>
                </a:lnTo>
                <a:lnTo>
                  <a:pt x="0" y="0"/>
                </a:lnTo>
                <a:close/>
              </a:path>
            </a:pathLst>
          </a:custGeom>
          <a:blipFill rotWithShape="1">
            <a:blip r:embed="rId6">
              <a:alphaModFix/>
            </a:blip>
            <a:stretch>
              <a:fillRect b="0" l="0" r="0" t="0"/>
            </a:stretch>
          </a:blipFill>
          <a:ln>
            <a:noFill/>
          </a:ln>
        </p:spPr>
      </p:sp>
      <p:sp>
        <p:nvSpPr>
          <p:cNvPr id="88" name="Google Shape;88;p1"/>
          <p:cNvSpPr/>
          <p:nvPr/>
        </p:nvSpPr>
        <p:spPr>
          <a:xfrm rot="-7307939">
            <a:off x="10418770" y="-3531022"/>
            <a:ext cx="6271487" cy="6490543"/>
          </a:xfrm>
          <a:custGeom>
            <a:rect b="b" l="l" r="r" t="t"/>
            <a:pathLst>
              <a:path extrusionOk="0" h="6490543" w="6271487">
                <a:moveTo>
                  <a:pt x="0" y="0"/>
                </a:moveTo>
                <a:lnTo>
                  <a:pt x="6271488" y="0"/>
                </a:lnTo>
                <a:lnTo>
                  <a:pt x="6271488" y="6490544"/>
                </a:lnTo>
                <a:lnTo>
                  <a:pt x="0" y="6490544"/>
                </a:lnTo>
                <a:lnTo>
                  <a:pt x="0" y="0"/>
                </a:lnTo>
                <a:close/>
              </a:path>
            </a:pathLst>
          </a:custGeom>
          <a:blipFill rotWithShape="1">
            <a:blip r:embed="rId7">
              <a:alphaModFix/>
            </a:blip>
            <a:stretch>
              <a:fillRect b="0" l="0" r="0" t="0"/>
            </a:stretch>
          </a:blipFill>
          <a:ln>
            <a:noFill/>
          </a:ln>
        </p:spPr>
      </p:sp>
      <p:sp>
        <p:nvSpPr>
          <p:cNvPr id="89" name="Google Shape;89;p1"/>
          <p:cNvSpPr/>
          <p:nvPr/>
        </p:nvSpPr>
        <p:spPr>
          <a:xfrm rot="500577">
            <a:off x="532110" y="8640473"/>
            <a:ext cx="7430790" cy="4114800"/>
          </a:xfrm>
          <a:custGeom>
            <a:rect b="b" l="l" r="r" t="t"/>
            <a:pathLst>
              <a:path extrusionOk="0" h="4114800" w="7430790">
                <a:moveTo>
                  <a:pt x="0" y="0"/>
                </a:moveTo>
                <a:lnTo>
                  <a:pt x="7430790" y="0"/>
                </a:lnTo>
                <a:lnTo>
                  <a:pt x="7430790" y="4114800"/>
                </a:lnTo>
                <a:lnTo>
                  <a:pt x="0" y="4114800"/>
                </a:lnTo>
                <a:lnTo>
                  <a:pt x="0" y="0"/>
                </a:lnTo>
                <a:close/>
              </a:path>
            </a:pathLst>
          </a:custGeom>
          <a:blipFill rotWithShape="1">
            <a:blip r:embed="rId8">
              <a:alphaModFix/>
            </a:blip>
            <a:stretch>
              <a:fillRect b="0" l="0" r="0" t="0"/>
            </a:stretch>
          </a:blipFill>
          <a:ln>
            <a:noFill/>
          </a:ln>
        </p:spPr>
      </p:sp>
      <p:grpSp>
        <p:nvGrpSpPr>
          <p:cNvPr id="90" name="Google Shape;90;p1"/>
          <p:cNvGrpSpPr/>
          <p:nvPr/>
        </p:nvGrpSpPr>
        <p:grpSpPr>
          <a:xfrm>
            <a:off x="2231112" y="2720281"/>
            <a:ext cx="13825800" cy="5002749"/>
            <a:chOff x="0" y="-161925"/>
            <a:chExt cx="18434400" cy="6670333"/>
          </a:xfrm>
        </p:grpSpPr>
        <p:sp>
          <p:nvSpPr>
            <p:cNvPr id="91" name="Google Shape;91;p1"/>
            <p:cNvSpPr txBox="1"/>
            <p:nvPr/>
          </p:nvSpPr>
          <p:spPr>
            <a:xfrm>
              <a:off x="0" y="1821208"/>
              <a:ext cx="18434400" cy="46872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10381" u="none" cap="none" strike="noStrike">
                  <a:solidFill>
                    <a:srgbClr val="000000"/>
                  </a:solidFill>
                  <a:latin typeface="Michroma"/>
                  <a:ea typeface="Michroma"/>
                  <a:cs typeface="Michroma"/>
                  <a:sym typeface="Michroma"/>
                </a:rPr>
                <a:t>GOD’S MASTERPIECE</a:t>
              </a:r>
              <a:endParaRPr>
                <a:latin typeface="Michroma"/>
                <a:ea typeface="Michroma"/>
                <a:cs typeface="Michroma"/>
                <a:sym typeface="Michroma"/>
              </a:endParaRPr>
            </a:p>
          </p:txBody>
        </p:sp>
        <p:sp>
          <p:nvSpPr>
            <p:cNvPr id="92" name="Google Shape;92;p1"/>
            <p:cNvSpPr txBox="1"/>
            <p:nvPr/>
          </p:nvSpPr>
          <p:spPr>
            <a:xfrm>
              <a:off x="0" y="-161925"/>
              <a:ext cx="18434400" cy="10911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5316" u="none" cap="none" strike="noStrike">
                  <a:solidFill>
                    <a:srgbClr val="FFFFFF"/>
                  </a:solidFill>
                  <a:highlight>
                    <a:schemeClr val="dk2"/>
                  </a:highlight>
                  <a:latin typeface="Michroma"/>
                  <a:ea typeface="Michroma"/>
                  <a:cs typeface="Michroma"/>
                  <a:sym typeface="Michroma"/>
                </a:rPr>
                <a:t>EPHESIANS 2:10</a:t>
              </a:r>
              <a:endParaRPr>
                <a:highlight>
                  <a:schemeClr val="dk2"/>
                </a:highlight>
                <a:latin typeface="Michroma"/>
                <a:ea typeface="Michroma"/>
                <a:cs typeface="Michroma"/>
                <a:sym typeface="Michroma"/>
              </a:endParaRPr>
            </a:p>
          </p:txBody>
        </p:sp>
      </p:grpSp>
      <p:sp>
        <p:nvSpPr>
          <p:cNvPr id="93" name="Google Shape;93;p1"/>
          <p:cNvSpPr/>
          <p:nvPr/>
        </p:nvSpPr>
        <p:spPr>
          <a:xfrm rot="-5811730">
            <a:off x="16276160" y="-922455"/>
            <a:ext cx="3377737" cy="3369293"/>
          </a:xfrm>
          <a:custGeom>
            <a:rect b="b" l="l" r="r" t="t"/>
            <a:pathLst>
              <a:path extrusionOk="0" h="3369293" w="3377737">
                <a:moveTo>
                  <a:pt x="0" y="0"/>
                </a:moveTo>
                <a:lnTo>
                  <a:pt x="3377737" y="0"/>
                </a:lnTo>
                <a:lnTo>
                  <a:pt x="3377737" y="3369293"/>
                </a:lnTo>
                <a:lnTo>
                  <a:pt x="0" y="3369293"/>
                </a:lnTo>
                <a:lnTo>
                  <a:pt x="0" y="0"/>
                </a:lnTo>
                <a:close/>
              </a:path>
            </a:pathLst>
          </a:custGeom>
          <a:blipFill rotWithShape="1">
            <a:blip r:embed="rId9">
              <a:alphaModFix/>
            </a:blip>
            <a:stretch>
              <a:fillRect b="0" l="0" r="0" t="0"/>
            </a:stretch>
          </a:blipFill>
          <a:ln>
            <a:noFill/>
          </a:ln>
        </p:spPr>
      </p:sp>
      <p:sp>
        <p:nvSpPr>
          <p:cNvPr id="94" name="Google Shape;94;p1"/>
          <p:cNvSpPr/>
          <p:nvPr/>
        </p:nvSpPr>
        <p:spPr>
          <a:xfrm rot="-1185547">
            <a:off x="-596663" y="7088014"/>
            <a:ext cx="3250726" cy="3153204"/>
          </a:xfrm>
          <a:custGeom>
            <a:rect b="b" l="l" r="r" t="t"/>
            <a:pathLst>
              <a:path extrusionOk="0" h="3153204" w="3250726">
                <a:moveTo>
                  <a:pt x="0" y="0"/>
                </a:moveTo>
                <a:lnTo>
                  <a:pt x="3250726" y="0"/>
                </a:lnTo>
                <a:lnTo>
                  <a:pt x="3250726" y="3153205"/>
                </a:lnTo>
                <a:lnTo>
                  <a:pt x="0" y="3153205"/>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62" name="Shape 162"/>
        <p:cNvGrpSpPr/>
        <p:nvPr/>
      </p:nvGrpSpPr>
      <p:grpSpPr>
        <a:xfrm>
          <a:off x="0" y="0"/>
          <a:ext cx="0" cy="0"/>
          <a:chOff x="0" y="0"/>
          <a:chExt cx="0" cy="0"/>
        </a:xfrm>
      </p:grpSpPr>
      <p:sp>
        <p:nvSpPr>
          <p:cNvPr id="163" name="Google Shape;163;p10"/>
          <p:cNvSpPr/>
          <p:nvPr/>
        </p:nvSpPr>
        <p:spPr>
          <a:xfrm>
            <a:off x="-952500" y="-2052515"/>
            <a:ext cx="7268967" cy="14400783"/>
          </a:xfrm>
          <a:custGeom>
            <a:rect b="b" l="l" r="r" t="t"/>
            <a:pathLst>
              <a:path extrusionOk="0" h="6267450" w="3163570">
                <a:moveTo>
                  <a:pt x="0" y="6263640"/>
                </a:moveTo>
                <a:cubicBezTo>
                  <a:pt x="0" y="5816600"/>
                  <a:pt x="393700" y="5816600"/>
                  <a:pt x="393700" y="5368290"/>
                </a:cubicBezTo>
                <a:cubicBezTo>
                  <a:pt x="393700" y="4919980"/>
                  <a:pt x="0" y="4921250"/>
                  <a:pt x="0" y="4474210"/>
                </a:cubicBezTo>
                <a:cubicBezTo>
                  <a:pt x="0" y="4025900"/>
                  <a:pt x="393700" y="4025900"/>
                  <a:pt x="393700" y="3578860"/>
                </a:cubicBezTo>
                <a:cubicBezTo>
                  <a:pt x="393700" y="3131820"/>
                  <a:pt x="0" y="3131820"/>
                  <a:pt x="0" y="2683510"/>
                </a:cubicBezTo>
                <a:cubicBezTo>
                  <a:pt x="0" y="2236470"/>
                  <a:pt x="393700" y="2236470"/>
                  <a:pt x="393700" y="1788160"/>
                </a:cubicBezTo>
                <a:cubicBezTo>
                  <a:pt x="393700" y="1341120"/>
                  <a:pt x="0" y="1341120"/>
                  <a:pt x="0" y="892810"/>
                </a:cubicBezTo>
                <a:cubicBezTo>
                  <a:pt x="0" y="447040"/>
                  <a:pt x="393700" y="447040"/>
                  <a:pt x="393700" y="0"/>
                </a:cubicBezTo>
                <a:lnTo>
                  <a:pt x="3163570" y="0"/>
                </a:lnTo>
                <a:cubicBezTo>
                  <a:pt x="3163570" y="447040"/>
                  <a:pt x="2769870" y="447040"/>
                  <a:pt x="2769870" y="895350"/>
                </a:cubicBezTo>
                <a:cubicBezTo>
                  <a:pt x="2769870" y="1342390"/>
                  <a:pt x="3163570" y="1342390"/>
                  <a:pt x="3163570" y="1790700"/>
                </a:cubicBezTo>
                <a:cubicBezTo>
                  <a:pt x="3163570" y="2237740"/>
                  <a:pt x="2769870" y="2237740"/>
                  <a:pt x="2769870" y="2686050"/>
                </a:cubicBezTo>
                <a:cubicBezTo>
                  <a:pt x="2769870" y="3133090"/>
                  <a:pt x="3163570" y="3133090"/>
                  <a:pt x="3163570" y="3581400"/>
                </a:cubicBezTo>
                <a:cubicBezTo>
                  <a:pt x="3163570" y="4028440"/>
                  <a:pt x="2769870" y="4028440"/>
                  <a:pt x="2769870" y="4476750"/>
                </a:cubicBezTo>
                <a:cubicBezTo>
                  <a:pt x="2769870" y="4923790"/>
                  <a:pt x="3163570" y="4923790"/>
                  <a:pt x="3163570" y="5372100"/>
                </a:cubicBezTo>
                <a:cubicBezTo>
                  <a:pt x="3163570" y="5820410"/>
                  <a:pt x="2769870" y="5819140"/>
                  <a:pt x="2769870" y="6267450"/>
                </a:cubicBezTo>
                <a:lnTo>
                  <a:pt x="0" y="6267450"/>
                </a:lnTo>
                <a:close/>
              </a:path>
            </a:pathLst>
          </a:custGeom>
          <a:blipFill rotWithShape="1">
            <a:blip r:embed="rId3">
              <a:alphaModFix/>
            </a:blip>
            <a:stretch>
              <a:fillRect b="0" l="-15992" r="-15994"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0"/>
          <p:cNvSpPr txBox="1"/>
          <p:nvPr/>
        </p:nvSpPr>
        <p:spPr>
          <a:xfrm>
            <a:off x="6316467" y="2339453"/>
            <a:ext cx="10942800" cy="5259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530" u="none" cap="none" strike="noStrike">
                <a:solidFill>
                  <a:srgbClr val="000000"/>
                </a:solidFill>
                <a:latin typeface="Michroma"/>
                <a:ea typeface="Michroma"/>
                <a:cs typeface="Michroma"/>
                <a:sym typeface="Michroma"/>
              </a:rPr>
              <a:t>He’s not done yet</a:t>
            </a:r>
            <a:endParaRPr>
              <a:latin typeface="Michroma"/>
              <a:ea typeface="Michroma"/>
              <a:cs typeface="Michroma"/>
              <a:sym typeface="Michroma"/>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68" name="Shape 168"/>
        <p:cNvGrpSpPr/>
        <p:nvPr/>
      </p:nvGrpSpPr>
      <p:grpSpPr>
        <a:xfrm>
          <a:off x="0" y="0"/>
          <a:ext cx="0" cy="0"/>
          <a:chOff x="0" y="0"/>
          <a:chExt cx="0" cy="0"/>
        </a:xfrm>
      </p:grpSpPr>
      <p:sp>
        <p:nvSpPr>
          <p:cNvPr id="169" name="Google Shape;169;p11"/>
          <p:cNvSpPr/>
          <p:nvPr/>
        </p:nvSpPr>
        <p:spPr>
          <a:xfrm>
            <a:off x="-952500" y="-2052515"/>
            <a:ext cx="7268967" cy="14400783"/>
          </a:xfrm>
          <a:custGeom>
            <a:rect b="b" l="l" r="r" t="t"/>
            <a:pathLst>
              <a:path extrusionOk="0" h="6267450" w="3163570">
                <a:moveTo>
                  <a:pt x="0" y="6263640"/>
                </a:moveTo>
                <a:cubicBezTo>
                  <a:pt x="0" y="5816600"/>
                  <a:pt x="393700" y="5816600"/>
                  <a:pt x="393700" y="5368290"/>
                </a:cubicBezTo>
                <a:cubicBezTo>
                  <a:pt x="393700" y="4919980"/>
                  <a:pt x="0" y="4921250"/>
                  <a:pt x="0" y="4474210"/>
                </a:cubicBezTo>
                <a:cubicBezTo>
                  <a:pt x="0" y="4025900"/>
                  <a:pt x="393700" y="4025900"/>
                  <a:pt x="393700" y="3578860"/>
                </a:cubicBezTo>
                <a:cubicBezTo>
                  <a:pt x="393700" y="3131820"/>
                  <a:pt x="0" y="3131820"/>
                  <a:pt x="0" y="2683510"/>
                </a:cubicBezTo>
                <a:cubicBezTo>
                  <a:pt x="0" y="2236470"/>
                  <a:pt x="393700" y="2236470"/>
                  <a:pt x="393700" y="1788160"/>
                </a:cubicBezTo>
                <a:cubicBezTo>
                  <a:pt x="393700" y="1341120"/>
                  <a:pt x="0" y="1341120"/>
                  <a:pt x="0" y="892810"/>
                </a:cubicBezTo>
                <a:cubicBezTo>
                  <a:pt x="0" y="447040"/>
                  <a:pt x="393700" y="447040"/>
                  <a:pt x="393700" y="0"/>
                </a:cubicBezTo>
                <a:lnTo>
                  <a:pt x="3163570" y="0"/>
                </a:lnTo>
                <a:cubicBezTo>
                  <a:pt x="3163570" y="447040"/>
                  <a:pt x="2769870" y="447040"/>
                  <a:pt x="2769870" y="895350"/>
                </a:cubicBezTo>
                <a:cubicBezTo>
                  <a:pt x="2769870" y="1342390"/>
                  <a:pt x="3163570" y="1342390"/>
                  <a:pt x="3163570" y="1790700"/>
                </a:cubicBezTo>
                <a:cubicBezTo>
                  <a:pt x="3163570" y="2237740"/>
                  <a:pt x="2769870" y="2237740"/>
                  <a:pt x="2769870" y="2686050"/>
                </a:cubicBezTo>
                <a:cubicBezTo>
                  <a:pt x="2769870" y="3133090"/>
                  <a:pt x="3163570" y="3133090"/>
                  <a:pt x="3163570" y="3581400"/>
                </a:cubicBezTo>
                <a:cubicBezTo>
                  <a:pt x="3163570" y="4028440"/>
                  <a:pt x="2769870" y="4028440"/>
                  <a:pt x="2769870" y="4476750"/>
                </a:cubicBezTo>
                <a:cubicBezTo>
                  <a:pt x="2769870" y="4923790"/>
                  <a:pt x="3163570" y="4923790"/>
                  <a:pt x="3163570" y="5372100"/>
                </a:cubicBezTo>
                <a:cubicBezTo>
                  <a:pt x="3163570" y="5820410"/>
                  <a:pt x="2769870" y="5819140"/>
                  <a:pt x="2769870" y="6267450"/>
                </a:cubicBezTo>
                <a:lnTo>
                  <a:pt x="0" y="6267450"/>
                </a:lnTo>
                <a:close/>
              </a:path>
            </a:pathLst>
          </a:custGeom>
          <a:blipFill rotWithShape="1">
            <a:blip r:embed="rId3">
              <a:alphaModFix/>
            </a:blip>
            <a:stretch>
              <a:fillRect b="0" l="-15992" r="-15994"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
          <p:cNvSpPr txBox="1"/>
          <p:nvPr/>
        </p:nvSpPr>
        <p:spPr>
          <a:xfrm>
            <a:off x="6316467" y="952500"/>
            <a:ext cx="10942800" cy="81495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1" i="0" lang="en-US" sz="5632" u="none" cap="none" strike="noStrike">
                <a:solidFill>
                  <a:srgbClr val="000000"/>
                </a:solidFill>
                <a:latin typeface="Michroma"/>
                <a:ea typeface="Michroma"/>
                <a:cs typeface="Michroma"/>
                <a:sym typeface="Michroma"/>
              </a:rPr>
              <a:t>Philippians 1:6 NIV</a:t>
            </a:r>
            <a:endParaRPr sz="600">
              <a:latin typeface="Michroma"/>
              <a:ea typeface="Michroma"/>
              <a:cs typeface="Michroma"/>
              <a:sym typeface="Michroma"/>
            </a:endParaRPr>
          </a:p>
          <a:p>
            <a:pPr indent="0" lvl="0" marL="0" marR="0" rtl="0" algn="l">
              <a:lnSpc>
                <a:spcPct val="120009"/>
              </a:lnSpc>
              <a:spcBef>
                <a:spcPts val="0"/>
              </a:spcBef>
              <a:spcAft>
                <a:spcPts val="0"/>
              </a:spcAft>
              <a:buNone/>
            </a:pPr>
            <a:r>
              <a:t/>
            </a:r>
            <a:endParaRPr b="1" i="0" sz="5632" u="none" cap="none" strike="noStrike">
              <a:solidFill>
                <a:srgbClr val="000000"/>
              </a:solidFill>
              <a:latin typeface="Michroma"/>
              <a:ea typeface="Michroma"/>
              <a:cs typeface="Michroma"/>
              <a:sym typeface="Michroma"/>
            </a:endParaRPr>
          </a:p>
          <a:p>
            <a:pPr indent="0" lvl="0" marL="0" marR="0" rtl="0" algn="l">
              <a:lnSpc>
                <a:spcPct val="120009"/>
              </a:lnSpc>
              <a:spcBef>
                <a:spcPts val="0"/>
              </a:spcBef>
              <a:spcAft>
                <a:spcPts val="0"/>
              </a:spcAft>
              <a:buNone/>
            </a:pPr>
            <a:r>
              <a:rPr b="1" i="0" lang="en-US" sz="5632" u="none" cap="none" strike="noStrike">
                <a:solidFill>
                  <a:srgbClr val="000000"/>
                </a:solidFill>
                <a:latin typeface="Michroma"/>
                <a:ea typeface="Michroma"/>
                <a:cs typeface="Michroma"/>
                <a:sym typeface="Michroma"/>
              </a:rPr>
              <a:t>being confident of this, that he who began a good work in you will carry it on to completion until the day of Christ Jesus.</a:t>
            </a:r>
            <a:endParaRPr sz="600">
              <a:latin typeface="Michroma"/>
              <a:ea typeface="Michroma"/>
              <a:cs typeface="Michroma"/>
              <a:sym typeface="Michroma"/>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74" name="Shape 174"/>
        <p:cNvGrpSpPr/>
        <p:nvPr/>
      </p:nvGrpSpPr>
      <p:grpSpPr>
        <a:xfrm>
          <a:off x="0" y="0"/>
          <a:ext cx="0" cy="0"/>
          <a:chOff x="0" y="0"/>
          <a:chExt cx="0" cy="0"/>
        </a:xfrm>
      </p:grpSpPr>
      <p:sp>
        <p:nvSpPr>
          <p:cNvPr id="175" name="Google Shape;175;p12"/>
          <p:cNvSpPr/>
          <p:nvPr/>
        </p:nvSpPr>
        <p:spPr>
          <a:xfrm rot="690876">
            <a:off x="-4974776" y="-771645"/>
            <a:ext cx="11349347" cy="12735787"/>
          </a:xfrm>
          <a:custGeom>
            <a:rect b="b" l="l" r="r" t="t"/>
            <a:pathLst>
              <a:path extrusionOk="0" h="6649720" w="5925820">
                <a:moveTo>
                  <a:pt x="636270" y="3585210"/>
                </a:moveTo>
                <a:cubicBezTo>
                  <a:pt x="535940" y="3595370"/>
                  <a:pt x="447040" y="3578860"/>
                  <a:pt x="374650" y="3533140"/>
                </a:cubicBezTo>
                <a:cubicBezTo>
                  <a:pt x="0" y="3295650"/>
                  <a:pt x="165100" y="2364740"/>
                  <a:pt x="741680" y="1455420"/>
                </a:cubicBezTo>
                <a:cubicBezTo>
                  <a:pt x="1318260" y="546100"/>
                  <a:pt x="2090420" y="0"/>
                  <a:pt x="2465070" y="237490"/>
                </a:cubicBezTo>
                <a:cubicBezTo>
                  <a:pt x="2644140" y="350520"/>
                  <a:pt x="2700020" y="622300"/>
                  <a:pt x="2646680" y="974090"/>
                </a:cubicBezTo>
                <a:cubicBezTo>
                  <a:pt x="3092450" y="774700"/>
                  <a:pt x="3489960" y="676910"/>
                  <a:pt x="3766820" y="698500"/>
                </a:cubicBezTo>
                <a:cubicBezTo>
                  <a:pt x="3884930" y="687070"/>
                  <a:pt x="3989070" y="707390"/>
                  <a:pt x="4072890" y="764540"/>
                </a:cubicBezTo>
                <a:cubicBezTo>
                  <a:pt x="4478020" y="1036320"/>
                  <a:pt x="4286250" y="2043430"/>
                  <a:pt x="3658870" y="3094990"/>
                </a:cubicBezTo>
                <a:cubicBezTo>
                  <a:pt x="4177030" y="3007360"/>
                  <a:pt x="4589780" y="3054350"/>
                  <a:pt x="4751070" y="3239770"/>
                </a:cubicBezTo>
                <a:cubicBezTo>
                  <a:pt x="4998720" y="3458210"/>
                  <a:pt x="4969510" y="4056380"/>
                  <a:pt x="4690110" y="4704080"/>
                </a:cubicBezTo>
                <a:cubicBezTo>
                  <a:pt x="5271770" y="4700270"/>
                  <a:pt x="5737860" y="4923790"/>
                  <a:pt x="5820410" y="5289550"/>
                </a:cubicBezTo>
                <a:cubicBezTo>
                  <a:pt x="5925820" y="5759450"/>
                  <a:pt x="5358130" y="6289040"/>
                  <a:pt x="4551680" y="6470650"/>
                </a:cubicBezTo>
                <a:cubicBezTo>
                  <a:pt x="3751580" y="6649720"/>
                  <a:pt x="3017520" y="6421120"/>
                  <a:pt x="2901950" y="5957570"/>
                </a:cubicBezTo>
                <a:cubicBezTo>
                  <a:pt x="2792730" y="5715000"/>
                  <a:pt x="2821940" y="5309870"/>
                  <a:pt x="2979420" y="4859020"/>
                </a:cubicBezTo>
                <a:cubicBezTo>
                  <a:pt x="2077720" y="5168900"/>
                  <a:pt x="1282700" y="5158740"/>
                  <a:pt x="1137920" y="4815840"/>
                </a:cubicBezTo>
                <a:cubicBezTo>
                  <a:pt x="982980" y="4556760"/>
                  <a:pt x="1028700" y="4071620"/>
                  <a:pt x="1240790" y="3501390"/>
                </a:cubicBezTo>
                <a:cubicBezTo>
                  <a:pt x="1007110" y="3568700"/>
                  <a:pt x="800100" y="3597910"/>
                  <a:pt x="636270" y="3585210"/>
                </a:cubicBezTo>
                <a:close/>
              </a:path>
            </a:pathLst>
          </a:custGeom>
          <a:blipFill rotWithShape="1">
            <a:blip r:embed="rId3">
              <a:alphaModFix/>
            </a:blip>
            <a:stretch>
              <a:fillRect b="-16882" l="0" r="0" t="-1688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txBox="1"/>
          <p:nvPr/>
        </p:nvSpPr>
        <p:spPr>
          <a:xfrm>
            <a:off x="4272410" y="3600450"/>
            <a:ext cx="12647100" cy="32844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699" u="none" cap="none" strike="noStrike">
                <a:solidFill>
                  <a:srgbClr val="000000"/>
                </a:solidFill>
                <a:latin typeface="Michroma"/>
                <a:ea typeface="Michroma"/>
                <a:cs typeface="Michroma"/>
                <a:sym typeface="Michroma"/>
              </a:rPr>
              <a:t>Encouragement Going Forward</a:t>
            </a:r>
            <a:endParaRPr sz="1300">
              <a:latin typeface="Michroma"/>
              <a:ea typeface="Michroma"/>
              <a:cs typeface="Michroma"/>
              <a:sym typeface="Michroma"/>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80" name="Shape 180"/>
        <p:cNvGrpSpPr/>
        <p:nvPr/>
      </p:nvGrpSpPr>
      <p:grpSpPr>
        <a:xfrm>
          <a:off x="0" y="0"/>
          <a:ext cx="0" cy="0"/>
          <a:chOff x="0" y="0"/>
          <a:chExt cx="0" cy="0"/>
        </a:xfrm>
      </p:grpSpPr>
      <p:sp>
        <p:nvSpPr>
          <p:cNvPr id="181" name="Google Shape;181;p13"/>
          <p:cNvSpPr/>
          <p:nvPr/>
        </p:nvSpPr>
        <p:spPr>
          <a:xfrm rot="690876">
            <a:off x="-4974776" y="-771645"/>
            <a:ext cx="11349347" cy="12735787"/>
          </a:xfrm>
          <a:custGeom>
            <a:rect b="b" l="l" r="r" t="t"/>
            <a:pathLst>
              <a:path extrusionOk="0" h="6649720" w="5925820">
                <a:moveTo>
                  <a:pt x="636270" y="3585210"/>
                </a:moveTo>
                <a:cubicBezTo>
                  <a:pt x="535940" y="3595370"/>
                  <a:pt x="447040" y="3578860"/>
                  <a:pt x="374650" y="3533140"/>
                </a:cubicBezTo>
                <a:cubicBezTo>
                  <a:pt x="0" y="3295650"/>
                  <a:pt x="165100" y="2364740"/>
                  <a:pt x="741680" y="1455420"/>
                </a:cubicBezTo>
                <a:cubicBezTo>
                  <a:pt x="1318260" y="546100"/>
                  <a:pt x="2090420" y="0"/>
                  <a:pt x="2465070" y="237490"/>
                </a:cubicBezTo>
                <a:cubicBezTo>
                  <a:pt x="2644140" y="350520"/>
                  <a:pt x="2700020" y="622300"/>
                  <a:pt x="2646680" y="974090"/>
                </a:cubicBezTo>
                <a:cubicBezTo>
                  <a:pt x="3092450" y="774700"/>
                  <a:pt x="3489960" y="676910"/>
                  <a:pt x="3766820" y="698500"/>
                </a:cubicBezTo>
                <a:cubicBezTo>
                  <a:pt x="3884930" y="687070"/>
                  <a:pt x="3989070" y="707390"/>
                  <a:pt x="4072890" y="764540"/>
                </a:cubicBezTo>
                <a:cubicBezTo>
                  <a:pt x="4478020" y="1036320"/>
                  <a:pt x="4286250" y="2043430"/>
                  <a:pt x="3658870" y="3094990"/>
                </a:cubicBezTo>
                <a:cubicBezTo>
                  <a:pt x="4177030" y="3007360"/>
                  <a:pt x="4589780" y="3054350"/>
                  <a:pt x="4751070" y="3239770"/>
                </a:cubicBezTo>
                <a:cubicBezTo>
                  <a:pt x="4998720" y="3458210"/>
                  <a:pt x="4969510" y="4056380"/>
                  <a:pt x="4690110" y="4704080"/>
                </a:cubicBezTo>
                <a:cubicBezTo>
                  <a:pt x="5271770" y="4700270"/>
                  <a:pt x="5737860" y="4923790"/>
                  <a:pt x="5820410" y="5289550"/>
                </a:cubicBezTo>
                <a:cubicBezTo>
                  <a:pt x="5925820" y="5759450"/>
                  <a:pt x="5358130" y="6289040"/>
                  <a:pt x="4551680" y="6470650"/>
                </a:cubicBezTo>
                <a:cubicBezTo>
                  <a:pt x="3751580" y="6649720"/>
                  <a:pt x="3017520" y="6421120"/>
                  <a:pt x="2901950" y="5957570"/>
                </a:cubicBezTo>
                <a:cubicBezTo>
                  <a:pt x="2792730" y="5715000"/>
                  <a:pt x="2821940" y="5309870"/>
                  <a:pt x="2979420" y="4859020"/>
                </a:cubicBezTo>
                <a:cubicBezTo>
                  <a:pt x="2077720" y="5168900"/>
                  <a:pt x="1282700" y="5158740"/>
                  <a:pt x="1137920" y="4815840"/>
                </a:cubicBezTo>
                <a:cubicBezTo>
                  <a:pt x="982980" y="4556760"/>
                  <a:pt x="1028700" y="4071620"/>
                  <a:pt x="1240790" y="3501390"/>
                </a:cubicBezTo>
                <a:cubicBezTo>
                  <a:pt x="1007110" y="3568700"/>
                  <a:pt x="800100" y="3597910"/>
                  <a:pt x="636270" y="3585210"/>
                </a:cubicBezTo>
                <a:close/>
              </a:path>
            </a:pathLst>
          </a:custGeom>
          <a:blipFill rotWithShape="1">
            <a:blip r:embed="rId3">
              <a:alphaModFix/>
            </a:blip>
            <a:stretch>
              <a:fillRect b="-16882" l="0" r="0" t="-1688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txBox="1"/>
          <p:nvPr/>
        </p:nvSpPr>
        <p:spPr>
          <a:xfrm>
            <a:off x="4362450" y="640652"/>
            <a:ext cx="13322400" cy="880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400" u="none" cap="none" strike="noStrike">
                <a:solidFill>
                  <a:srgbClr val="000000"/>
                </a:solidFill>
                <a:latin typeface="Michroma"/>
                <a:ea typeface="Michroma"/>
                <a:cs typeface="Michroma"/>
                <a:sym typeface="Michroma"/>
              </a:rPr>
              <a:t>Isaiah 46:3–4 NIV</a:t>
            </a:r>
            <a:endParaRPr sz="900">
              <a:latin typeface="Michroma"/>
              <a:ea typeface="Michroma"/>
              <a:cs typeface="Michroma"/>
              <a:sym typeface="Michroma"/>
            </a:endParaRPr>
          </a:p>
          <a:p>
            <a:pPr indent="0" lvl="0" marL="0" marR="0" rtl="0" algn="ctr">
              <a:lnSpc>
                <a:spcPct val="120000"/>
              </a:lnSpc>
              <a:spcBef>
                <a:spcPts val="0"/>
              </a:spcBef>
              <a:spcAft>
                <a:spcPts val="0"/>
              </a:spcAft>
              <a:buNone/>
            </a:pPr>
            <a:r>
              <a:t/>
            </a:r>
            <a:endParaRPr b="1" i="0" sz="4400" u="none" cap="none" strike="noStrike">
              <a:solidFill>
                <a:srgbClr val="000000"/>
              </a:solidFill>
              <a:latin typeface="Michroma"/>
              <a:ea typeface="Michroma"/>
              <a:cs typeface="Michroma"/>
              <a:sym typeface="Michroma"/>
            </a:endParaRPr>
          </a:p>
          <a:p>
            <a:pPr indent="0" lvl="0" marL="0" marR="0" rtl="0" algn="ctr">
              <a:lnSpc>
                <a:spcPct val="120000"/>
              </a:lnSpc>
              <a:spcBef>
                <a:spcPts val="0"/>
              </a:spcBef>
              <a:spcAft>
                <a:spcPts val="0"/>
              </a:spcAft>
              <a:buNone/>
            </a:pPr>
            <a:r>
              <a:rPr b="1" i="0" lang="en-US" sz="4400" u="none" cap="none" strike="noStrike">
                <a:solidFill>
                  <a:srgbClr val="000000"/>
                </a:solidFill>
                <a:latin typeface="Michroma"/>
                <a:ea typeface="Michroma"/>
                <a:cs typeface="Michroma"/>
                <a:sym typeface="Michroma"/>
              </a:rPr>
              <a:t>“Listen to me, you descendants of Jacob, all the remnant of the people of Israel, you whom I have upheld since your birth, and have carried since you were born. Even to your old age and gray hairs I am he, I am he who will sustain you. I have made you and I will carry you; I will sustain you and I will rescue you.</a:t>
            </a:r>
            <a:endParaRPr sz="900">
              <a:latin typeface="Michroma"/>
              <a:ea typeface="Michroma"/>
              <a:cs typeface="Michroma"/>
              <a:sym typeface="Michroma"/>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86" name="Shape 186"/>
        <p:cNvGrpSpPr/>
        <p:nvPr/>
      </p:nvGrpSpPr>
      <p:grpSpPr>
        <a:xfrm>
          <a:off x="0" y="0"/>
          <a:ext cx="0" cy="0"/>
          <a:chOff x="0" y="0"/>
          <a:chExt cx="0" cy="0"/>
        </a:xfrm>
      </p:grpSpPr>
      <p:sp>
        <p:nvSpPr>
          <p:cNvPr id="187" name="Google Shape;187;g373f009de47_0_0"/>
          <p:cNvSpPr/>
          <p:nvPr/>
        </p:nvSpPr>
        <p:spPr>
          <a:xfrm rot="5952203">
            <a:off x="-1810393" y="-2033289"/>
            <a:ext cx="6937327" cy="5601891"/>
          </a:xfrm>
          <a:custGeom>
            <a:rect b="b" l="l" r="r" t="t"/>
            <a:pathLst>
              <a:path extrusionOk="0" h="5599774" w="6934705">
                <a:moveTo>
                  <a:pt x="0" y="0"/>
                </a:moveTo>
                <a:lnTo>
                  <a:pt x="6934706" y="0"/>
                </a:lnTo>
                <a:lnTo>
                  <a:pt x="6934706" y="5599775"/>
                </a:lnTo>
                <a:lnTo>
                  <a:pt x="0" y="5599775"/>
                </a:lnTo>
                <a:lnTo>
                  <a:pt x="0" y="0"/>
                </a:lnTo>
                <a:close/>
              </a:path>
            </a:pathLst>
          </a:custGeom>
          <a:blipFill rotWithShape="1">
            <a:blip r:embed="rId3">
              <a:alphaModFix/>
            </a:blip>
            <a:stretch>
              <a:fillRect b="0" l="0" r="0" t="0"/>
            </a:stretch>
          </a:blipFill>
          <a:ln>
            <a:noFill/>
          </a:ln>
        </p:spPr>
      </p:sp>
      <p:sp>
        <p:nvSpPr>
          <p:cNvPr id="188" name="Google Shape;188;g373f009de47_0_0"/>
          <p:cNvSpPr/>
          <p:nvPr/>
        </p:nvSpPr>
        <p:spPr>
          <a:xfrm rot="-2584438">
            <a:off x="9487480" y="6678761"/>
            <a:ext cx="11882303" cy="2881458"/>
          </a:xfrm>
          <a:custGeom>
            <a:rect b="b" l="l" r="r" t="t"/>
            <a:pathLst>
              <a:path extrusionOk="0" h="2883324" w="11889997">
                <a:moveTo>
                  <a:pt x="0" y="0"/>
                </a:moveTo>
                <a:lnTo>
                  <a:pt x="11889996" y="0"/>
                </a:lnTo>
                <a:lnTo>
                  <a:pt x="11889996" y="2883324"/>
                </a:lnTo>
                <a:lnTo>
                  <a:pt x="0" y="2883324"/>
                </a:lnTo>
                <a:lnTo>
                  <a:pt x="0" y="0"/>
                </a:lnTo>
                <a:close/>
              </a:path>
            </a:pathLst>
          </a:custGeom>
          <a:blipFill rotWithShape="1">
            <a:blip r:embed="rId4">
              <a:alphaModFix/>
            </a:blip>
            <a:stretch>
              <a:fillRect b="0" l="0" r="0" t="0"/>
            </a:stretch>
          </a:blipFill>
          <a:ln>
            <a:noFill/>
          </a:ln>
        </p:spPr>
      </p:sp>
      <p:sp>
        <p:nvSpPr>
          <p:cNvPr id="189" name="Google Shape;189;g373f009de47_0_0"/>
          <p:cNvSpPr/>
          <p:nvPr/>
        </p:nvSpPr>
        <p:spPr>
          <a:xfrm rot="833831">
            <a:off x="-1059017" y="2454779"/>
            <a:ext cx="4172754" cy="4357968"/>
          </a:xfrm>
          <a:custGeom>
            <a:rect b="b" l="l" r="r" t="t"/>
            <a:pathLst>
              <a:path extrusionOk="0" h="4361240" w="4175887">
                <a:moveTo>
                  <a:pt x="0" y="0"/>
                </a:moveTo>
                <a:lnTo>
                  <a:pt x="4175888" y="0"/>
                </a:lnTo>
                <a:lnTo>
                  <a:pt x="4175888" y="4361240"/>
                </a:lnTo>
                <a:lnTo>
                  <a:pt x="0" y="4361240"/>
                </a:lnTo>
                <a:lnTo>
                  <a:pt x="0" y="0"/>
                </a:lnTo>
                <a:close/>
              </a:path>
            </a:pathLst>
          </a:custGeom>
          <a:blipFill rotWithShape="1">
            <a:blip r:embed="rId5">
              <a:alphaModFix/>
            </a:blip>
            <a:stretch>
              <a:fillRect b="0" l="0" r="0" t="0"/>
            </a:stretch>
          </a:blipFill>
          <a:ln>
            <a:noFill/>
          </a:ln>
        </p:spPr>
      </p:sp>
      <p:sp>
        <p:nvSpPr>
          <p:cNvPr id="190" name="Google Shape;190;g373f009de47_0_0"/>
          <p:cNvSpPr/>
          <p:nvPr/>
        </p:nvSpPr>
        <p:spPr>
          <a:xfrm rot="-815090">
            <a:off x="15947237" y="6819833"/>
            <a:ext cx="4312843" cy="4873270"/>
          </a:xfrm>
          <a:custGeom>
            <a:rect b="b" l="l" r="r" t="t"/>
            <a:pathLst>
              <a:path extrusionOk="0" h="4870881" w="4310729">
                <a:moveTo>
                  <a:pt x="0" y="0"/>
                </a:moveTo>
                <a:lnTo>
                  <a:pt x="4310730" y="0"/>
                </a:lnTo>
                <a:lnTo>
                  <a:pt x="4310730" y="4870880"/>
                </a:lnTo>
                <a:lnTo>
                  <a:pt x="0" y="4870880"/>
                </a:lnTo>
                <a:lnTo>
                  <a:pt x="0" y="0"/>
                </a:lnTo>
                <a:close/>
              </a:path>
            </a:pathLst>
          </a:custGeom>
          <a:blipFill rotWithShape="1">
            <a:blip r:embed="rId6">
              <a:alphaModFix/>
            </a:blip>
            <a:stretch>
              <a:fillRect b="0" l="0" r="0" t="0"/>
            </a:stretch>
          </a:blipFill>
          <a:ln>
            <a:noFill/>
          </a:ln>
        </p:spPr>
      </p:sp>
      <p:sp>
        <p:nvSpPr>
          <p:cNvPr id="191" name="Google Shape;191;g373f009de47_0_0"/>
          <p:cNvSpPr/>
          <p:nvPr/>
        </p:nvSpPr>
        <p:spPr>
          <a:xfrm rot="-7309395">
            <a:off x="10416149" y="-3534371"/>
            <a:ext cx="6273858" cy="6492997"/>
          </a:xfrm>
          <a:custGeom>
            <a:rect b="b" l="l" r="r" t="t"/>
            <a:pathLst>
              <a:path extrusionOk="0" h="6490543" w="6271487">
                <a:moveTo>
                  <a:pt x="0" y="0"/>
                </a:moveTo>
                <a:lnTo>
                  <a:pt x="6271488" y="0"/>
                </a:lnTo>
                <a:lnTo>
                  <a:pt x="6271488" y="6490544"/>
                </a:lnTo>
                <a:lnTo>
                  <a:pt x="0" y="6490544"/>
                </a:lnTo>
                <a:lnTo>
                  <a:pt x="0" y="0"/>
                </a:lnTo>
                <a:close/>
              </a:path>
            </a:pathLst>
          </a:custGeom>
          <a:blipFill rotWithShape="1">
            <a:blip r:embed="rId7">
              <a:alphaModFix/>
            </a:blip>
            <a:stretch>
              <a:fillRect b="0" l="0" r="0" t="0"/>
            </a:stretch>
          </a:blipFill>
          <a:ln>
            <a:noFill/>
          </a:ln>
        </p:spPr>
      </p:sp>
      <p:sp>
        <p:nvSpPr>
          <p:cNvPr id="192" name="Google Shape;192;g373f009de47_0_0"/>
          <p:cNvSpPr/>
          <p:nvPr/>
        </p:nvSpPr>
        <p:spPr>
          <a:xfrm rot="499954">
            <a:off x="532387" y="8640151"/>
            <a:ext cx="7434969" cy="4117114"/>
          </a:xfrm>
          <a:custGeom>
            <a:rect b="b" l="l" r="r" t="t"/>
            <a:pathLst>
              <a:path extrusionOk="0" h="4114800" w="7430790">
                <a:moveTo>
                  <a:pt x="0" y="0"/>
                </a:moveTo>
                <a:lnTo>
                  <a:pt x="7430790" y="0"/>
                </a:lnTo>
                <a:lnTo>
                  <a:pt x="7430790" y="4114800"/>
                </a:lnTo>
                <a:lnTo>
                  <a:pt x="0" y="4114800"/>
                </a:lnTo>
                <a:lnTo>
                  <a:pt x="0" y="0"/>
                </a:lnTo>
                <a:close/>
              </a:path>
            </a:pathLst>
          </a:custGeom>
          <a:blipFill rotWithShape="1">
            <a:blip r:embed="rId8">
              <a:alphaModFix/>
            </a:blip>
            <a:stretch>
              <a:fillRect b="0" l="0" r="0" t="0"/>
            </a:stretch>
          </a:blipFill>
          <a:ln>
            <a:noFill/>
          </a:ln>
        </p:spPr>
      </p:sp>
      <p:grpSp>
        <p:nvGrpSpPr>
          <p:cNvPr id="193" name="Google Shape;193;g373f009de47_0_0"/>
          <p:cNvGrpSpPr/>
          <p:nvPr/>
        </p:nvGrpSpPr>
        <p:grpSpPr>
          <a:xfrm>
            <a:off x="2231112" y="2720281"/>
            <a:ext cx="13825800" cy="5002750"/>
            <a:chOff x="0" y="-161925"/>
            <a:chExt cx="18434400" cy="6670333"/>
          </a:xfrm>
        </p:grpSpPr>
        <p:sp>
          <p:nvSpPr>
            <p:cNvPr id="194" name="Google Shape;194;g373f009de47_0_0"/>
            <p:cNvSpPr txBox="1"/>
            <p:nvPr/>
          </p:nvSpPr>
          <p:spPr>
            <a:xfrm>
              <a:off x="0" y="1821208"/>
              <a:ext cx="18434400" cy="46872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10381" u="none" cap="none" strike="noStrike">
                  <a:solidFill>
                    <a:srgbClr val="000000"/>
                  </a:solidFill>
                  <a:latin typeface="Michroma"/>
                  <a:ea typeface="Michroma"/>
                  <a:cs typeface="Michroma"/>
                  <a:sym typeface="Michroma"/>
                </a:rPr>
                <a:t>GOD’S MASTERPIECE</a:t>
              </a:r>
              <a:endParaRPr>
                <a:latin typeface="Michroma"/>
                <a:ea typeface="Michroma"/>
                <a:cs typeface="Michroma"/>
                <a:sym typeface="Michroma"/>
              </a:endParaRPr>
            </a:p>
          </p:txBody>
        </p:sp>
        <p:sp>
          <p:nvSpPr>
            <p:cNvPr id="195" name="Google Shape;195;g373f009de47_0_0"/>
            <p:cNvSpPr txBox="1"/>
            <p:nvPr/>
          </p:nvSpPr>
          <p:spPr>
            <a:xfrm>
              <a:off x="0" y="-161925"/>
              <a:ext cx="18434400" cy="10911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5316" u="none" cap="none" strike="noStrike">
                  <a:solidFill>
                    <a:srgbClr val="FFFFFF"/>
                  </a:solidFill>
                  <a:highlight>
                    <a:schemeClr val="dk2"/>
                  </a:highlight>
                  <a:latin typeface="Michroma"/>
                  <a:ea typeface="Michroma"/>
                  <a:cs typeface="Michroma"/>
                  <a:sym typeface="Michroma"/>
                </a:rPr>
                <a:t>EPHESIANS 2:10</a:t>
              </a:r>
              <a:endParaRPr>
                <a:highlight>
                  <a:schemeClr val="dk2"/>
                </a:highlight>
                <a:latin typeface="Michroma"/>
                <a:ea typeface="Michroma"/>
                <a:cs typeface="Michroma"/>
                <a:sym typeface="Michroma"/>
              </a:endParaRPr>
            </a:p>
          </p:txBody>
        </p:sp>
      </p:grpSp>
      <p:sp>
        <p:nvSpPr>
          <p:cNvPr id="196" name="Google Shape;196;g373f009de47_0_0"/>
          <p:cNvSpPr/>
          <p:nvPr/>
        </p:nvSpPr>
        <p:spPr>
          <a:xfrm rot="-5813639">
            <a:off x="16275176" y="-922303"/>
            <a:ext cx="3376819" cy="3368377"/>
          </a:xfrm>
          <a:custGeom>
            <a:rect b="b" l="l" r="r" t="t"/>
            <a:pathLst>
              <a:path extrusionOk="0" h="3369293" w="3377737">
                <a:moveTo>
                  <a:pt x="0" y="0"/>
                </a:moveTo>
                <a:lnTo>
                  <a:pt x="3377737" y="0"/>
                </a:lnTo>
                <a:lnTo>
                  <a:pt x="3377737" y="3369293"/>
                </a:lnTo>
                <a:lnTo>
                  <a:pt x="0" y="3369293"/>
                </a:lnTo>
                <a:lnTo>
                  <a:pt x="0" y="0"/>
                </a:lnTo>
                <a:close/>
              </a:path>
            </a:pathLst>
          </a:custGeom>
          <a:blipFill rotWithShape="1">
            <a:blip r:embed="rId9">
              <a:alphaModFix/>
            </a:blip>
            <a:stretch>
              <a:fillRect b="0" l="0" r="0" t="0"/>
            </a:stretch>
          </a:blipFill>
          <a:ln>
            <a:noFill/>
          </a:ln>
        </p:spPr>
      </p:sp>
      <p:sp>
        <p:nvSpPr>
          <p:cNvPr id="197" name="Google Shape;197;g373f009de47_0_0"/>
          <p:cNvSpPr/>
          <p:nvPr/>
        </p:nvSpPr>
        <p:spPr>
          <a:xfrm rot="-1185018">
            <a:off x="-597352" y="7089132"/>
            <a:ext cx="3246670" cy="3149270"/>
          </a:xfrm>
          <a:custGeom>
            <a:rect b="b" l="l" r="r" t="t"/>
            <a:pathLst>
              <a:path extrusionOk="0" h="3153204" w="3250726">
                <a:moveTo>
                  <a:pt x="0" y="0"/>
                </a:moveTo>
                <a:lnTo>
                  <a:pt x="3250726" y="0"/>
                </a:lnTo>
                <a:lnTo>
                  <a:pt x="3250726" y="3153205"/>
                </a:lnTo>
                <a:lnTo>
                  <a:pt x="0" y="3153205"/>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98" name="Shape 98"/>
        <p:cNvGrpSpPr/>
        <p:nvPr/>
      </p:nvGrpSpPr>
      <p:grpSpPr>
        <a:xfrm>
          <a:off x="0" y="0"/>
          <a:ext cx="0" cy="0"/>
          <a:chOff x="0" y="0"/>
          <a:chExt cx="0" cy="0"/>
        </a:xfrm>
      </p:grpSpPr>
      <p:sp>
        <p:nvSpPr>
          <p:cNvPr id="99" name="Google Shape;99;p2"/>
          <p:cNvSpPr/>
          <p:nvPr/>
        </p:nvSpPr>
        <p:spPr>
          <a:xfrm rot="-5400000">
            <a:off x="4545508" y="1246915"/>
            <a:ext cx="9196983" cy="20157771"/>
          </a:xfrm>
          <a:custGeom>
            <a:rect b="b" l="l" r="r" t="t"/>
            <a:pathLst>
              <a:path extrusionOk="0" h="20157771" w="9196983">
                <a:moveTo>
                  <a:pt x="0" y="0"/>
                </a:moveTo>
                <a:lnTo>
                  <a:pt x="9196984" y="0"/>
                </a:lnTo>
                <a:lnTo>
                  <a:pt x="9196984" y="20157772"/>
                </a:lnTo>
                <a:lnTo>
                  <a:pt x="0" y="20157772"/>
                </a:lnTo>
                <a:lnTo>
                  <a:pt x="0" y="0"/>
                </a:lnTo>
                <a:close/>
              </a:path>
            </a:pathLst>
          </a:custGeom>
          <a:blipFill rotWithShape="1">
            <a:blip r:embed="rId3">
              <a:alphaModFix/>
            </a:blip>
            <a:stretch>
              <a:fillRect b="0" l="0" r="0" t="0"/>
            </a:stretch>
          </a:blipFill>
          <a:ln>
            <a:noFill/>
          </a:ln>
        </p:spPr>
      </p:sp>
      <p:sp>
        <p:nvSpPr>
          <p:cNvPr id="100" name="Google Shape;100;p2"/>
          <p:cNvSpPr/>
          <p:nvPr/>
        </p:nvSpPr>
        <p:spPr>
          <a:xfrm>
            <a:off x="12215291" y="2047875"/>
            <a:ext cx="7497604" cy="8239125"/>
          </a:xfrm>
          <a:custGeom>
            <a:rect b="b" l="l" r="r" t="t"/>
            <a:pathLst>
              <a:path extrusionOk="0" h="6350000" w="57785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rotWithShape="1">
            <a:blip r:embed="rId4">
              <a:alphaModFix/>
            </a:blip>
            <a:stretch>
              <a:fillRect b="0" l="-15698" r="-4923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rot="4899088">
            <a:off x="13862066" y="-528821"/>
            <a:ext cx="5321790" cy="5308486"/>
          </a:xfrm>
          <a:custGeom>
            <a:rect b="b" l="l" r="r" t="t"/>
            <a:pathLst>
              <a:path extrusionOk="0" h="5308486" w="5321790">
                <a:moveTo>
                  <a:pt x="0" y="0"/>
                </a:moveTo>
                <a:lnTo>
                  <a:pt x="5321790" y="0"/>
                </a:lnTo>
                <a:lnTo>
                  <a:pt x="5321790" y="5308485"/>
                </a:lnTo>
                <a:lnTo>
                  <a:pt x="0" y="5308485"/>
                </a:lnTo>
                <a:lnTo>
                  <a:pt x="0" y="0"/>
                </a:lnTo>
                <a:close/>
              </a:path>
            </a:pathLst>
          </a:custGeom>
          <a:blipFill rotWithShape="1">
            <a:blip r:embed="rId5">
              <a:alphaModFix/>
            </a:blip>
            <a:stretch>
              <a:fillRect b="0" l="0" r="0" t="0"/>
            </a:stretch>
          </a:blipFill>
          <a:ln>
            <a:noFill/>
          </a:ln>
        </p:spPr>
      </p:sp>
      <p:grpSp>
        <p:nvGrpSpPr>
          <p:cNvPr id="102" name="Google Shape;102;p2"/>
          <p:cNvGrpSpPr/>
          <p:nvPr/>
        </p:nvGrpSpPr>
        <p:grpSpPr>
          <a:xfrm>
            <a:off x="1028700" y="971550"/>
            <a:ext cx="10975500" cy="8011628"/>
            <a:chOff x="0" y="-76200"/>
            <a:chExt cx="14634000" cy="10682170"/>
          </a:xfrm>
        </p:grpSpPr>
        <p:sp>
          <p:nvSpPr>
            <p:cNvPr id="103" name="Google Shape;103;p2"/>
            <p:cNvSpPr txBox="1"/>
            <p:nvPr/>
          </p:nvSpPr>
          <p:spPr>
            <a:xfrm>
              <a:off x="0" y="-76200"/>
              <a:ext cx="14634000" cy="13542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599" u="none" cap="none" strike="noStrike">
                  <a:solidFill>
                    <a:srgbClr val="000000"/>
                  </a:solidFill>
                  <a:latin typeface="Michroma"/>
                  <a:ea typeface="Michroma"/>
                  <a:cs typeface="Michroma"/>
                  <a:sym typeface="Michroma"/>
                </a:rPr>
                <a:t>Ephesians 2:10 NIV</a:t>
              </a:r>
              <a:endParaRPr sz="1000">
                <a:latin typeface="Michroma"/>
                <a:ea typeface="Michroma"/>
                <a:cs typeface="Michroma"/>
                <a:sym typeface="Michroma"/>
              </a:endParaRPr>
            </a:p>
          </p:txBody>
        </p:sp>
        <p:sp>
          <p:nvSpPr>
            <p:cNvPr id="104" name="Google Shape;104;p2"/>
            <p:cNvSpPr txBox="1"/>
            <p:nvPr/>
          </p:nvSpPr>
          <p:spPr>
            <a:xfrm>
              <a:off x="0" y="1987570"/>
              <a:ext cx="14634000" cy="8618400"/>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i="0" lang="en-US" sz="5599" u="none" cap="none" strike="noStrike">
                  <a:solidFill>
                    <a:srgbClr val="000000"/>
                  </a:solidFill>
                  <a:latin typeface="Michroma"/>
                  <a:ea typeface="Michroma"/>
                  <a:cs typeface="Michroma"/>
                  <a:sym typeface="Michroma"/>
                </a:rPr>
                <a:t>For we are God’s handiwork, created in Christ Jesus to do good works, which God prepared in advance for us to do.</a:t>
              </a:r>
              <a:endParaRPr sz="700">
                <a:latin typeface="Michroma"/>
                <a:ea typeface="Michroma"/>
                <a:cs typeface="Michroma"/>
                <a:sym typeface="Michroma"/>
              </a:endParaRPr>
            </a:p>
          </p:txBody>
        </p:sp>
      </p:gr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08" name="Shape 108"/>
        <p:cNvGrpSpPr/>
        <p:nvPr/>
      </p:nvGrpSpPr>
      <p:grpSpPr>
        <a:xfrm>
          <a:off x="0" y="0"/>
          <a:ext cx="0" cy="0"/>
          <a:chOff x="0" y="0"/>
          <a:chExt cx="0" cy="0"/>
        </a:xfrm>
      </p:grpSpPr>
      <p:sp>
        <p:nvSpPr>
          <p:cNvPr id="109" name="Google Shape;109;p3"/>
          <p:cNvSpPr/>
          <p:nvPr/>
        </p:nvSpPr>
        <p:spPr>
          <a:xfrm rot="4612963">
            <a:off x="-163426" y="5753263"/>
            <a:ext cx="6773484" cy="7010074"/>
          </a:xfrm>
          <a:custGeom>
            <a:rect b="b" l="l" r="r" t="t"/>
            <a:pathLst>
              <a:path extrusionOk="0" h="7010074" w="6773484">
                <a:moveTo>
                  <a:pt x="0" y="0"/>
                </a:moveTo>
                <a:lnTo>
                  <a:pt x="6773484" y="0"/>
                </a:lnTo>
                <a:lnTo>
                  <a:pt x="6773484" y="7010074"/>
                </a:lnTo>
                <a:lnTo>
                  <a:pt x="0" y="7010074"/>
                </a:lnTo>
                <a:lnTo>
                  <a:pt x="0" y="0"/>
                </a:lnTo>
                <a:close/>
              </a:path>
            </a:pathLst>
          </a:custGeom>
          <a:blipFill rotWithShape="1">
            <a:blip r:embed="rId3">
              <a:alphaModFix/>
            </a:blip>
            <a:stretch>
              <a:fillRect b="0" l="0" r="0" t="0"/>
            </a:stretch>
          </a:blipFill>
          <a:ln>
            <a:noFill/>
          </a:ln>
        </p:spPr>
      </p:sp>
      <p:sp>
        <p:nvSpPr>
          <p:cNvPr id="110" name="Google Shape;110;p3"/>
          <p:cNvSpPr/>
          <p:nvPr/>
        </p:nvSpPr>
        <p:spPr>
          <a:xfrm rot="4468510">
            <a:off x="11755165" y="-3285727"/>
            <a:ext cx="7006601" cy="7973372"/>
          </a:xfrm>
          <a:custGeom>
            <a:rect b="b" l="l" r="r" t="t"/>
            <a:pathLst>
              <a:path extrusionOk="0" h="7973372" w="7006601">
                <a:moveTo>
                  <a:pt x="0" y="0"/>
                </a:moveTo>
                <a:lnTo>
                  <a:pt x="7006601" y="0"/>
                </a:lnTo>
                <a:lnTo>
                  <a:pt x="7006601" y="7973372"/>
                </a:lnTo>
                <a:lnTo>
                  <a:pt x="0" y="7973372"/>
                </a:lnTo>
                <a:lnTo>
                  <a:pt x="0" y="0"/>
                </a:lnTo>
                <a:close/>
              </a:path>
            </a:pathLst>
          </a:custGeom>
          <a:blipFill rotWithShape="1">
            <a:blip r:embed="rId4">
              <a:alphaModFix/>
            </a:blip>
            <a:stretch>
              <a:fillRect b="0" l="0" r="0" t="0"/>
            </a:stretch>
          </a:blipFill>
          <a:ln>
            <a:noFill/>
          </a:ln>
        </p:spPr>
      </p:sp>
      <p:sp>
        <p:nvSpPr>
          <p:cNvPr id="111" name="Google Shape;111;p3"/>
          <p:cNvSpPr txBox="1"/>
          <p:nvPr/>
        </p:nvSpPr>
        <p:spPr>
          <a:xfrm>
            <a:off x="2231642" y="3621426"/>
            <a:ext cx="13824600" cy="34200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0099" u="none" cap="none" strike="noStrike">
                <a:solidFill>
                  <a:srgbClr val="000000"/>
                </a:solidFill>
                <a:latin typeface="Michroma"/>
                <a:ea typeface="Michroma"/>
                <a:cs typeface="Michroma"/>
                <a:sym typeface="Michroma"/>
              </a:rPr>
              <a:t>You Are Not Here By Mistake</a:t>
            </a:r>
            <a:endParaRPr>
              <a:latin typeface="Michroma"/>
              <a:ea typeface="Michroma"/>
              <a:cs typeface="Michroma"/>
              <a:sym typeface="Michroma"/>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15" name="Shape 115"/>
        <p:cNvGrpSpPr/>
        <p:nvPr/>
      </p:nvGrpSpPr>
      <p:grpSpPr>
        <a:xfrm>
          <a:off x="0" y="0"/>
          <a:ext cx="0" cy="0"/>
          <a:chOff x="0" y="0"/>
          <a:chExt cx="0" cy="0"/>
        </a:xfrm>
      </p:grpSpPr>
      <p:sp>
        <p:nvSpPr>
          <p:cNvPr id="116" name="Google Shape;116;p4"/>
          <p:cNvSpPr/>
          <p:nvPr/>
        </p:nvSpPr>
        <p:spPr>
          <a:xfrm rot="4612963">
            <a:off x="-163426" y="5753263"/>
            <a:ext cx="6773484" cy="7010074"/>
          </a:xfrm>
          <a:custGeom>
            <a:rect b="b" l="l" r="r" t="t"/>
            <a:pathLst>
              <a:path extrusionOk="0" h="7010074" w="6773484">
                <a:moveTo>
                  <a:pt x="0" y="0"/>
                </a:moveTo>
                <a:lnTo>
                  <a:pt x="6773484" y="0"/>
                </a:lnTo>
                <a:lnTo>
                  <a:pt x="6773484" y="7010074"/>
                </a:lnTo>
                <a:lnTo>
                  <a:pt x="0" y="7010074"/>
                </a:lnTo>
                <a:lnTo>
                  <a:pt x="0" y="0"/>
                </a:lnTo>
                <a:close/>
              </a:path>
            </a:pathLst>
          </a:custGeom>
          <a:blipFill rotWithShape="1">
            <a:blip r:embed="rId3">
              <a:alphaModFix/>
            </a:blip>
            <a:stretch>
              <a:fillRect b="0" l="0" r="0" t="0"/>
            </a:stretch>
          </a:blipFill>
          <a:ln>
            <a:noFill/>
          </a:ln>
        </p:spPr>
      </p:sp>
      <p:sp>
        <p:nvSpPr>
          <p:cNvPr id="117" name="Google Shape;117;p4"/>
          <p:cNvSpPr/>
          <p:nvPr/>
        </p:nvSpPr>
        <p:spPr>
          <a:xfrm rot="4468510">
            <a:off x="11755165" y="-3285727"/>
            <a:ext cx="7006601" cy="7973372"/>
          </a:xfrm>
          <a:custGeom>
            <a:rect b="b" l="l" r="r" t="t"/>
            <a:pathLst>
              <a:path extrusionOk="0" h="7973372" w="7006601">
                <a:moveTo>
                  <a:pt x="0" y="0"/>
                </a:moveTo>
                <a:lnTo>
                  <a:pt x="7006601" y="0"/>
                </a:lnTo>
                <a:lnTo>
                  <a:pt x="7006601" y="7973372"/>
                </a:lnTo>
                <a:lnTo>
                  <a:pt x="0" y="7973372"/>
                </a:lnTo>
                <a:lnTo>
                  <a:pt x="0" y="0"/>
                </a:lnTo>
                <a:close/>
              </a:path>
            </a:pathLst>
          </a:custGeom>
          <a:blipFill rotWithShape="1">
            <a:blip r:embed="rId4">
              <a:alphaModFix/>
            </a:blip>
            <a:stretch>
              <a:fillRect b="0" l="0" r="0" t="0"/>
            </a:stretch>
          </a:blipFill>
          <a:ln>
            <a:noFill/>
          </a:ln>
        </p:spPr>
      </p:sp>
      <p:sp>
        <p:nvSpPr>
          <p:cNvPr id="118" name="Google Shape;118;p4"/>
          <p:cNvSpPr txBox="1"/>
          <p:nvPr/>
        </p:nvSpPr>
        <p:spPr>
          <a:xfrm>
            <a:off x="610950" y="1842800"/>
            <a:ext cx="17066100" cy="7315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6789" u="none" cap="none" strike="noStrike">
                <a:solidFill>
                  <a:srgbClr val="000000"/>
                </a:solidFill>
                <a:latin typeface="Michroma"/>
                <a:ea typeface="Michroma"/>
                <a:cs typeface="Michroma"/>
                <a:sym typeface="Michroma"/>
              </a:rPr>
              <a:t>Deuteronomy 32:4 NIV</a:t>
            </a:r>
            <a:endParaRPr>
              <a:latin typeface="Michroma"/>
              <a:ea typeface="Michroma"/>
              <a:cs typeface="Michroma"/>
              <a:sym typeface="Michroma"/>
            </a:endParaRPr>
          </a:p>
          <a:p>
            <a:pPr indent="0" lvl="0" marL="0" marR="0" rtl="0" algn="ctr">
              <a:lnSpc>
                <a:spcPct val="120002"/>
              </a:lnSpc>
              <a:spcBef>
                <a:spcPts val="0"/>
              </a:spcBef>
              <a:spcAft>
                <a:spcPts val="0"/>
              </a:spcAft>
              <a:buNone/>
            </a:pPr>
            <a:r>
              <a:t/>
            </a:r>
            <a:endParaRPr b="1" i="0" sz="6789" u="none" cap="none" strike="noStrike">
              <a:solidFill>
                <a:srgbClr val="000000"/>
              </a:solidFill>
              <a:latin typeface="Michroma"/>
              <a:ea typeface="Michroma"/>
              <a:cs typeface="Michroma"/>
              <a:sym typeface="Michroma"/>
            </a:endParaRPr>
          </a:p>
          <a:p>
            <a:pPr indent="0" lvl="0" marL="0" marR="0" rtl="0" algn="ctr">
              <a:lnSpc>
                <a:spcPct val="120002"/>
              </a:lnSpc>
              <a:spcBef>
                <a:spcPts val="0"/>
              </a:spcBef>
              <a:spcAft>
                <a:spcPts val="0"/>
              </a:spcAft>
              <a:buNone/>
            </a:pPr>
            <a:r>
              <a:rPr b="1" i="0" lang="en-US" sz="6789" u="none" cap="none" strike="noStrike">
                <a:solidFill>
                  <a:srgbClr val="000000"/>
                </a:solidFill>
                <a:latin typeface="Michroma"/>
                <a:ea typeface="Michroma"/>
                <a:cs typeface="Michroma"/>
                <a:sym typeface="Michroma"/>
              </a:rPr>
              <a:t>He is the Rock, his works are perfect, and all his ways are </a:t>
            </a:r>
            <a:r>
              <a:rPr b="1" i="0" lang="en-US" sz="6789" u="none" cap="none" strike="noStrike">
                <a:solidFill>
                  <a:srgbClr val="ECE9E3"/>
                </a:solidFill>
                <a:latin typeface="Michroma"/>
                <a:ea typeface="Michroma"/>
                <a:cs typeface="Michroma"/>
                <a:sym typeface="Michroma"/>
              </a:rPr>
              <a:t>just.</a:t>
            </a:r>
            <a:r>
              <a:rPr b="1" i="0" lang="en-US" sz="6789" u="none" cap="none" strike="noStrike">
                <a:solidFill>
                  <a:srgbClr val="000000"/>
                </a:solidFill>
                <a:latin typeface="Michroma"/>
                <a:ea typeface="Michroma"/>
                <a:cs typeface="Michroma"/>
                <a:sym typeface="Michroma"/>
              </a:rPr>
              <a:t> A faithful God who does </a:t>
            </a:r>
            <a:r>
              <a:rPr b="1" i="0" lang="en-US" sz="6789" u="none" cap="none" strike="noStrike">
                <a:solidFill>
                  <a:srgbClr val="ECE9E3"/>
                </a:solidFill>
                <a:latin typeface="Michroma"/>
                <a:ea typeface="Michroma"/>
                <a:cs typeface="Michroma"/>
                <a:sym typeface="Michroma"/>
              </a:rPr>
              <a:t>no wrong,</a:t>
            </a:r>
            <a:r>
              <a:rPr b="1" i="0" lang="en-US" sz="6789" u="none" cap="none" strike="noStrike">
                <a:solidFill>
                  <a:srgbClr val="000000"/>
                </a:solidFill>
                <a:latin typeface="Michroma"/>
                <a:ea typeface="Michroma"/>
                <a:cs typeface="Michroma"/>
                <a:sym typeface="Michroma"/>
              </a:rPr>
              <a:t> upright and just is he.</a:t>
            </a:r>
            <a:endParaRPr>
              <a:latin typeface="Michroma"/>
              <a:ea typeface="Michroma"/>
              <a:cs typeface="Michroma"/>
              <a:sym typeface="Michroma"/>
            </a:endParaRPr>
          </a:p>
        </p:txBody>
      </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22" name="Shape 122"/>
        <p:cNvGrpSpPr/>
        <p:nvPr/>
      </p:nvGrpSpPr>
      <p:grpSpPr>
        <a:xfrm>
          <a:off x="0" y="0"/>
          <a:ext cx="0" cy="0"/>
          <a:chOff x="0" y="0"/>
          <a:chExt cx="0" cy="0"/>
        </a:xfrm>
      </p:grpSpPr>
      <p:sp>
        <p:nvSpPr>
          <p:cNvPr id="123" name="Google Shape;123;p5"/>
          <p:cNvSpPr/>
          <p:nvPr/>
        </p:nvSpPr>
        <p:spPr>
          <a:xfrm>
            <a:off x="1024672" y="4890204"/>
            <a:ext cx="4065289" cy="406527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7111356" y="4890204"/>
            <a:ext cx="4065289" cy="406527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a:alphaModFix/>
            </a:blip>
            <a:stretch>
              <a:fillRect b="-4289" l="-44968" r="-24385" t="-854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p:nvPr/>
        </p:nvSpPr>
        <p:spPr>
          <a:xfrm>
            <a:off x="13194011" y="4890204"/>
            <a:ext cx="4065289" cy="406527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b="-4669" l="0" r="0" t="-4542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
          <p:cNvSpPr/>
          <p:nvPr/>
        </p:nvSpPr>
        <p:spPr>
          <a:xfrm rot="-2781239">
            <a:off x="507304" y="5988344"/>
            <a:ext cx="1914082" cy="6805624"/>
          </a:xfrm>
          <a:custGeom>
            <a:rect b="b" l="l" r="r" t="t"/>
            <a:pathLst>
              <a:path extrusionOk="0" h="6805624" w="1914082">
                <a:moveTo>
                  <a:pt x="0" y="0"/>
                </a:moveTo>
                <a:lnTo>
                  <a:pt x="1914082" y="0"/>
                </a:lnTo>
                <a:lnTo>
                  <a:pt x="1914082" y="6805624"/>
                </a:lnTo>
                <a:lnTo>
                  <a:pt x="0" y="6805624"/>
                </a:lnTo>
                <a:lnTo>
                  <a:pt x="0" y="0"/>
                </a:lnTo>
                <a:close/>
              </a:path>
            </a:pathLst>
          </a:custGeom>
          <a:blipFill rotWithShape="1">
            <a:blip r:embed="rId6">
              <a:alphaModFix/>
            </a:blip>
            <a:stretch>
              <a:fillRect b="0" l="0" r="0" t="0"/>
            </a:stretch>
          </a:blipFill>
          <a:ln>
            <a:noFill/>
          </a:ln>
        </p:spPr>
      </p:sp>
      <p:sp>
        <p:nvSpPr>
          <p:cNvPr id="127" name="Google Shape;127;p5"/>
          <p:cNvSpPr/>
          <p:nvPr/>
        </p:nvSpPr>
        <p:spPr>
          <a:xfrm rot="-3535265">
            <a:off x="15715569" y="-2429556"/>
            <a:ext cx="2367703" cy="6051637"/>
          </a:xfrm>
          <a:custGeom>
            <a:rect b="b" l="l" r="r" t="t"/>
            <a:pathLst>
              <a:path extrusionOk="0" h="6051637" w="2367703">
                <a:moveTo>
                  <a:pt x="0" y="0"/>
                </a:moveTo>
                <a:lnTo>
                  <a:pt x="2367703" y="0"/>
                </a:lnTo>
                <a:lnTo>
                  <a:pt x="2367703" y="6051637"/>
                </a:lnTo>
                <a:lnTo>
                  <a:pt x="0" y="6051637"/>
                </a:lnTo>
                <a:lnTo>
                  <a:pt x="0" y="0"/>
                </a:lnTo>
                <a:close/>
              </a:path>
            </a:pathLst>
          </a:custGeom>
          <a:blipFill rotWithShape="1">
            <a:blip r:embed="rId7">
              <a:alphaModFix/>
            </a:blip>
            <a:stretch>
              <a:fillRect b="0" l="0" r="0" t="0"/>
            </a:stretch>
          </a:blipFill>
          <a:ln>
            <a:noFill/>
          </a:ln>
        </p:spPr>
      </p:sp>
      <p:sp>
        <p:nvSpPr>
          <p:cNvPr id="128" name="Google Shape;128;p5"/>
          <p:cNvSpPr txBox="1"/>
          <p:nvPr/>
        </p:nvSpPr>
        <p:spPr>
          <a:xfrm>
            <a:off x="1333500" y="2010113"/>
            <a:ext cx="15621000" cy="1477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599" u="none" cap="none" strike="noStrike">
                <a:solidFill>
                  <a:srgbClr val="000000"/>
                </a:solidFill>
                <a:latin typeface="Michroma"/>
                <a:ea typeface="Michroma"/>
                <a:cs typeface="Michroma"/>
                <a:sym typeface="Michroma"/>
              </a:rPr>
              <a:t>He’s Working On Us</a:t>
            </a:r>
            <a:endParaRPr>
              <a:latin typeface="Michroma"/>
              <a:ea typeface="Michroma"/>
              <a:cs typeface="Michroma"/>
              <a:sym typeface="Michroma"/>
            </a:endParaRPr>
          </a:p>
        </p:txBody>
      </p:sp>
      <p:sp>
        <p:nvSpPr>
          <p:cNvPr id="129" name="Google Shape;129;p5"/>
          <p:cNvSpPr txBox="1"/>
          <p:nvPr/>
        </p:nvSpPr>
        <p:spPr>
          <a:xfrm>
            <a:off x="5828882" y="6381503"/>
            <a:ext cx="5394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FFFFF"/>
                </a:solidFill>
                <a:highlight>
                  <a:schemeClr val="dk2"/>
                </a:highlight>
                <a:latin typeface="Ultra"/>
                <a:ea typeface="Ultra"/>
                <a:cs typeface="Ultra"/>
                <a:sym typeface="Ultra"/>
              </a:rPr>
              <a:t>+</a:t>
            </a:r>
            <a:endParaRPr>
              <a:highlight>
                <a:schemeClr val="dk2"/>
              </a:highlight>
            </a:endParaRPr>
          </a:p>
        </p:txBody>
      </p:sp>
      <p:sp>
        <p:nvSpPr>
          <p:cNvPr id="130" name="Google Shape;130;p5"/>
          <p:cNvSpPr txBox="1"/>
          <p:nvPr/>
        </p:nvSpPr>
        <p:spPr>
          <a:xfrm>
            <a:off x="11915566" y="6381503"/>
            <a:ext cx="5394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FFFFF"/>
                </a:solidFill>
                <a:highlight>
                  <a:schemeClr val="dk2"/>
                </a:highlight>
                <a:latin typeface="Ultra"/>
                <a:ea typeface="Ultra"/>
                <a:cs typeface="Ultra"/>
                <a:sym typeface="Ultra"/>
              </a:rPr>
              <a:t>=</a:t>
            </a:r>
            <a:endParaRPr>
              <a:highlight>
                <a:schemeClr val="dk2"/>
              </a:highlight>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34" name="Shape 134"/>
        <p:cNvGrpSpPr/>
        <p:nvPr/>
      </p:nvGrpSpPr>
      <p:grpSpPr>
        <a:xfrm>
          <a:off x="0" y="0"/>
          <a:ext cx="0" cy="0"/>
          <a:chOff x="0" y="0"/>
          <a:chExt cx="0" cy="0"/>
        </a:xfrm>
      </p:grpSpPr>
      <p:sp>
        <p:nvSpPr>
          <p:cNvPr id="135" name="Google Shape;135;p6"/>
          <p:cNvSpPr/>
          <p:nvPr/>
        </p:nvSpPr>
        <p:spPr>
          <a:xfrm rot="-2781239">
            <a:off x="507304" y="5988344"/>
            <a:ext cx="1914082" cy="6805624"/>
          </a:xfrm>
          <a:custGeom>
            <a:rect b="b" l="l" r="r" t="t"/>
            <a:pathLst>
              <a:path extrusionOk="0" h="6805624" w="1914082">
                <a:moveTo>
                  <a:pt x="0" y="0"/>
                </a:moveTo>
                <a:lnTo>
                  <a:pt x="1914082" y="0"/>
                </a:lnTo>
                <a:lnTo>
                  <a:pt x="1914082" y="6805624"/>
                </a:lnTo>
                <a:lnTo>
                  <a:pt x="0" y="6805624"/>
                </a:lnTo>
                <a:lnTo>
                  <a:pt x="0" y="0"/>
                </a:lnTo>
                <a:close/>
              </a:path>
            </a:pathLst>
          </a:custGeom>
          <a:blipFill rotWithShape="1">
            <a:blip r:embed="rId3">
              <a:alphaModFix/>
            </a:blip>
            <a:stretch>
              <a:fillRect b="0" l="0" r="0" t="0"/>
            </a:stretch>
          </a:blipFill>
          <a:ln>
            <a:noFill/>
          </a:ln>
        </p:spPr>
      </p:sp>
      <p:sp>
        <p:nvSpPr>
          <p:cNvPr id="136" name="Google Shape;136;p6"/>
          <p:cNvSpPr/>
          <p:nvPr/>
        </p:nvSpPr>
        <p:spPr>
          <a:xfrm rot="-3535265">
            <a:off x="15715569" y="-2429556"/>
            <a:ext cx="2367703" cy="6051637"/>
          </a:xfrm>
          <a:custGeom>
            <a:rect b="b" l="l" r="r" t="t"/>
            <a:pathLst>
              <a:path extrusionOk="0" h="6051637" w="2367703">
                <a:moveTo>
                  <a:pt x="0" y="0"/>
                </a:moveTo>
                <a:lnTo>
                  <a:pt x="2367703" y="0"/>
                </a:lnTo>
                <a:lnTo>
                  <a:pt x="2367703" y="6051637"/>
                </a:lnTo>
                <a:lnTo>
                  <a:pt x="0" y="6051637"/>
                </a:lnTo>
                <a:lnTo>
                  <a:pt x="0" y="0"/>
                </a:lnTo>
                <a:close/>
              </a:path>
            </a:pathLst>
          </a:custGeom>
          <a:blipFill rotWithShape="1">
            <a:blip r:embed="rId4">
              <a:alphaModFix/>
            </a:blip>
            <a:stretch>
              <a:fillRect b="0" l="0" r="0" t="0"/>
            </a:stretch>
          </a:blipFill>
          <a:ln>
            <a:noFill/>
          </a:ln>
        </p:spPr>
      </p:sp>
      <p:sp>
        <p:nvSpPr>
          <p:cNvPr id="137" name="Google Shape;137;p6"/>
          <p:cNvSpPr txBox="1"/>
          <p:nvPr/>
        </p:nvSpPr>
        <p:spPr>
          <a:xfrm>
            <a:off x="1333500" y="425450"/>
            <a:ext cx="15621000" cy="7972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7399" u="none" cap="none" strike="noStrike">
                <a:solidFill>
                  <a:srgbClr val="000000"/>
                </a:solidFill>
                <a:latin typeface="Michroma"/>
                <a:ea typeface="Michroma"/>
                <a:cs typeface="Michroma"/>
                <a:sym typeface="Michroma"/>
              </a:rPr>
              <a:t>Isaiah 64:8 NIV</a:t>
            </a:r>
            <a:endParaRPr sz="200">
              <a:latin typeface="Michroma"/>
              <a:ea typeface="Michroma"/>
              <a:cs typeface="Michroma"/>
              <a:sym typeface="Michroma"/>
            </a:endParaRPr>
          </a:p>
          <a:p>
            <a:pPr indent="0" lvl="0" marL="0" marR="0" rtl="0" algn="ctr">
              <a:lnSpc>
                <a:spcPct val="120002"/>
              </a:lnSpc>
              <a:spcBef>
                <a:spcPts val="0"/>
              </a:spcBef>
              <a:spcAft>
                <a:spcPts val="0"/>
              </a:spcAft>
              <a:buNone/>
            </a:pPr>
            <a:r>
              <a:t/>
            </a:r>
            <a:endParaRPr b="1" i="0" sz="7399" u="none" cap="none" strike="noStrike">
              <a:solidFill>
                <a:srgbClr val="000000"/>
              </a:solidFill>
              <a:latin typeface="Michroma"/>
              <a:ea typeface="Michroma"/>
              <a:cs typeface="Michroma"/>
              <a:sym typeface="Michroma"/>
            </a:endParaRPr>
          </a:p>
          <a:p>
            <a:pPr indent="0" lvl="0" marL="0" marR="0" rtl="0" algn="ctr">
              <a:lnSpc>
                <a:spcPct val="120002"/>
              </a:lnSpc>
              <a:spcBef>
                <a:spcPts val="0"/>
              </a:spcBef>
              <a:spcAft>
                <a:spcPts val="0"/>
              </a:spcAft>
              <a:buNone/>
            </a:pPr>
            <a:r>
              <a:rPr b="1" i="0" lang="en-US" sz="7399" u="none" cap="none" strike="noStrike">
                <a:solidFill>
                  <a:srgbClr val="000000"/>
                </a:solidFill>
                <a:latin typeface="Michroma"/>
                <a:ea typeface="Michroma"/>
                <a:cs typeface="Michroma"/>
                <a:sym typeface="Michroma"/>
              </a:rPr>
              <a:t>Yet you, Lord, are our Father. We are the clay, you are the potter; we are all the work of your hand.</a:t>
            </a:r>
            <a:endParaRPr sz="200">
              <a:latin typeface="Michroma"/>
              <a:ea typeface="Michroma"/>
              <a:cs typeface="Michroma"/>
              <a:sym typeface="Michroma"/>
            </a:endParaRPr>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41" name="Shape 141"/>
        <p:cNvGrpSpPr/>
        <p:nvPr/>
      </p:nvGrpSpPr>
      <p:grpSpPr>
        <a:xfrm>
          <a:off x="0" y="0"/>
          <a:ext cx="0" cy="0"/>
          <a:chOff x="0" y="0"/>
          <a:chExt cx="0" cy="0"/>
        </a:xfrm>
      </p:grpSpPr>
      <p:sp>
        <p:nvSpPr>
          <p:cNvPr id="142" name="Google Shape;142;p7"/>
          <p:cNvSpPr/>
          <p:nvPr/>
        </p:nvSpPr>
        <p:spPr>
          <a:xfrm>
            <a:off x="12062709" y="2168424"/>
            <a:ext cx="7868524" cy="8118576"/>
          </a:xfrm>
          <a:custGeom>
            <a:rect b="b" l="l" r="r" t="t"/>
            <a:pathLst>
              <a:path extrusionOk="0" h="6350000" w="6154420">
                <a:moveTo>
                  <a:pt x="4812030" y="0"/>
                </a:moveTo>
                <a:lnTo>
                  <a:pt x="904240" y="1235710"/>
                </a:lnTo>
                <a:lnTo>
                  <a:pt x="82550" y="2633980"/>
                </a:lnTo>
                <a:lnTo>
                  <a:pt x="0" y="6350000"/>
                </a:lnTo>
                <a:lnTo>
                  <a:pt x="6154420" y="6233160"/>
                </a:lnTo>
                <a:lnTo>
                  <a:pt x="6154420" y="0"/>
                </a:lnTo>
                <a:close/>
              </a:path>
            </a:pathLst>
          </a:custGeom>
          <a:blipFill rotWithShape="1">
            <a:blip r:embed="rId3">
              <a:alphaModFix/>
            </a:blip>
            <a:stretch>
              <a:fillRect b="0" l="-27574" r="-27574" t="0"/>
            </a:stretch>
          </a:blipFill>
          <a:ln>
            <a:noFill/>
          </a:ln>
        </p:spPr>
      </p:sp>
      <p:sp>
        <p:nvSpPr>
          <p:cNvPr id="143" name="Google Shape;143;p7"/>
          <p:cNvSpPr/>
          <p:nvPr/>
        </p:nvSpPr>
        <p:spPr>
          <a:xfrm rot="-9777810">
            <a:off x="-2361636" y="-2141639"/>
            <a:ext cx="12221443" cy="6159813"/>
          </a:xfrm>
          <a:custGeom>
            <a:rect b="b" l="l" r="r" t="t"/>
            <a:pathLst>
              <a:path extrusionOk="0" h="6159813" w="12221443">
                <a:moveTo>
                  <a:pt x="0" y="0"/>
                </a:moveTo>
                <a:lnTo>
                  <a:pt x="12221443" y="0"/>
                </a:lnTo>
                <a:lnTo>
                  <a:pt x="12221443" y="6159813"/>
                </a:lnTo>
                <a:lnTo>
                  <a:pt x="0" y="6159813"/>
                </a:lnTo>
                <a:lnTo>
                  <a:pt x="0" y="0"/>
                </a:lnTo>
                <a:close/>
              </a:path>
            </a:pathLst>
          </a:custGeom>
          <a:blipFill rotWithShape="1">
            <a:blip r:embed="rId4">
              <a:alphaModFix amt="30000"/>
            </a:blip>
            <a:stretch>
              <a:fillRect b="-118627" l="0" r="0" t="0"/>
            </a:stretch>
          </a:blipFill>
          <a:ln>
            <a:noFill/>
          </a:ln>
        </p:spPr>
      </p:sp>
      <p:sp>
        <p:nvSpPr>
          <p:cNvPr id="144" name="Google Shape;144;p7"/>
          <p:cNvSpPr txBox="1"/>
          <p:nvPr/>
        </p:nvSpPr>
        <p:spPr>
          <a:xfrm>
            <a:off x="893640" y="3124200"/>
            <a:ext cx="11626800" cy="41985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12398" u="none" cap="none" strike="noStrike">
                <a:solidFill>
                  <a:srgbClr val="000000"/>
                </a:solidFill>
                <a:latin typeface="Michroma"/>
                <a:ea typeface="Michroma"/>
                <a:cs typeface="Michroma"/>
                <a:sym typeface="Michroma"/>
              </a:rPr>
              <a:t>Before the standards</a:t>
            </a:r>
            <a:endParaRPr>
              <a:latin typeface="Michroma"/>
              <a:ea typeface="Michroma"/>
              <a:cs typeface="Michroma"/>
              <a:sym typeface="Michroma"/>
            </a:endParaRPr>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48" name="Shape 148"/>
        <p:cNvGrpSpPr/>
        <p:nvPr/>
      </p:nvGrpSpPr>
      <p:grpSpPr>
        <a:xfrm>
          <a:off x="0" y="0"/>
          <a:ext cx="0" cy="0"/>
          <a:chOff x="0" y="0"/>
          <a:chExt cx="0" cy="0"/>
        </a:xfrm>
      </p:grpSpPr>
      <p:sp>
        <p:nvSpPr>
          <p:cNvPr id="149" name="Google Shape;149;p8"/>
          <p:cNvSpPr/>
          <p:nvPr/>
        </p:nvSpPr>
        <p:spPr>
          <a:xfrm>
            <a:off x="12062709" y="2168424"/>
            <a:ext cx="7868524" cy="8118576"/>
          </a:xfrm>
          <a:custGeom>
            <a:rect b="b" l="l" r="r" t="t"/>
            <a:pathLst>
              <a:path extrusionOk="0" h="6350000" w="6154420">
                <a:moveTo>
                  <a:pt x="4812030" y="0"/>
                </a:moveTo>
                <a:lnTo>
                  <a:pt x="904240" y="1235710"/>
                </a:lnTo>
                <a:lnTo>
                  <a:pt x="82550" y="2633980"/>
                </a:lnTo>
                <a:lnTo>
                  <a:pt x="0" y="6350000"/>
                </a:lnTo>
                <a:lnTo>
                  <a:pt x="6154420" y="6233160"/>
                </a:lnTo>
                <a:lnTo>
                  <a:pt x="6154420" y="0"/>
                </a:lnTo>
                <a:close/>
              </a:path>
            </a:pathLst>
          </a:custGeom>
          <a:blipFill rotWithShape="1">
            <a:blip r:embed="rId3">
              <a:alphaModFix/>
            </a:blip>
            <a:stretch>
              <a:fillRect b="0" l="-27574" r="-27574" t="0"/>
            </a:stretch>
          </a:blipFill>
          <a:ln>
            <a:noFill/>
          </a:ln>
        </p:spPr>
      </p:sp>
      <p:sp>
        <p:nvSpPr>
          <p:cNvPr id="150" name="Google Shape;150;p8"/>
          <p:cNvSpPr/>
          <p:nvPr/>
        </p:nvSpPr>
        <p:spPr>
          <a:xfrm rot="-9777810">
            <a:off x="-2361636" y="-2141639"/>
            <a:ext cx="12221443" cy="6159813"/>
          </a:xfrm>
          <a:custGeom>
            <a:rect b="b" l="l" r="r" t="t"/>
            <a:pathLst>
              <a:path extrusionOk="0" h="6159813" w="12221443">
                <a:moveTo>
                  <a:pt x="0" y="0"/>
                </a:moveTo>
                <a:lnTo>
                  <a:pt x="12221443" y="0"/>
                </a:lnTo>
                <a:lnTo>
                  <a:pt x="12221443" y="6159813"/>
                </a:lnTo>
                <a:lnTo>
                  <a:pt x="0" y="6159813"/>
                </a:lnTo>
                <a:lnTo>
                  <a:pt x="0" y="0"/>
                </a:lnTo>
                <a:close/>
              </a:path>
            </a:pathLst>
          </a:custGeom>
          <a:blipFill rotWithShape="1">
            <a:blip r:embed="rId4">
              <a:alphaModFix amt="30000"/>
            </a:blip>
            <a:stretch>
              <a:fillRect b="-118627" l="0" r="0" t="0"/>
            </a:stretch>
          </a:blipFill>
          <a:ln>
            <a:noFill/>
          </a:ln>
        </p:spPr>
      </p:sp>
      <p:sp>
        <p:nvSpPr>
          <p:cNvPr id="151" name="Google Shape;151;p8"/>
          <p:cNvSpPr txBox="1"/>
          <p:nvPr/>
        </p:nvSpPr>
        <p:spPr>
          <a:xfrm>
            <a:off x="623519" y="1425174"/>
            <a:ext cx="12359100" cy="7918500"/>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1" i="0" lang="en-US" sz="5473" u="none" cap="none" strike="noStrike">
                <a:solidFill>
                  <a:srgbClr val="000000"/>
                </a:solidFill>
                <a:latin typeface="Michroma"/>
                <a:ea typeface="Michroma"/>
                <a:cs typeface="Michroma"/>
                <a:sym typeface="Michroma"/>
              </a:rPr>
              <a:t>Jeremiah 1:5 NIV</a:t>
            </a:r>
            <a:endParaRPr>
              <a:latin typeface="Michroma"/>
              <a:ea typeface="Michroma"/>
              <a:cs typeface="Michroma"/>
              <a:sym typeface="Michroma"/>
            </a:endParaRPr>
          </a:p>
          <a:p>
            <a:pPr indent="0" lvl="0" marL="0" marR="0" rtl="0" algn="l">
              <a:lnSpc>
                <a:spcPct val="139996"/>
              </a:lnSpc>
              <a:spcBef>
                <a:spcPts val="0"/>
              </a:spcBef>
              <a:spcAft>
                <a:spcPts val="0"/>
              </a:spcAft>
              <a:buNone/>
            </a:pPr>
            <a:r>
              <a:t/>
            </a:r>
            <a:endParaRPr b="1" i="0" sz="5473" u="none" cap="none" strike="noStrike">
              <a:solidFill>
                <a:srgbClr val="000000"/>
              </a:solidFill>
              <a:latin typeface="Michroma"/>
              <a:ea typeface="Michroma"/>
              <a:cs typeface="Michroma"/>
              <a:sym typeface="Michroma"/>
            </a:endParaRPr>
          </a:p>
          <a:p>
            <a:pPr indent="0" lvl="0" marL="0" marR="0" rtl="0" algn="l">
              <a:lnSpc>
                <a:spcPct val="139996"/>
              </a:lnSpc>
              <a:spcBef>
                <a:spcPts val="0"/>
              </a:spcBef>
              <a:spcAft>
                <a:spcPts val="0"/>
              </a:spcAft>
              <a:buNone/>
            </a:pPr>
            <a:r>
              <a:rPr b="1" i="0" lang="en-US" sz="5473" u="none" cap="none" strike="noStrike">
                <a:solidFill>
                  <a:srgbClr val="000000"/>
                </a:solidFill>
                <a:latin typeface="Michroma"/>
                <a:ea typeface="Michroma"/>
                <a:cs typeface="Michroma"/>
                <a:sym typeface="Michroma"/>
              </a:rPr>
              <a:t>“Before I formed you in the womb I knew you, before you were born I set you apart; I appointed you as a prophet to the nations.”</a:t>
            </a:r>
            <a:endParaRPr>
              <a:latin typeface="Michroma"/>
              <a:ea typeface="Michroma"/>
              <a:cs typeface="Michroma"/>
              <a:sym typeface="Michroma"/>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9E3"/>
        </a:solidFill>
      </p:bgPr>
    </p:bg>
    <p:spTree>
      <p:nvGrpSpPr>
        <p:cNvPr id="155" name="Shape 155"/>
        <p:cNvGrpSpPr/>
        <p:nvPr/>
      </p:nvGrpSpPr>
      <p:grpSpPr>
        <a:xfrm>
          <a:off x="0" y="0"/>
          <a:ext cx="0" cy="0"/>
          <a:chOff x="0" y="0"/>
          <a:chExt cx="0" cy="0"/>
        </a:xfrm>
      </p:grpSpPr>
      <p:sp>
        <p:nvSpPr>
          <p:cNvPr id="156" name="Google Shape;156;p9"/>
          <p:cNvSpPr/>
          <p:nvPr/>
        </p:nvSpPr>
        <p:spPr>
          <a:xfrm>
            <a:off x="12963110" y="2168424"/>
            <a:ext cx="7868524" cy="8118576"/>
          </a:xfrm>
          <a:custGeom>
            <a:rect b="b" l="l" r="r" t="t"/>
            <a:pathLst>
              <a:path extrusionOk="0" h="6350000" w="6154420">
                <a:moveTo>
                  <a:pt x="4812030" y="0"/>
                </a:moveTo>
                <a:lnTo>
                  <a:pt x="904240" y="1235710"/>
                </a:lnTo>
                <a:lnTo>
                  <a:pt x="82550" y="2633980"/>
                </a:lnTo>
                <a:lnTo>
                  <a:pt x="0" y="6350000"/>
                </a:lnTo>
                <a:lnTo>
                  <a:pt x="6154420" y="6233160"/>
                </a:lnTo>
                <a:lnTo>
                  <a:pt x="6154420" y="0"/>
                </a:lnTo>
                <a:close/>
              </a:path>
            </a:pathLst>
          </a:custGeom>
          <a:blipFill rotWithShape="1">
            <a:blip r:embed="rId3">
              <a:alphaModFix/>
            </a:blip>
            <a:stretch>
              <a:fillRect b="0" l="-27574" r="-27574" t="0"/>
            </a:stretch>
          </a:blipFill>
          <a:ln>
            <a:noFill/>
          </a:ln>
        </p:spPr>
      </p:sp>
      <p:sp>
        <p:nvSpPr>
          <p:cNvPr id="157" name="Google Shape;157;p9"/>
          <p:cNvSpPr/>
          <p:nvPr/>
        </p:nvSpPr>
        <p:spPr>
          <a:xfrm rot="-9777810">
            <a:off x="-2361636" y="-2141639"/>
            <a:ext cx="12221443" cy="6159813"/>
          </a:xfrm>
          <a:custGeom>
            <a:rect b="b" l="l" r="r" t="t"/>
            <a:pathLst>
              <a:path extrusionOk="0" h="6159813" w="12221443">
                <a:moveTo>
                  <a:pt x="0" y="0"/>
                </a:moveTo>
                <a:lnTo>
                  <a:pt x="12221443" y="0"/>
                </a:lnTo>
                <a:lnTo>
                  <a:pt x="12221443" y="6159813"/>
                </a:lnTo>
                <a:lnTo>
                  <a:pt x="0" y="6159813"/>
                </a:lnTo>
                <a:lnTo>
                  <a:pt x="0" y="0"/>
                </a:lnTo>
                <a:close/>
              </a:path>
            </a:pathLst>
          </a:custGeom>
          <a:blipFill rotWithShape="1">
            <a:blip r:embed="rId4">
              <a:alphaModFix amt="30000"/>
            </a:blip>
            <a:stretch>
              <a:fillRect b="-118627" l="0" r="0" t="0"/>
            </a:stretch>
          </a:blipFill>
          <a:ln>
            <a:noFill/>
          </a:ln>
        </p:spPr>
      </p:sp>
      <p:sp>
        <p:nvSpPr>
          <p:cNvPr id="158" name="Google Shape;158;p9"/>
          <p:cNvSpPr txBox="1"/>
          <p:nvPr/>
        </p:nvSpPr>
        <p:spPr>
          <a:xfrm>
            <a:off x="1028700" y="971550"/>
            <a:ext cx="13631100" cy="859170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1" i="0" lang="en-US" sz="5266" u="none" cap="none" strike="noStrike">
                <a:solidFill>
                  <a:schemeClr val="dk1"/>
                </a:solidFill>
                <a:latin typeface="Michroma"/>
                <a:ea typeface="Michroma"/>
                <a:cs typeface="Michroma"/>
                <a:sym typeface="Michroma"/>
              </a:rPr>
              <a:t>Romans 12:2 NIV</a:t>
            </a:r>
            <a:endParaRPr sz="1000">
              <a:solidFill>
                <a:schemeClr val="dk1"/>
              </a:solidFill>
              <a:latin typeface="Michroma"/>
              <a:ea typeface="Michroma"/>
              <a:cs typeface="Michroma"/>
              <a:sym typeface="Michroma"/>
            </a:endParaRPr>
          </a:p>
          <a:p>
            <a:pPr indent="0" lvl="0" marL="0" marR="0" rtl="0" algn="l">
              <a:lnSpc>
                <a:spcPct val="119996"/>
              </a:lnSpc>
              <a:spcBef>
                <a:spcPts val="0"/>
              </a:spcBef>
              <a:spcAft>
                <a:spcPts val="0"/>
              </a:spcAft>
              <a:buNone/>
            </a:pPr>
            <a:r>
              <a:t/>
            </a:r>
            <a:endParaRPr b="1" i="0" sz="5266" u="none" cap="none" strike="noStrike">
              <a:solidFill>
                <a:schemeClr val="dk1"/>
              </a:solidFill>
              <a:latin typeface="Michroma"/>
              <a:ea typeface="Michroma"/>
              <a:cs typeface="Michroma"/>
              <a:sym typeface="Michroma"/>
            </a:endParaRPr>
          </a:p>
          <a:p>
            <a:pPr indent="0" lvl="0" marL="0" marR="0" rtl="0" algn="l">
              <a:lnSpc>
                <a:spcPct val="119996"/>
              </a:lnSpc>
              <a:spcBef>
                <a:spcPts val="0"/>
              </a:spcBef>
              <a:spcAft>
                <a:spcPts val="0"/>
              </a:spcAft>
              <a:buNone/>
            </a:pPr>
            <a:r>
              <a:rPr b="1" i="0" lang="en-US" sz="5266" u="none" cap="none" strike="noStrike">
                <a:solidFill>
                  <a:schemeClr val="dk1"/>
                </a:solidFill>
                <a:latin typeface="Michroma"/>
                <a:ea typeface="Michroma"/>
                <a:cs typeface="Michroma"/>
                <a:sym typeface="Michroma"/>
              </a:rPr>
              <a:t>Do not conform to the pattern of this world, but be transformed by the renewing of your mind. Then you will be able to test and approve what God’s will is—his good, pleasing and perfect will.</a:t>
            </a:r>
            <a:endParaRPr sz="1000">
              <a:solidFill>
                <a:schemeClr val="dk1"/>
              </a:solidFill>
              <a:latin typeface="Michroma"/>
              <a:ea typeface="Michroma"/>
              <a:cs typeface="Michroma"/>
              <a:sym typeface="Michroma"/>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