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0160000" cy="5715000"/>
  <p:notesSz cx="6858000" cy="9144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" y="9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4C5A00-3793-495D-8827-85C844ADBB3A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FAEF0A4-4C7D-48DB-B375-87D8F58A2CCB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CA" altLang="zh-TW" sz="1700" dirty="0" smtClean="0">
            <a:ea typeface="標楷體" panose="03000509000000000000" pitchFamily="65" charset="-120"/>
            <a:cs typeface="Times New Roman" panose="02020603050405020304" pitchFamily="18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3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rPr>
            <a:t>背逆</a:t>
          </a:r>
          <a:endParaRPr lang="en-CA" sz="3200" b="1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方正準圓" panose="03000509000000000000" pitchFamily="65" charset="-120"/>
            <a:ea typeface="方正準圓" panose="03000509000000000000" pitchFamily="65" charset="-120"/>
          </a:endParaRPr>
        </a:p>
        <a:p>
          <a:pPr lvl="0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700" dirty="0"/>
        </a:p>
      </dgm:t>
    </dgm:pt>
    <dgm:pt modelId="{D32F0C41-EE6B-4B48-8782-DCC9CEB12FC3}" type="parTrans" cxnId="{2E2019B7-5C9C-44CE-B2D9-9955FF56E354}">
      <dgm:prSet/>
      <dgm:spPr/>
      <dgm:t>
        <a:bodyPr/>
        <a:lstStyle/>
        <a:p>
          <a:endParaRPr lang="en-CA"/>
        </a:p>
      </dgm:t>
    </dgm:pt>
    <dgm:pt modelId="{2212AB31-C6F5-4CE4-9DA0-44E4998F9993}" type="sibTrans" cxnId="{2E2019B7-5C9C-44CE-B2D9-9955FF56E354}">
      <dgm:prSet/>
      <dgm:spPr/>
      <dgm:t>
        <a:bodyPr/>
        <a:lstStyle/>
        <a:p>
          <a:endParaRPr lang="en-CA"/>
        </a:p>
      </dgm:t>
    </dgm:pt>
    <dgm:pt modelId="{F5BB9CC1-904A-40A5-854A-C3D42EA3B4F1}">
      <dgm:prSet phldrT="[Text]"/>
      <dgm:spPr/>
      <dgm:t>
        <a:bodyPr/>
        <a:lstStyle/>
        <a:p>
          <a:r>
            <a:rPr lang="zh-TW" altLang="en-US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rPr>
            <a:t>受壓</a:t>
          </a:r>
          <a:endParaRPr lang="en-CA" b="1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方正準圓" panose="03000509000000000000" pitchFamily="65" charset="-120"/>
            <a:ea typeface="方正準圓" panose="03000509000000000000" pitchFamily="65" charset="-120"/>
          </a:endParaRPr>
        </a:p>
      </dgm:t>
    </dgm:pt>
    <dgm:pt modelId="{7A40C723-7B91-48E0-A469-FBF763AC02E7}" type="parTrans" cxnId="{87C91A1C-3A64-4EDA-B324-6F6A046B79AA}">
      <dgm:prSet/>
      <dgm:spPr/>
      <dgm:t>
        <a:bodyPr/>
        <a:lstStyle/>
        <a:p>
          <a:endParaRPr lang="en-CA"/>
        </a:p>
      </dgm:t>
    </dgm:pt>
    <dgm:pt modelId="{961D5902-C99C-4459-9702-C76A98C57A80}" type="sibTrans" cxnId="{87C91A1C-3A64-4EDA-B324-6F6A046B79AA}">
      <dgm:prSet/>
      <dgm:spPr/>
      <dgm:t>
        <a:bodyPr/>
        <a:lstStyle/>
        <a:p>
          <a:endParaRPr lang="en-CA"/>
        </a:p>
      </dgm:t>
    </dgm:pt>
    <dgm:pt modelId="{BF78744E-F2D2-4104-A1FC-F254814D4DA5}">
      <dgm:prSet phldrT="[Text]"/>
      <dgm:spPr/>
      <dgm:t>
        <a:bodyPr/>
        <a:lstStyle/>
        <a:p>
          <a:r>
            <a:rPr lang="zh-TW" altLang="en-US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rPr>
            <a:t>哀求</a:t>
          </a:r>
          <a:endParaRPr lang="en-CA" b="1" dirty="0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方正準圓" panose="03000509000000000000" pitchFamily="65" charset="-120"/>
            <a:ea typeface="方正準圓" panose="03000509000000000000" pitchFamily="65" charset="-120"/>
          </a:endParaRPr>
        </a:p>
      </dgm:t>
    </dgm:pt>
    <dgm:pt modelId="{B40FD45A-0304-43B3-8D96-2A5B30CDD2D9}" type="parTrans" cxnId="{A1DA79DC-7F5C-4E1C-A572-A6978F1896F7}">
      <dgm:prSet/>
      <dgm:spPr/>
      <dgm:t>
        <a:bodyPr/>
        <a:lstStyle/>
        <a:p>
          <a:endParaRPr lang="en-CA"/>
        </a:p>
      </dgm:t>
    </dgm:pt>
    <dgm:pt modelId="{964398FA-AA42-4A45-8544-D25DFF773864}" type="sibTrans" cxnId="{A1DA79DC-7F5C-4E1C-A572-A6978F1896F7}">
      <dgm:prSet/>
      <dgm:spPr/>
      <dgm:t>
        <a:bodyPr/>
        <a:lstStyle/>
        <a:p>
          <a:endParaRPr lang="en-CA"/>
        </a:p>
      </dgm:t>
    </dgm:pt>
    <dgm:pt modelId="{415AA47A-F68B-4067-AD4C-47B6F58AFB4C}">
      <dgm:prSet phldrT="[Text]"/>
      <dgm:spPr/>
      <dgm:t>
        <a:bodyPr/>
        <a:lstStyle/>
        <a:p>
          <a:r>
            <a:rPr lang="zh-TW" alt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rPr>
            <a:t>拯救</a:t>
          </a:r>
          <a:endParaRPr lang="en-CA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方正準圓" panose="03000509000000000000" pitchFamily="65" charset="-120"/>
            <a:ea typeface="方正準圓" panose="03000509000000000000" pitchFamily="65" charset="-120"/>
          </a:endParaRPr>
        </a:p>
      </dgm:t>
    </dgm:pt>
    <dgm:pt modelId="{66F387BC-F8DB-41E7-98D9-43079C34D4B8}" type="parTrans" cxnId="{36491D03-E89C-4880-B319-BA581D80795D}">
      <dgm:prSet/>
      <dgm:spPr/>
      <dgm:t>
        <a:bodyPr/>
        <a:lstStyle/>
        <a:p>
          <a:endParaRPr lang="en-CA"/>
        </a:p>
      </dgm:t>
    </dgm:pt>
    <dgm:pt modelId="{BEE9A7CE-9E3E-422A-92DD-D0100FE6EDD2}" type="sibTrans" cxnId="{36491D03-E89C-4880-B319-BA581D80795D}">
      <dgm:prSet/>
      <dgm:spPr/>
      <dgm:t>
        <a:bodyPr/>
        <a:lstStyle/>
        <a:p>
          <a:endParaRPr lang="en-CA"/>
        </a:p>
      </dgm:t>
    </dgm:pt>
    <dgm:pt modelId="{F4A6A0F9-F4EA-4C4E-9F89-5AC6F0D0013B}">
      <dgm:prSet phldrT="[Text]"/>
      <dgm:spPr/>
      <dgm:t>
        <a:bodyPr/>
        <a:lstStyle/>
        <a:p>
          <a:r>
            <a:rPr lang="zh-TW" alt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rPr>
            <a:t>太平</a:t>
          </a:r>
          <a:endParaRPr lang="en-CA" b="1" dirty="0">
            <a:solidFill>
              <a:srgbClr val="00B0F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方正準圓" panose="03000509000000000000" pitchFamily="65" charset="-120"/>
            <a:ea typeface="方正準圓" panose="03000509000000000000" pitchFamily="65" charset="-120"/>
          </a:endParaRPr>
        </a:p>
      </dgm:t>
    </dgm:pt>
    <dgm:pt modelId="{E71BD992-2868-4E6F-90D8-BC91DEC48738}" type="parTrans" cxnId="{4A4E0CC8-BFC5-4E62-B4FA-D64BF9B3A5AC}">
      <dgm:prSet/>
      <dgm:spPr/>
      <dgm:t>
        <a:bodyPr/>
        <a:lstStyle/>
        <a:p>
          <a:endParaRPr lang="en-CA"/>
        </a:p>
      </dgm:t>
    </dgm:pt>
    <dgm:pt modelId="{481E052D-DAB6-4E0C-B652-16395A803E7E}" type="sibTrans" cxnId="{4A4E0CC8-BFC5-4E62-B4FA-D64BF9B3A5AC}">
      <dgm:prSet/>
      <dgm:spPr/>
      <dgm:t>
        <a:bodyPr/>
        <a:lstStyle/>
        <a:p>
          <a:endParaRPr lang="en-CA"/>
        </a:p>
      </dgm:t>
    </dgm:pt>
    <dgm:pt modelId="{C5C0CE47-6877-4C21-A317-0C1FB74D8F1A}" type="pres">
      <dgm:prSet presAssocID="{914C5A00-3793-495D-8827-85C844ADBB3A}" presName="cycle" presStyleCnt="0">
        <dgm:presLayoutVars>
          <dgm:dir/>
          <dgm:resizeHandles val="exact"/>
        </dgm:presLayoutVars>
      </dgm:prSet>
      <dgm:spPr/>
    </dgm:pt>
    <dgm:pt modelId="{9498C2AB-ED3E-4BB1-B566-23F1D1DEBA71}" type="pres">
      <dgm:prSet presAssocID="{9FAEF0A4-4C7D-48DB-B375-87D8F58A2CCB}" presName="node" presStyleLbl="node1" presStyleIdx="0" presStyleCnt="5">
        <dgm:presLayoutVars>
          <dgm:bulletEnabled val="1"/>
        </dgm:presLayoutVars>
      </dgm:prSet>
      <dgm:spPr/>
    </dgm:pt>
    <dgm:pt modelId="{DEAB1986-0DF5-4CED-9666-17F661D471D5}" type="pres">
      <dgm:prSet presAssocID="{2212AB31-C6F5-4CE4-9DA0-44E4998F9993}" presName="sibTrans" presStyleLbl="sibTrans2D1" presStyleIdx="0" presStyleCnt="5"/>
      <dgm:spPr/>
    </dgm:pt>
    <dgm:pt modelId="{19F5EEF2-71C1-4A65-AB11-A34B4D416B44}" type="pres">
      <dgm:prSet presAssocID="{2212AB31-C6F5-4CE4-9DA0-44E4998F9993}" presName="connectorText" presStyleLbl="sibTrans2D1" presStyleIdx="0" presStyleCnt="5"/>
      <dgm:spPr/>
    </dgm:pt>
    <dgm:pt modelId="{1BB65326-26E3-451A-B50A-82BC34C3BDB8}" type="pres">
      <dgm:prSet presAssocID="{F5BB9CC1-904A-40A5-854A-C3D42EA3B4F1}" presName="node" presStyleLbl="node1" presStyleIdx="1" presStyleCnt="5">
        <dgm:presLayoutVars>
          <dgm:bulletEnabled val="1"/>
        </dgm:presLayoutVars>
      </dgm:prSet>
      <dgm:spPr/>
    </dgm:pt>
    <dgm:pt modelId="{AE27A0F7-B493-48E9-9BF4-975D869535D9}" type="pres">
      <dgm:prSet presAssocID="{961D5902-C99C-4459-9702-C76A98C57A80}" presName="sibTrans" presStyleLbl="sibTrans2D1" presStyleIdx="1" presStyleCnt="5"/>
      <dgm:spPr/>
    </dgm:pt>
    <dgm:pt modelId="{FAE6F882-E96F-47AE-B244-99F43ED7ABEA}" type="pres">
      <dgm:prSet presAssocID="{961D5902-C99C-4459-9702-C76A98C57A80}" presName="connectorText" presStyleLbl="sibTrans2D1" presStyleIdx="1" presStyleCnt="5"/>
      <dgm:spPr/>
    </dgm:pt>
    <dgm:pt modelId="{5132AD18-89B1-415B-93EB-0AA6970ED7F5}" type="pres">
      <dgm:prSet presAssocID="{BF78744E-F2D2-4104-A1FC-F254814D4DA5}" presName="node" presStyleLbl="node1" presStyleIdx="2" presStyleCnt="5">
        <dgm:presLayoutVars>
          <dgm:bulletEnabled val="1"/>
        </dgm:presLayoutVars>
      </dgm:prSet>
      <dgm:spPr/>
    </dgm:pt>
    <dgm:pt modelId="{9822FA4B-0213-4435-9ED8-49B21EFA32D6}" type="pres">
      <dgm:prSet presAssocID="{964398FA-AA42-4A45-8544-D25DFF773864}" presName="sibTrans" presStyleLbl="sibTrans2D1" presStyleIdx="2" presStyleCnt="5"/>
      <dgm:spPr/>
    </dgm:pt>
    <dgm:pt modelId="{06855C46-6B41-455F-A63B-54F0C3F381B6}" type="pres">
      <dgm:prSet presAssocID="{964398FA-AA42-4A45-8544-D25DFF773864}" presName="connectorText" presStyleLbl="sibTrans2D1" presStyleIdx="2" presStyleCnt="5"/>
      <dgm:spPr/>
    </dgm:pt>
    <dgm:pt modelId="{CC357375-7A2F-4C61-BEB3-141D8D24C706}" type="pres">
      <dgm:prSet presAssocID="{415AA47A-F68B-4067-AD4C-47B6F58AFB4C}" presName="node" presStyleLbl="node1" presStyleIdx="3" presStyleCnt="5">
        <dgm:presLayoutVars>
          <dgm:bulletEnabled val="1"/>
        </dgm:presLayoutVars>
      </dgm:prSet>
      <dgm:spPr/>
    </dgm:pt>
    <dgm:pt modelId="{9DED0093-DE9A-4CF4-80EB-0C45EE186ED5}" type="pres">
      <dgm:prSet presAssocID="{BEE9A7CE-9E3E-422A-92DD-D0100FE6EDD2}" presName="sibTrans" presStyleLbl="sibTrans2D1" presStyleIdx="3" presStyleCnt="5"/>
      <dgm:spPr/>
    </dgm:pt>
    <dgm:pt modelId="{67234A98-F140-426E-A92D-8B14DFFB44F4}" type="pres">
      <dgm:prSet presAssocID="{BEE9A7CE-9E3E-422A-92DD-D0100FE6EDD2}" presName="connectorText" presStyleLbl="sibTrans2D1" presStyleIdx="3" presStyleCnt="5"/>
      <dgm:spPr/>
    </dgm:pt>
    <dgm:pt modelId="{24620DF2-83D5-4564-AD15-D9F0F5DF0D98}" type="pres">
      <dgm:prSet presAssocID="{F4A6A0F9-F4EA-4C4E-9F89-5AC6F0D0013B}" presName="node" presStyleLbl="node1" presStyleIdx="4" presStyleCnt="5">
        <dgm:presLayoutVars>
          <dgm:bulletEnabled val="1"/>
        </dgm:presLayoutVars>
      </dgm:prSet>
      <dgm:spPr/>
    </dgm:pt>
    <dgm:pt modelId="{688E6F62-CD24-4AB4-9D3A-8A0A11F7B195}" type="pres">
      <dgm:prSet presAssocID="{481E052D-DAB6-4E0C-B652-16395A803E7E}" presName="sibTrans" presStyleLbl="sibTrans2D1" presStyleIdx="4" presStyleCnt="5"/>
      <dgm:spPr/>
    </dgm:pt>
    <dgm:pt modelId="{D4C90E65-7B5B-4688-933D-0C806EA8FD8D}" type="pres">
      <dgm:prSet presAssocID="{481E052D-DAB6-4E0C-B652-16395A803E7E}" presName="connectorText" presStyleLbl="sibTrans2D1" presStyleIdx="4" presStyleCnt="5"/>
      <dgm:spPr/>
    </dgm:pt>
  </dgm:ptLst>
  <dgm:cxnLst>
    <dgm:cxn modelId="{87C91A1C-3A64-4EDA-B324-6F6A046B79AA}" srcId="{914C5A00-3793-495D-8827-85C844ADBB3A}" destId="{F5BB9CC1-904A-40A5-854A-C3D42EA3B4F1}" srcOrd="1" destOrd="0" parTransId="{7A40C723-7B91-48E0-A469-FBF763AC02E7}" sibTransId="{961D5902-C99C-4459-9702-C76A98C57A80}"/>
    <dgm:cxn modelId="{793006BB-2940-47D5-885D-5E5D7DE3B6DF}" type="presOf" srcId="{481E052D-DAB6-4E0C-B652-16395A803E7E}" destId="{688E6F62-CD24-4AB4-9D3A-8A0A11F7B195}" srcOrd="0" destOrd="0" presId="urn:microsoft.com/office/officeart/2005/8/layout/cycle2"/>
    <dgm:cxn modelId="{33ABE7E6-8990-4FC1-BD7F-65D46D84F377}" type="presOf" srcId="{961D5902-C99C-4459-9702-C76A98C57A80}" destId="{FAE6F882-E96F-47AE-B244-99F43ED7ABEA}" srcOrd="1" destOrd="0" presId="urn:microsoft.com/office/officeart/2005/8/layout/cycle2"/>
    <dgm:cxn modelId="{BF938B11-8FFD-4163-98C1-D56FAFDFC41A}" type="presOf" srcId="{2212AB31-C6F5-4CE4-9DA0-44E4998F9993}" destId="{19F5EEF2-71C1-4A65-AB11-A34B4D416B44}" srcOrd="1" destOrd="0" presId="urn:microsoft.com/office/officeart/2005/8/layout/cycle2"/>
    <dgm:cxn modelId="{A0C570D2-EF0E-4D50-A030-B44956DFE2FB}" type="presOf" srcId="{914C5A00-3793-495D-8827-85C844ADBB3A}" destId="{C5C0CE47-6877-4C21-A317-0C1FB74D8F1A}" srcOrd="0" destOrd="0" presId="urn:microsoft.com/office/officeart/2005/8/layout/cycle2"/>
    <dgm:cxn modelId="{C360F179-72A0-4343-919B-5661DBD322C4}" type="presOf" srcId="{BF78744E-F2D2-4104-A1FC-F254814D4DA5}" destId="{5132AD18-89B1-415B-93EB-0AA6970ED7F5}" srcOrd="0" destOrd="0" presId="urn:microsoft.com/office/officeart/2005/8/layout/cycle2"/>
    <dgm:cxn modelId="{4460B79D-612D-4AFC-B6A7-1AE5517D21C1}" type="presOf" srcId="{964398FA-AA42-4A45-8544-D25DFF773864}" destId="{9822FA4B-0213-4435-9ED8-49B21EFA32D6}" srcOrd="0" destOrd="0" presId="urn:microsoft.com/office/officeart/2005/8/layout/cycle2"/>
    <dgm:cxn modelId="{36491D03-E89C-4880-B319-BA581D80795D}" srcId="{914C5A00-3793-495D-8827-85C844ADBB3A}" destId="{415AA47A-F68B-4067-AD4C-47B6F58AFB4C}" srcOrd="3" destOrd="0" parTransId="{66F387BC-F8DB-41E7-98D9-43079C34D4B8}" sibTransId="{BEE9A7CE-9E3E-422A-92DD-D0100FE6EDD2}"/>
    <dgm:cxn modelId="{2E2019B7-5C9C-44CE-B2D9-9955FF56E354}" srcId="{914C5A00-3793-495D-8827-85C844ADBB3A}" destId="{9FAEF0A4-4C7D-48DB-B375-87D8F58A2CCB}" srcOrd="0" destOrd="0" parTransId="{D32F0C41-EE6B-4B48-8782-DCC9CEB12FC3}" sibTransId="{2212AB31-C6F5-4CE4-9DA0-44E4998F9993}"/>
    <dgm:cxn modelId="{4A4E0CC8-BFC5-4E62-B4FA-D64BF9B3A5AC}" srcId="{914C5A00-3793-495D-8827-85C844ADBB3A}" destId="{F4A6A0F9-F4EA-4C4E-9F89-5AC6F0D0013B}" srcOrd="4" destOrd="0" parTransId="{E71BD992-2868-4E6F-90D8-BC91DEC48738}" sibTransId="{481E052D-DAB6-4E0C-B652-16395A803E7E}"/>
    <dgm:cxn modelId="{B13FA439-BBC8-4178-8FF2-663246FF555B}" type="presOf" srcId="{961D5902-C99C-4459-9702-C76A98C57A80}" destId="{AE27A0F7-B493-48E9-9BF4-975D869535D9}" srcOrd="0" destOrd="0" presId="urn:microsoft.com/office/officeart/2005/8/layout/cycle2"/>
    <dgm:cxn modelId="{FCE0A898-534B-497B-9443-267055D8B0A0}" type="presOf" srcId="{F5BB9CC1-904A-40A5-854A-C3D42EA3B4F1}" destId="{1BB65326-26E3-451A-B50A-82BC34C3BDB8}" srcOrd="0" destOrd="0" presId="urn:microsoft.com/office/officeart/2005/8/layout/cycle2"/>
    <dgm:cxn modelId="{AD90DFD0-07D4-4988-A8CF-A7E9D38A26FC}" type="presOf" srcId="{964398FA-AA42-4A45-8544-D25DFF773864}" destId="{06855C46-6B41-455F-A63B-54F0C3F381B6}" srcOrd="1" destOrd="0" presId="urn:microsoft.com/office/officeart/2005/8/layout/cycle2"/>
    <dgm:cxn modelId="{7811B1F5-7CDF-4AC5-A8F2-76C730100D5E}" type="presOf" srcId="{9FAEF0A4-4C7D-48DB-B375-87D8F58A2CCB}" destId="{9498C2AB-ED3E-4BB1-B566-23F1D1DEBA71}" srcOrd="0" destOrd="0" presId="urn:microsoft.com/office/officeart/2005/8/layout/cycle2"/>
    <dgm:cxn modelId="{65A83A6F-470E-45AF-A89E-EA7047FD74C4}" type="presOf" srcId="{BEE9A7CE-9E3E-422A-92DD-D0100FE6EDD2}" destId="{9DED0093-DE9A-4CF4-80EB-0C45EE186ED5}" srcOrd="0" destOrd="0" presId="urn:microsoft.com/office/officeart/2005/8/layout/cycle2"/>
    <dgm:cxn modelId="{604532ED-A662-4902-83B1-E62874A3CB41}" type="presOf" srcId="{2212AB31-C6F5-4CE4-9DA0-44E4998F9993}" destId="{DEAB1986-0DF5-4CED-9666-17F661D471D5}" srcOrd="0" destOrd="0" presId="urn:microsoft.com/office/officeart/2005/8/layout/cycle2"/>
    <dgm:cxn modelId="{3999DE15-6C54-48D6-BDA7-6206D70C5071}" type="presOf" srcId="{481E052D-DAB6-4E0C-B652-16395A803E7E}" destId="{D4C90E65-7B5B-4688-933D-0C806EA8FD8D}" srcOrd="1" destOrd="0" presId="urn:microsoft.com/office/officeart/2005/8/layout/cycle2"/>
    <dgm:cxn modelId="{A1DA79DC-7F5C-4E1C-A572-A6978F1896F7}" srcId="{914C5A00-3793-495D-8827-85C844ADBB3A}" destId="{BF78744E-F2D2-4104-A1FC-F254814D4DA5}" srcOrd="2" destOrd="0" parTransId="{B40FD45A-0304-43B3-8D96-2A5B30CDD2D9}" sibTransId="{964398FA-AA42-4A45-8544-D25DFF773864}"/>
    <dgm:cxn modelId="{6EA1665A-09F4-47F1-B7FD-B68DAA9010D4}" type="presOf" srcId="{BEE9A7CE-9E3E-422A-92DD-D0100FE6EDD2}" destId="{67234A98-F140-426E-A92D-8B14DFFB44F4}" srcOrd="1" destOrd="0" presId="urn:microsoft.com/office/officeart/2005/8/layout/cycle2"/>
    <dgm:cxn modelId="{C7DCFC07-6115-448A-9F9D-91B68F341F64}" type="presOf" srcId="{415AA47A-F68B-4067-AD4C-47B6F58AFB4C}" destId="{CC357375-7A2F-4C61-BEB3-141D8D24C706}" srcOrd="0" destOrd="0" presId="urn:microsoft.com/office/officeart/2005/8/layout/cycle2"/>
    <dgm:cxn modelId="{B16CAB22-9633-4FB3-A57F-DC1FE802B455}" type="presOf" srcId="{F4A6A0F9-F4EA-4C4E-9F89-5AC6F0D0013B}" destId="{24620DF2-83D5-4564-AD15-D9F0F5DF0D98}" srcOrd="0" destOrd="0" presId="urn:microsoft.com/office/officeart/2005/8/layout/cycle2"/>
    <dgm:cxn modelId="{FF4F5074-360A-4B9C-9F56-A828AAAEA8B5}" type="presParOf" srcId="{C5C0CE47-6877-4C21-A317-0C1FB74D8F1A}" destId="{9498C2AB-ED3E-4BB1-B566-23F1D1DEBA71}" srcOrd="0" destOrd="0" presId="urn:microsoft.com/office/officeart/2005/8/layout/cycle2"/>
    <dgm:cxn modelId="{7AE6D279-2D59-43A7-BC8F-CFFD0788E0BF}" type="presParOf" srcId="{C5C0CE47-6877-4C21-A317-0C1FB74D8F1A}" destId="{DEAB1986-0DF5-4CED-9666-17F661D471D5}" srcOrd="1" destOrd="0" presId="urn:microsoft.com/office/officeart/2005/8/layout/cycle2"/>
    <dgm:cxn modelId="{B9BD8A04-873A-4A18-9AA1-19FD0BF76929}" type="presParOf" srcId="{DEAB1986-0DF5-4CED-9666-17F661D471D5}" destId="{19F5EEF2-71C1-4A65-AB11-A34B4D416B44}" srcOrd="0" destOrd="0" presId="urn:microsoft.com/office/officeart/2005/8/layout/cycle2"/>
    <dgm:cxn modelId="{BEC21437-CD76-46ED-AFAA-AB63CF1FB600}" type="presParOf" srcId="{C5C0CE47-6877-4C21-A317-0C1FB74D8F1A}" destId="{1BB65326-26E3-451A-B50A-82BC34C3BDB8}" srcOrd="2" destOrd="0" presId="urn:microsoft.com/office/officeart/2005/8/layout/cycle2"/>
    <dgm:cxn modelId="{88C07B71-CC95-44CD-86B4-8E8371B6613A}" type="presParOf" srcId="{C5C0CE47-6877-4C21-A317-0C1FB74D8F1A}" destId="{AE27A0F7-B493-48E9-9BF4-975D869535D9}" srcOrd="3" destOrd="0" presId="urn:microsoft.com/office/officeart/2005/8/layout/cycle2"/>
    <dgm:cxn modelId="{36A02730-4A39-48F2-9DDC-BE30316C731A}" type="presParOf" srcId="{AE27A0F7-B493-48E9-9BF4-975D869535D9}" destId="{FAE6F882-E96F-47AE-B244-99F43ED7ABEA}" srcOrd="0" destOrd="0" presId="urn:microsoft.com/office/officeart/2005/8/layout/cycle2"/>
    <dgm:cxn modelId="{E840EBF6-0073-48C9-8C0A-552073FCC280}" type="presParOf" srcId="{C5C0CE47-6877-4C21-A317-0C1FB74D8F1A}" destId="{5132AD18-89B1-415B-93EB-0AA6970ED7F5}" srcOrd="4" destOrd="0" presId="urn:microsoft.com/office/officeart/2005/8/layout/cycle2"/>
    <dgm:cxn modelId="{F20C3F74-ECFE-43CF-BF76-688580A9C42D}" type="presParOf" srcId="{C5C0CE47-6877-4C21-A317-0C1FB74D8F1A}" destId="{9822FA4B-0213-4435-9ED8-49B21EFA32D6}" srcOrd="5" destOrd="0" presId="urn:microsoft.com/office/officeart/2005/8/layout/cycle2"/>
    <dgm:cxn modelId="{961032B9-841A-4449-A1A0-51F5583AA4D7}" type="presParOf" srcId="{9822FA4B-0213-4435-9ED8-49B21EFA32D6}" destId="{06855C46-6B41-455F-A63B-54F0C3F381B6}" srcOrd="0" destOrd="0" presId="urn:microsoft.com/office/officeart/2005/8/layout/cycle2"/>
    <dgm:cxn modelId="{C4A6FF56-A466-45FD-B82F-7473F77F14CA}" type="presParOf" srcId="{C5C0CE47-6877-4C21-A317-0C1FB74D8F1A}" destId="{CC357375-7A2F-4C61-BEB3-141D8D24C706}" srcOrd="6" destOrd="0" presId="urn:microsoft.com/office/officeart/2005/8/layout/cycle2"/>
    <dgm:cxn modelId="{6E6DE307-FF6E-4F31-98D4-7DF122C090D1}" type="presParOf" srcId="{C5C0CE47-6877-4C21-A317-0C1FB74D8F1A}" destId="{9DED0093-DE9A-4CF4-80EB-0C45EE186ED5}" srcOrd="7" destOrd="0" presId="urn:microsoft.com/office/officeart/2005/8/layout/cycle2"/>
    <dgm:cxn modelId="{6D2C907E-1FB4-427F-B62D-10CD2D9BB7D7}" type="presParOf" srcId="{9DED0093-DE9A-4CF4-80EB-0C45EE186ED5}" destId="{67234A98-F140-426E-A92D-8B14DFFB44F4}" srcOrd="0" destOrd="0" presId="urn:microsoft.com/office/officeart/2005/8/layout/cycle2"/>
    <dgm:cxn modelId="{3C1C9C08-680B-44C5-B600-BDDD432E3A57}" type="presParOf" srcId="{C5C0CE47-6877-4C21-A317-0C1FB74D8F1A}" destId="{24620DF2-83D5-4564-AD15-D9F0F5DF0D98}" srcOrd="8" destOrd="0" presId="urn:microsoft.com/office/officeart/2005/8/layout/cycle2"/>
    <dgm:cxn modelId="{0FFF931C-10AF-4CBC-872B-C026DAEB95B0}" type="presParOf" srcId="{C5C0CE47-6877-4C21-A317-0C1FB74D8F1A}" destId="{688E6F62-CD24-4AB4-9D3A-8A0A11F7B195}" srcOrd="9" destOrd="0" presId="urn:microsoft.com/office/officeart/2005/8/layout/cycle2"/>
    <dgm:cxn modelId="{3F7E6D7B-529B-49E5-AD15-5F496C7E5229}" type="presParOf" srcId="{688E6F62-CD24-4AB4-9D3A-8A0A11F7B195}" destId="{D4C90E65-7B5B-4688-933D-0C806EA8FD8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98C2AB-ED3E-4BB1-B566-23F1D1DEBA71}">
      <dsp:nvSpPr>
        <dsp:cNvPr id="0" name=""/>
        <dsp:cNvSpPr/>
      </dsp:nvSpPr>
      <dsp:spPr>
        <a:xfrm>
          <a:off x="2705364" y="445"/>
          <a:ext cx="1362604" cy="13626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CA" altLang="zh-TW" sz="1700" kern="1200" dirty="0" smtClean="0">
            <a:ea typeface="標楷體" panose="03000509000000000000" pitchFamily="65" charset="-12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32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rPr>
            <a:t>背逆</a:t>
          </a:r>
          <a:endParaRPr lang="en-CA" sz="3200" b="1" kern="1200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方正準圓" panose="03000509000000000000" pitchFamily="65" charset="-120"/>
            <a:ea typeface="方正準圓" panose="03000509000000000000" pitchFamily="65" charset="-120"/>
          </a:endParaRP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700" kern="1200" dirty="0"/>
        </a:p>
      </dsp:txBody>
      <dsp:txXfrm>
        <a:off x="2904913" y="199994"/>
        <a:ext cx="963506" cy="963506"/>
      </dsp:txXfrm>
    </dsp:sp>
    <dsp:sp modelId="{DEAB1986-0DF5-4CED-9666-17F661D471D5}">
      <dsp:nvSpPr>
        <dsp:cNvPr id="0" name=""/>
        <dsp:cNvSpPr/>
      </dsp:nvSpPr>
      <dsp:spPr>
        <a:xfrm rot="2160000">
          <a:off x="4025194" y="1047752"/>
          <a:ext cx="363436" cy="4598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000" kern="1200"/>
        </a:p>
      </dsp:txBody>
      <dsp:txXfrm>
        <a:off x="4035606" y="1107685"/>
        <a:ext cx="254405" cy="275926"/>
      </dsp:txXfrm>
    </dsp:sp>
    <dsp:sp modelId="{1BB65326-26E3-451A-B50A-82BC34C3BDB8}">
      <dsp:nvSpPr>
        <dsp:cNvPr id="0" name=""/>
        <dsp:cNvSpPr/>
      </dsp:nvSpPr>
      <dsp:spPr>
        <a:xfrm>
          <a:off x="4362500" y="1204425"/>
          <a:ext cx="1362604" cy="13626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rPr>
            <a:t>受壓</a:t>
          </a:r>
          <a:endParaRPr lang="en-CA" sz="3400" b="1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方正準圓" panose="03000509000000000000" pitchFamily="65" charset="-120"/>
            <a:ea typeface="方正準圓" panose="03000509000000000000" pitchFamily="65" charset="-120"/>
          </a:endParaRPr>
        </a:p>
      </dsp:txBody>
      <dsp:txXfrm>
        <a:off x="4562049" y="1403974"/>
        <a:ext cx="963506" cy="963506"/>
      </dsp:txXfrm>
    </dsp:sp>
    <dsp:sp modelId="{AE27A0F7-B493-48E9-9BF4-975D869535D9}">
      <dsp:nvSpPr>
        <dsp:cNvPr id="0" name=""/>
        <dsp:cNvSpPr/>
      </dsp:nvSpPr>
      <dsp:spPr>
        <a:xfrm rot="6480000">
          <a:off x="4548778" y="2620046"/>
          <a:ext cx="363436" cy="4598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000" kern="1200"/>
        </a:p>
      </dsp:txBody>
      <dsp:txXfrm rot="10800000">
        <a:off x="4620140" y="2660175"/>
        <a:ext cx="254405" cy="275926"/>
      </dsp:txXfrm>
    </dsp:sp>
    <dsp:sp modelId="{5132AD18-89B1-415B-93EB-0AA6970ED7F5}">
      <dsp:nvSpPr>
        <dsp:cNvPr id="0" name=""/>
        <dsp:cNvSpPr/>
      </dsp:nvSpPr>
      <dsp:spPr>
        <a:xfrm>
          <a:off x="3729531" y="3152506"/>
          <a:ext cx="1362604" cy="13626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b="1" kern="1200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rPr>
            <a:t>哀求</a:t>
          </a:r>
          <a:endParaRPr lang="en-CA" sz="3400" b="1" kern="1200" dirty="0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方正準圓" panose="03000509000000000000" pitchFamily="65" charset="-120"/>
            <a:ea typeface="方正準圓" panose="03000509000000000000" pitchFamily="65" charset="-120"/>
          </a:endParaRPr>
        </a:p>
      </dsp:txBody>
      <dsp:txXfrm>
        <a:off x="3929080" y="3352055"/>
        <a:ext cx="963506" cy="963506"/>
      </dsp:txXfrm>
    </dsp:sp>
    <dsp:sp modelId="{9822FA4B-0213-4435-9ED8-49B21EFA32D6}">
      <dsp:nvSpPr>
        <dsp:cNvPr id="0" name=""/>
        <dsp:cNvSpPr/>
      </dsp:nvSpPr>
      <dsp:spPr>
        <a:xfrm rot="10800000">
          <a:off x="3215234" y="3603868"/>
          <a:ext cx="363436" cy="4598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000" kern="1200"/>
        </a:p>
      </dsp:txBody>
      <dsp:txXfrm rot="10800000">
        <a:off x="3324265" y="3695844"/>
        <a:ext cx="254405" cy="275926"/>
      </dsp:txXfrm>
    </dsp:sp>
    <dsp:sp modelId="{CC357375-7A2F-4C61-BEB3-141D8D24C706}">
      <dsp:nvSpPr>
        <dsp:cNvPr id="0" name=""/>
        <dsp:cNvSpPr/>
      </dsp:nvSpPr>
      <dsp:spPr>
        <a:xfrm>
          <a:off x="1681197" y="3152506"/>
          <a:ext cx="1362604" cy="13626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rPr>
            <a:t>拯救</a:t>
          </a:r>
          <a:endParaRPr lang="en-CA" sz="34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方正準圓" panose="03000509000000000000" pitchFamily="65" charset="-120"/>
            <a:ea typeface="方正準圓" panose="03000509000000000000" pitchFamily="65" charset="-120"/>
          </a:endParaRPr>
        </a:p>
      </dsp:txBody>
      <dsp:txXfrm>
        <a:off x="1880746" y="3352055"/>
        <a:ext cx="963506" cy="963506"/>
      </dsp:txXfrm>
    </dsp:sp>
    <dsp:sp modelId="{9DED0093-DE9A-4CF4-80EB-0C45EE186ED5}">
      <dsp:nvSpPr>
        <dsp:cNvPr id="0" name=""/>
        <dsp:cNvSpPr/>
      </dsp:nvSpPr>
      <dsp:spPr>
        <a:xfrm rot="15120000">
          <a:off x="1867475" y="2639611"/>
          <a:ext cx="363436" cy="4598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000" kern="1200"/>
        </a:p>
      </dsp:txBody>
      <dsp:txXfrm rot="10800000">
        <a:off x="1938837" y="2783434"/>
        <a:ext cx="254405" cy="275926"/>
      </dsp:txXfrm>
    </dsp:sp>
    <dsp:sp modelId="{24620DF2-83D5-4564-AD15-D9F0F5DF0D98}">
      <dsp:nvSpPr>
        <dsp:cNvPr id="0" name=""/>
        <dsp:cNvSpPr/>
      </dsp:nvSpPr>
      <dsp:spPr>
        <a:xfrm>
          <a:off x="1048228" y="1204425"/>
          <a:ext cx="1362604" cy="13626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b="1" kern="12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rPr>
            <a:t>太平</a:t>
          </a:r>
          <a:endParaRPr lang="en-CA" sz="3400" b="1" kern="1200" dirty="0">
            <a:solidFill>
              <a:srgbClr val="00B0F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方正準圓" panose="03000509000000000000" pitchFamily="65" charset="-120"/>
            <a:ea typeface="方正準圓" panose="03000509000000000000" pitchFamily="65" charset="-120"/>
          </a:endParaRPr>
        </a:p>
      </dsp:txBody>
      <dsp:txXfrm>
        <a:off x="1247777" y="1403974"/>
        <a:ext cx="963506" cy="963506"/>
      </dsp:txXfrm>
    </dsp:sp>
    <dsp:sp modelId="{688E6F62-CD24-4AB4-9D3A-8A0A11F7B195}">
      <dsp:nvSpPr>
        <dsp:cNvPr id="0" name=""/>
        <dsp:cNvSpPr/>
      </dsp:nvSpPr>
      <dsp:spPr>
        <a:xfrm rot="19440000">
          <a:off x="2368058" y="1059844"/>
          <a:ext cx="363436" cy="4598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000" kern="1200"/>
        </a:p>
      </dsp:txBody>
      <dsp:txXfrm>
        <a:off x="2378470" y="1183863"/>
        <a:ext cx="254405" cy="275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535709"/>
            <a:ext cx="7473403" cy="22995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3097" y="3536538"/>
            <a:ext cx="2564257" cy="23078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1" y="2158398"/>
            <a:ext cx="7473404" cy="138361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593096" y="2158398"/>
            <a:ext cx="2564258" cy="13836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35" y="2278091"/>
            <a:ext cx="6786778" cy="1144225"/>
          </a:xfrm>
        </p:spPr>
        <p:txBody>
          <a:bodyPr anchor="b">
            <a:noAutofit/>
          </a:bodyPr>
          <a:lstStyle>
            <a:lvl1pPr algn="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6935" y="3661700"/>
            <a:ext cx="6786778" cy="931406"/>
          </a:xfrm>
        </p:spPr>
        <p:txBody>
          <a:bodyPr>
            <a:normAutofit/>
          </a:bodyPr>
          <a:lstStyle>
            <a:lvl1pPr marL="0" indent="0" algn="r">
              <a:buNone/>
              <a:defRPr sz="1667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789" y="2291948"/>
            <a:ext cx="976573" cy="1130368"/>
          </a:xfrm>
        </p:spPr>
        <p:txBody>
          <a:bodyPr/>
          <a:lstStyle/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4964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40523"/>
            <a:ext cx="8698177" cy="267637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522" y="4941352"/>
            <a:ext cx="1335831" cy="1202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3806657"/>
            <a:ext cx="8698177" cy="114016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821523" y="3806657"/>
            <a:ext cx="1335831" cy="114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936" y="3926347"/>
            <a:ext cx="8011549" cy="377543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6936" y="507998"/>
            <a:ext cx="8011549" cy="2991313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932" y="4307986"/>
            <a:ext cx="8011552" cy="51914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941213" y="3926091"/>
            <a:ext cx="961793" cy="908991"/>
          </a:xfrm>
        </p:spPr>
        <p:txBody>
          <a:bodyPr/>
          <a:lstStyle/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895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40523"/>
            <a:ext cx="8698177" cy="267637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522" y="4941352"/>
            <a:ext cx="1335831" cy="1202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3806657"/>
            <a:ext cx="8698177" cy="114016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821523" y="3806657"/>
            <a:ext cx="1335831" cy="114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935" y="507998"/>
            <a:ext cx="8011548" cy="2993958"/>
          </a:xfrm>
        </p:spPr>
        <p:txBody>
          <a:bodyPr anchor="ctr"/>
          <a:lstStyle>
            <a:lvl1pPr>
              <a:defRPr sz="26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936" y="3926346"/>
            <a:ext cx="8011549" cy="908991"/>
          </a:xfrm>
        </p:spPr>
        <p:txBody>
          <a:bodyPr anchor="ctr"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941213" y="3926346"/>
            <a:ext cx="961793" cy="908991"/>
          </a:xfrm>
        </p:spPr>
        <p:txBody>
          <a:bodyPr/>
          <a:lstStyle/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8725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40523"/>
            <a:ext cx="8698177" cy="267637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522" y="4941352"/>
            <a:ext cx="1335831" cy="12022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3806657"/>
            <a:ext cx="8698177" cy="114016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8821523" y="3806657"/>
            <a:ext cx="1335831" cy="114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80" y="507999"/>
            <a:ext cx="7265731" cy="2530051"/>
          </a:xfrm>
        </p:spPr>
        <p:txBody>
          <a:bodyPr anchor="ctr"/>
          <a:lstStyle>
            <a:lvl1pPr>
              <a:defRPr sz="26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8574" y="3044483"/>
            <a:ext cx="6797149" cy="457473"/>
          </a:xfrm>
        </p:spPr>
        <p:txBody>
          <a:bodyPr anchor="t">
            <a:normAutofit/>
          </a:bodyPr>
          <a:lstStyle>
            <a:lvl1pPr marL="0" indent="0">
              <a:buNone/>
              <a:defRPr sz="1167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936" y="3926346"/>
            <a:ext cx="8011549" cy="908991"/>
          </a:xfrm>
        </p:spPr>
        <p:txBody>
          <a:bodyPr anchor="ctr">
            <a:normAutofit/>
          </a:bodyPr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941213" y="3924938"/>
            <a:ext cx="961793" cy="908991"/>
          </a:xfrm>
        </p:spPr>
        <p:txBody>
          <a:bodyPr/>
          <a:lstStyle/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extBox 15"/>
          <p:cNvSpPr txBox="1"/>
          <p:nvPr/>
        </p:nvSpPr>
        <p:spPr>
          <a:xfrm>
            <a:off x="486310" y="623430"/>
            <a:ext cx="508000" cy="487313"/>
          </a:xfrm>
          <a:prstGeom prst="rect">
            <a:avLst/>
          </a:prstGeom>
        </p:spPr>
        <p:txBody>
          <a:bodyPr vert="horz" lIns="76200" tIns="38100" rIns="76200" bIns="3810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052341" y="2527937"/>
            <a:ext cx="508000" cy="487313"/>
          </a:xfrm>
          <a:prstGeom prst="rect">
            <a:avLst/>
          </a:prstGeom>
        </p:spPr>
        <p:txBody>
          <a:bodyPr vert="horz" lIns="76200" tIns="38100" rIns="76200" bIns="3810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146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40523"/>
            <a:ext cx="8698177" cy="267637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522" y="4941352"/>
            <a:ext cx="1335831" cy="12022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3806657"/>
            <a:ext cx="8698177" cy="114016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821523" y="3806657"/>
            <a:ext cx="1335831" cy="114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932" y="3926346"/>
            <a:ext cx="8011552" cy="490446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933" y="4416791"/>
            <a:ext cx="8011552" cy="418546"/>
          </a:xfrm>
        </p:spPr>
        <p:txBody>
          <a:bodyPr anchor="t"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941213" y="3924938"/>
            <a:ext cx="961793" cy="908991"/>
          </a:xfrm>
        </p:spPr>
        <p:txBody>
          <a:bodyPr/>
          <a:lstStyle/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9445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867"/>
            <a:ext cx="8698177" cy="267637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522" y="1642695"/>
            <a:ext cx="1335831" cy="120225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508000"/>
            <a:ext cx="8698177" cy="114016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8821523" y="508000"/>
            <a:ext cx="1335831" cy="114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57685" y="627690"/>
            <a:ext cx="8020800" cy="90078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50788" y="1947394"/>
            <a:ext cx="2558362" cy="48021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66935" y="2518894"/>
            <a:ext cx="2541418" cy="2427928"/>
          </a:xfrm>
        </p:spPr>
        <p:txBody>
          <a:bodyPr anchor="t">
            <a:normAutofit/>
          </a:bodyPr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6688" y="1947394"/>
            <a:ext cx="2552700" cy="48021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287892" y="2518894"/>
            <a:ext cx="2552700" cy="2427928"/>
          </a:xfrm>
        </p:spPr>
        <p:txBody>
          <a:bodyPr anchor="t">
            <a:normAutofit/>
          </a:bodyPr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20131" y="1947394"/>
            <a:ext cx="2558354" cy="48021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020131" y="2518894"/>
            <a:ext cx="2558354" cy="2427928"/>
          </a:xfrm>
        </p:spPr>
        <p:txBody>
          <a:bodyPr anchor="t">
            <a:normAutofit/>
          </a:bodyPr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7327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867"/>
            <a:ext cx="8698177" cy="267637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522" y="1642695"/>
            <a:ext cx="1335831" cy="120225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508000"/>
            <a:ext cx="8698177" cy="114016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8821523" y="508000"/>
            <a:ext cx="1335831" cy="114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66935" y="627690"/>
            <a:ext cx="8011550" cy="90078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66932" y="3581253"/>
            <a:ext cx="2541421" cy="48021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66932" y="1947394"/>
            <a:ext cx="2541421" cy="1270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380985" indent="0">
              <a:buNone/>
              <a:defRPr sz="1333"/>
            </a:lvl2pPr>
            <a:lvl3pPr marL="761970" indent="0">
              <a:buNone/>
              <a:defRPr sz="1333"/>
            </a:lvl3pPr>
            <a:lvl4pPr marL="1142954" indent="0">
              <a:buNone/>
              <a:defRPr sz="1333"/>
            </a:lvl4pPr>
            <a:lvl5pPr marL="1523939" indent="0">
              <a:buNone/>
              <a:defRPr sz="1333"/>
            </a:lvl5pPr>
            <a:lvl6pPr marL="1904924" indent="0">
              <a:buNone/>
              <a:defRPr sz="1333"/>
            </a:lvl6pPr>
            <a:lvl7pPr marL="2285909" indent="0">
              <a:buNone/>
              <a:defRPr sz="1333"/>
            </a:lvl7pPr>
            <a:lvl8pPr marL="2666893" indent="0">
              <a:buNone/>
              <a:defRPr sz="1333"/>
            </a:lvl8pPr>
            <a:lvl9pPr marL="3047878" indent="0">
              <a:buNone/>
              <a:defRPr sz="13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66932" y="4061471"/>
            <a:ext cx="2541421" cy="885352"/>
          </a:xfrm>
        </p:spPr>
        <p:txBody>
          <a:bodyPr anchor="t">
            <a:normAutofit/>
          </a:bodyPr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7893" y="3581253"/>
            <a:ext cx="2552700" cy="48021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87892" y="1947394"/>
            <a:ext cx="2552700" cy="1270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380985" indent="0">
              <a:buNone/>
              <a:defRPr sz="1333"/>
            </a:lvl2pPr>
            <a:lvl3pPr marL="761970" indent="0">
              <a:buNone/>
              <a:defRPr sz="1333"/>
            </a:lvl3pPr>
            <a:lvl4pPr marL="1142954" indent="0">
              <a:buNone/>
              <a:defRPr sz="1333"/>
            </a:lvl4pPr>
            <a:lvl5pPr marL="1523939" indent="0">
              <a:buNone/>
              <a:defRPr sz="1333"/>
            </a:lvl5pPr>
            <a:lvl6pPr marL="1904924" indent="0">
              <a:buNone/>
              <a:defRPr sz="1333"/>
            </a:lvl6pPr>
            <a:lvl7pPr marL="2285909" indent="0">
              <a:buNone/>
              <a:defRPr sz="1333"/>
            </a:lvl7pPr>
            <a:lvl8pPr marL="2666893" indent="0">
              <a:buNone/>
              <a:defRPr sz="1333"/>
            </a:lvl8pPr>
            <a:lvl9pPr marL="3047878" indent="0">
              <a:buNone/>
              <a:defRPr sz="13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86765" y="4061470"/>
            <a:ext cx="2556081" cy="885352"/>
          </a:xfrm>
        </p:spPr>
        <p:txBody>
          <a:bodyPr anchor="t">
            <a:normAutofit/>
          </a:bodyPr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25565" y="3581253"/>
            <a:ext cx="2552921" cy="48021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25565" y="1947394"/>
            <a:ext cx="2552921" cy="1270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380985" indent="0">
              <a:buNone/>
              <a:defRPr sz="1333"/>
            </a:lvl2pPr>
            <a:lvl3pPr marL="761970" indent="0">
              <a:buNone/>
              <a:defRPr sz="1333"/>
            </a:lvl3pPr>
            <a:lvl4pPr marL="1142954" indent="0">
              <a:buNone/>
              <a:defRPr sz="1333"/>
            </a:lvl4pPr>
            <a:lvl5pPr marL="1523939" indent="0">
              <a:buNone/>
              <a:defRPr sz="1333"/>
            </a:lvl5pPr>
            <a:lvl6pPr marL="1904924" indent="0">
              <a:buNone/>
              <a:defRPr sz="1333"/>
            </a:lvl6pPr>
            <a:lvl7pPr marL="2285909" indent="0">
              <a:buNone/>
              <a:defRPr sz="1333"/>
            </a:lvl7pPr>
            <a:lvl8pPr marL="2666893" indent="0">
              <a:buNone/>
              <a:defRPr sz="1333"/>
            </a:lvl8pPr>
            <a:lvl9pPr marL="3047878" indent="0">
              <a:buNone/>
              <a:defRPr sz="13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025461" y="4061468"/>
            <a:ext cx="2556303" cy="885352"/>
          </a:xfrm>
        </p:spPr>
        <p:txBody>
          <a:bodyPr anchor="t">
            <a:normAutofit/>
          </a:bodyPr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25510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867"/>
            <a:ext cx="8698177" cy="267637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522" y="1642695"/>
            <a:ext cx="1335831" cy="12022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508000"/>
            <a:ext cx="8698177" cy="114016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821523" y="508000"/>
            <a:ext cx="1335831" cy="114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540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6763506" y="1557829"/>
            <a:ext cx="4255823" cy="114016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8223502" y="4477003"/>
            <a:ext cx="1335831" cy="114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41026" y="507998"/>
            <a:ext cx="894835" cy="36281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935" y="507998"/>
            <a:ext cx="7391670" cy="44388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72605" y="4946823"/>
            <a:ext cx="2286000" cy="304271"/>
          </a:xfrm>
        </p:spPr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935" y="4946824"/>
            <a:ext cx="5105671" cy="304271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4625" y="4498861"/>
            <a:ext cx="961793" cy="908991"/>
          </a:xfrm>
        </p:spPr>
        <p:txBody>
          <a:bodyPr anchor="t"/>
          <a:lstStyle>
            <a:lvl1pPr algn="ctr">
              <a:defRPr/>
            </a:lvl1pPr>
          </a:lstStyle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067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867"/>
            <a:ext cx="8698177" cy="267637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522" y="1642695"/>
            <a:ext cx="1335831" cy="120225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508000"/>
            <a:ext cx="8698177" cy="114016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8821523" y="508000"/>
            <a:ext cx="1335831" cy="114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138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405756"/>
            <a:ext cx="8698177" cy="267637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520" y="3406584"/>
            <a:ext cx="1335831" cy="12022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271889"/>
            <a:ext cx="8698177" cy="114016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821521" y="2271889"/>
            <a:ext cx="1335831" cy="114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935" y="2391579"/>
            <a:ext cx="8011550" cy="908990"/>
          </a:xfrm>
        </p:spPr>
        <p:txBody>
          <a:bodyPr anchor="ctr">
            <a:normAutofit/>
          </a:bodyPr>
          <a:lstStyle>
            <a:lvl1pPr algn="r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935" y="3526810"/>
            <a:ext cx="8011550" cy="1420014"/>
          </a:xfrm>
        </p:spPr>
        <p:txBody>
          <a:bodyPr>
            <a:normAutofit/>
          </a:bodyPr>
          <a:lstStyle>
            <a:lvl1pPr marL="0" indent="0" algn="r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41213" y="2391580"/>
            <a:ext cx="961793" cy="908991"/>
          </a:xfrm>
        </p:spPr>
        <p:txBody>
          <a:bodyPr/>
          <a:lstStyle/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671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867"/>
            <a:ext cx="8698177" cy="267637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522" y="1642695"/>
            <a:ext cx="1335831" cy="1202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508000"/>
            <a:ext cx="8698177" cy="114016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821523" y="508000"/>
            <a:ext cx="1335831" cy="114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934" y="1947394"/>
            <a:ext cx="3915298" cy="29994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769" y="1947394"/>
            <a:ext cx="3916715" cy="29994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465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867"/>
            <a:ext cx="8698177" cy="267637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522" y="1642695"/>
            <a:ext cx="1335831" cy="12022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508000"/>
            <a:ext cx="8698177" cy="114016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821523" y="508000"/>
            <a:ext cx="1335831" cy="114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933" y="627691"/>
            <a:ext cx="8011553" cy="9007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292" y="1947394"/>
            <a:ext cx="3726939" cy="57761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935" y="2525007"/>
            <a:ext cx="3915296" cy="24218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0128" y="1947394"/>
            <a:ext cx="3728357" cy="57673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1770" y="2525007"/>
            <a:ext cx="3916716" cy="24218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7921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867"/>
            <a:ext cx="8698177" cy="267637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522" y="1642695"/>
            <a:ext cx="1335831" cy="1202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508000"/>
            <a:ext cx="8698177" cy="114016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8821523" y="508000"/>
            <a:ext cx="1335831" cy="114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225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522" y="1642695"/>
            <a:ext cx="1335831" cy="1202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821523" y="508000"/>
            <a:ext cx="1335831" cy="114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1205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867"/>
            <a:ext cx="8698177" cy="267637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522" y="1642695"/>
            <a:ext cx="1335831" cy="1202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508000"/>
            <a:ext cx="8698177" cy="114016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821523" y="508000"/>
            <a:ext cx="1335831" cy="114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935" y="627689"/>
            <a:ext cx="8011549" cy="900783"/>
          </a:xfrm>
        </p:spPr>
        <p:txBody>
          <a:bodyPr anchor="ctr">
            <a:norm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4872" y="1947394"/>
            <a:ext cx="4673613" cy="29994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935" y="1947394"/>
            <a:ext cx="3158398" cy="2999431"/>
          </a:xfrm>
        </p:spPr>
        <p:txBody>
          <a:bodyPr anchor="ctr"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472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867"/>
            <a:ext cx="8698177" cy="267637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522" y="1642695"/>
            <a:ext cx="1335831" cy="1202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508000"/>
            <a:ext cx="8698177" cy="114016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821523" y="508000"/>
            <a:ext cx="1335831" cy="114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936" y="627690"/>
            <a:ext cx="8011548" cy="900782"/>
          </a:xfrm>
        </p:spPr>
        <p:txBody>
          <a:bodyPr anchor="ctr">
            <a:norm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6945" y="1947395"/>
            <a:ext cx="4521541" cy="2999427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936" y="1947395"/>
            <a:ext cx="3230213" cy="2999429"/>
          </a:xfrm>
        </p:spPr>
        <p:txBody>
          <a:bodyPr anchor="ctr"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399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160000" cy="5715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6935" y="627690"/>
            <a:ext cx="8011551" cy="900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935" y="1947394"/>
            <a:ext cx="8011551" cy="2999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92484" y="4946823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2C276-06D1-412C-BCC8-976EAC4F23B1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6934" y="4946824"/>
            <a:ext cx="572555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41213" y="627690"/>
            <a:ext cx="961793" cy="9089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BE1A4-437C-4A7E-A724-885D0B52DA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27358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27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5" r:id="rId9"/>
    <p:sldLayoutId id="2147484036" r:id="rId10"/>
    <p:sldLayoutId id="2147484037" r:id="rId11"/>
    <p:sldLayoutId id="2147484038" r:id="rId12"/>
    <p:sldLayoutId id="2147484039" r:id="rId13"/>
    <p:sldLayoutId id="2147484040" r:id="rId14"/>
    <p:sldLayoutId id="2147484041" r:id="rId15"/>
    <p:sldLayoutId id="2147484042" r:id="rId16"/>
    <p:sldLayoutId id="2147484043" r:id="rId17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342" y="1179229"/>
            <a:ext cx="8172276" cy="2667988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889" b="1" i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CuYuan-M03" panose="03000509000000000000" pitchFamily="65" charset="-120"/>
                <a:ea typeface="FZCuYuan-M03" panose="03000509000000000000" pitchFamily="65" charset="-120"/>
              </a:rPr>
              <a:t>當信仰漸褪色</a:t>
            </a:r>
            <a:r>
              <a:rPr lang="en-US" altLang="zh-TW" sz="5889" b="1" i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CuYuan-M03" panose="03000509000000000000" pitchFamily="65" charset="-120"/>
                <a:ea typeface="FZCuYuan-M03" panose="03000509000000000000" pitchFamily="65" charset="-120"/>
              </a:rPr>
              <a:t>:</a:t>
            </a:r>
            <a:r>
              <a:rPr lang="en-US" altLang="zh-TW" sz="4889" dirty="0">
                <a:latin typeface="FZCuYuan-M03" panose="03000509000000000000" pitchFamily="65" charset="-120"/>
                <a:ea typeface="FZCuYuan-M03" panose="03000509000000000000" pitchFamily="65" charset="-120"/>
              </a:rPr>
              <a:t/>
            </a:r>
            <a:br>
              <a:rPr lang="en-US" altLang="zh-TW" sz="4889" dirty="0">
                <a:latin typeface="FZCuYuan-M03" panose="03000509000000000000" pitchFamily="65" charset="-120"/>
                <a:ea typeface="FZCuYuan-M03" panose="03000509000000000000" pitchFamily="65" charset="-120"/>
              </a:rPr>
            </a:br>
            <a:r>
              <a:rPr lang="en-US" altLang="zh-TW" sz="4889" dirty="0">
                <a:latin typeface="FZCuYuan-M03" panose="03000509000000000000" pitchFamily="65" charset="-120"/>
                <a:ea typeface="FZCuYuan-M03" panose="03000509000000000000" pitchFamily="65" charset="-120"/>
              </a:rPr>
              <a:t/>
            </a:r>
            <a:br>
              <a:rPr lang="en-US" altLang="zh-TW" sz="4889" dirty="0">
                <a:latin typeface="FZCuYuan-M03" panose="03000509000000000000" pitchFamily="65" charset="-120"/>
                <a:ea typeface="FZCuYuan-M03" panose="03000509000000000000" pitchFamily="65" charset="-120"/>
              </a:rPr>
            </a:br>
            <a:r>
              <a:rPr lang="en-US" altLang="zh-TW" sz="5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CuYuan-M03" panose="03000509000000000000" pitchFamily="65" charset="-120"/>
                <a:ea typeface="FZCuYuan-M03" panose="03000509000000000000" pitchFamily="65" charset="-120"/>
              </a:rPr>
              <a:t>           </a:t>
            </a:r>
            <a:r>
              <a:rPr lang="zh-TW" altLang="en-US" sz="5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CuYuan-M03" panose="03000509000000000000" pitchFamily="65" charset="-120"/>
                <a:ea typeface="FZCuYuan-M03" panose="03000509000000000000" pitchFamily="65" charset="-120"/>
              </a:rPr>
              <a:t>良</a:t>
            </a:r>
            <a:r>
              <a:rPr lang="zh-TW" altLang="en-US" sz="53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CuYuan-M03" panose="03000509000000000000" pitchFamily="65" charset="-120"/>
                <a:ea typeface="FZCuYuan-M03" panose="03000509000000000000" pitchFamily="65" charset="-120"/>
              </a:rPr>
              <a:t>好的士師</a:t>
            </a:r>
            <a:r>
              <a:rPr lang="en-US" altLang="zh-TW" sz="53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CuYuan-M03" panose="03000509000000000000" pitchFamily="65" charset="-120"/>
                <a:ea typeface="FZCuYuan-M03" panose="03000509000000000000" pitchFamily="65" charset="-120"/>
              </a:rPr>
              <a:t>-</a:t>
            </a:r>
            <a:r>
              <a:rPr lang="zh-TW" altLang="en-US" sz="53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CuYuan-M03" panose="03000509000000000000" pitchFamily="65" charset="-120"/>
                <a:ea typeface="FZCuYuan-M03" panose="03000509000000000000" pitchFamily="65" charset="-120"/>
              </a:rPr>
              <a:t>底波拉</a:t>
            </a:r>
            <a:r>
              <a:rPr lang="en-CA" sz="53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CuYuan-M03" panose="03000509000000000000" pitchFamily="65" charset="-120"/>
                <a:ea typeface="FZCuYuan-M03" panose="03000509000000000000" pitchFamily="65" charset="-120"/>
              </a:rPr>
              <a:t/>
            </a:r>
            <a:br>
              <a:rPr lang="en-CA" sz="53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CuYuan-M03" panose="03000509000000000000" pitchFamily="65" charset="-120"/>
                <a:ea typeface="FZCuYuan-M03" panose="03000509000000000000" pitchFamily="65" charset="-120"/>
              </a:rPr>
            </a:br>
            <a:endParaRPr lang="en-CA" sz="53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ZCuYuan-M03" panose="03000509000000000000" pitchFamily="65" charset="-120"/>
              <a:ea typeface="FZCuYuan-M03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0024" y="3991853"/>
            <a:ext cx="7620000" cy="1533113"/>
          </a:xfrm>
        </p:spPr>
        <p:txBody>
          <a:bodyPr>
            <a:normAutofit/>
          </a:bodyPr>
          <a:lstStyle/>
          <a:p>
            <a:r>
              <a:rPr lang="zh-TW" altLang="en-US" sz="4000" i="1" dirty="0">
                <a:solidFill>
                  <a:srgbClr val="00B0F0"/>
                </a:solidFill>
                <a:latin typeface="FZCuYuan-M03" panose="03000509000000000000" pitchFamily="65" charset="-120"/>
                <a:ea typeface="FZCuYuan-M03" panose="03000509000000000000" pitchFamily="65" charset="-120"/>
              </a:rPr>
              <a:t>士師記</a:t>
            </a:r>
            <a:r>
              <a:rPr lang="en-CA" sz="4000" i="1" dirty="0">
                <a:solidFill>
                  <a:srgbClr val="00B0F0"/>
                </a:solidFill>
                <a:latin typeface="FZCuYuan-M03" panose="03000509000000000000" pitchFamily="65" charset="-120"/>
                <a:ea typeface="FZCuYuan-M03" panose="03000509000000000000" pitchFamily="65" charset="-120"/>
              </a:rPr>
              <a:t>4:1-16,21</a:t>
            </a:r>
            <a:endParaRPr lang="en-CA" sz="4000" i="1" dirty="0">
              <a:solidFill>
                <a:srgbClr val="00B0F0"/>
              </a:solidFill>
              <a:latin typeface="FZCuYuan-M03" panose="03000509000000000000" pitchFamily="65" charset="-120"/>
              <a:ea typeface="FZCuYuan-M03" panose="03000509000000000000" pitchFamily="65" charset="-12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040" y="3702581"/>
            <a:ext cx="4362679" cy="18223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004629" y="2950039"/>
            <a:ext cx="2155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ReFresh</a:t>
            </a:r>
            <a:endParaRPr lang="en-CA" sz="36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11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678" y="487731"/>
            <a:ext cx="8011551" cy="900782"/>
          </a:xfrm>
        </p:spPr>
        <p:txBody>
          <a:bodyPr>
            <a:normAutofit fontScale="90000"/>
          </a:bodyPr>
          <a:lstStyle/>
          <a:p>
            <a:r>
              <a:rPr lang="en-US" sz="4444" b="1" u="sng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sz="4444" b="1" u="sng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</a:br>
            <a:r>
              <a:rPr lang="en-US" sz="4889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C. </a:t>
            </a:r>
            <a:r>
              <a:rPr lang="zh-TW" altLang="en-US" sz="4889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神大能的拯救</a:t>
            </a:r>
            <a:r>
              <a:rPr lang="en-US" sz="4889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(vs.12-16,21)</a:t>
            </a:r>
            <a:r>
              <a:rPr lang="en-CA" sz="4889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CA" sz="4889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</a:br>
            <a:endParaRPr lang="en-CA" sz="4889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81" y="1468324"/>
            <a:ext cx="9135261" cy="42466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56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“</a:t>
            </a:r>
            <a:r>
              <a:rPr lang="en-US" sz="3556" b="1" dirty="0" smtClean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12 </a:t>
            </a:r>
            <a:r>
              <a:rPr lang="zh-TW" altLang="en-US" sz="3556" b="1" dirty="0" smtClean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有</a:t>
            </a:r>
            <a:r>
              <a:rPr lang="zh-TW" altLang="en-US" sz="3556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人告訴西西拉：「亞比挪菴的兒子巴</a:t>
            </a:r>
            <a:endParaRPr lang="en-CA" altLang="zh-TW" sz="3556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556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拉已經上了他泊山。」</a:t>
            </a:r>
            <a:r>
              <a:rPr lang="en-US" sz="3556" b="1" dirty="0" smtClean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13 </a:t>
            </a:r>
            <a:r>
              <a:rPr lang="zh-TW" altLang="en-US" sz="3556" b="1" dirty="0" smtClean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西</a:t>
            </a:r>
            <a:r>
              <a:rPr lang="zh-TW" altLang="en-US" sz="3556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西拉就召集所有</a:t>
            </a:r>
            <a:endParaRPr lang="en-CA" altLang="zh-TW" sz="3556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556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的鐵戰車九百輛和隨從的全軍，從夏羅設</a:t>
            </a:r>
            <a:r>
              <a:rPr lang="en-US" altLang="zh-TW" sz="3556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‧</a:t>
            </a:r>
          </a:p>
          <a:p>
            <a:pPr marL="0" indent="0">
              <a:buNone/>
            </a:pPr>
            <a:r>
              <a:rPr lang="zh-TW" altLang="en-US" sz="3556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哈歌印出來，到了基順河。</a:t>
            </a:r>
            <a:r>
              <a:rPr lang="en-US" sz="3556" b="1" dirty="0" smtClean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14 </a:t>
            </a:r>
            <a:r>
              <a:rPr lang="zh-TW" altLang="en-US" sz="3556" b="1" dirty="0" smtClean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底</a:t>
            </a:r>
            <a:r>
              <a:rPr lang="zh-TW" altLang="en-US" sz="3556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波拉對巴拉</a:t>
            </a:r>
            <a:endParaRPr lang="en-CA" altLang="zh-TW" sz="3556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556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說：「起來，今日就是耶和華把西西拉交在</a:t>
            </a:r>
            <a:endParaRPr lang="en-CA" altLang="zh-TW" sz="3556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556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你手中的日子。耶和華豈不在你前面行嗎</a:t>
            </a:r>
            <a:r>
              <a:rPr lang="en-US" sz="3556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?</a:t>
            </a:r>
            <a:r>
              <a:rPr lang="zh-TW" altLang="en-US" sz="3556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」</a:t>
            </a:r>
            <a:endParaRPr lang="en-CA" altLang="zh-TW" sz="3556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556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於是巴拉下了他泊山，跟隨他的有一萬人。</a:t>
            </a:r>
            <a:endParaRPr lang="en-CA" sz="3556" b="1" dirty="0"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140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248" y="235184"/>
            <a:ext cx="9508209" cy="5795204"/>
          </a:xfrm>
        </p:spPr>
        <p:txBody>
          <a:bodyPr>
            <a:normAutofit fontScale="92500" lnSpcReduction="20000"/>
          </a:bodyPr>
          <a:lstStyle/>
          <a:p>
            <a:pPr marL="0" marR="395107" indent="0">
              <a:lnSpc>
                <a:spcPct val="107000"/>
              </a:lnSpc>
              <a:buNone/>
            </a:pPr>
            <a:r>
              <a:rPr lang="en-US" sz="4000" b="1" dirty="0" smtClean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15 </a:t>
            </a:r>
            <a:r>
              <a:rPr lang="zh-TW" altLang="en-US" sz="4000" b="1" dirty="0" smtClean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耶</a:t>
            </a: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和華使西西拉和他一切的戰車，以及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marR="395107" indent="0">
              <a:lnSpc>
                <a:spcPct val="107000"/>
              </a:lnSpc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全軍潰亂，在巴拉面前倒在刀下。西西拉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marR="395107" indent="0">
              <a:lnSpc>
                <a:spcPct val="107000"/>
              </a:lnSpc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下了車，徒步逃跑。</a:t>
            </a:r>
            <a:r>
              <a:rPr lang="en-US" sz="4000" b="1" dirty="0" smtClean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16 </a:t>
            </a:r>
            <a:r>
              <a:rPr lang="zh-TW" altLang="en-US" sz="4000" b="1" dirty="0" smtClean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巴</a:t>
            </a: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拉追趕戰車、軍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marR="395107" indent="0">
              <a:lnSpc>
                <a:spcPct val="107000"/>
              </a:lnSpc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隊，直到夏羅設</a:t>
            </a:r>
            <a:r>
              <a:rPr lang="en-US" altLang="zh-TW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‧</a:t>
            </a: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哈歌印。西西拉的全軍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marR="395107" indent="0">
              <a:lnSpc>
                <a:spcPct val="107000"/>
              </a:lnSpc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都倒在刀下，一個也沒有留下。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marR="395107" indent="0">
              <a:lnSpc>
                <a:spcPct val="107000"/>
              </a:lnSpc>
              <a:buNone/>
            </a:pPr>
            <a:r>
              <a:rPr lang="en-US" sz="4000" b="1" i="1" dirty="0" smtClean="0">
                <a:solidFill>
                  <a:schemeClr val="tx2">
                    <a:lumMod val="9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21 </a:t>
            </a:r>
            <a:r>
              <a:rPr lang="zh-TW" altLang="en-US" sz="4000" b="1" i="1" dirty="0" smtClean="0">
                <a:solidFill>
                  <a:schemeClr val="tx2">
                    <a:lumMod val="9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西</a:t>
            </a:r>
            <a:r>
              <a:rPr lang="zh-TW" altLang="en-US" sz="4000" b="1" i="1" dirty="0">
                <a:solidFill>
                  <a:schemeClr val="tx2">
                    <a:lumMod val="9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西拉疲乏沉睡了。希百的妻雅億取了</a:t>
            </a:r>
            <a:endParaRPr lang="en-CA" altLang="zh-TW" sz="4000" b="1" i="1" dirty="0">
              <a:solidFill>
                <a:schemeClr val="tx2">
                  <a:lumMod val="9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marR="395107" indent="0">
              <a:lnSpc>
                <a:spcPct val="107000"/>
              </a:lnSpc>
              <a:buNone/>
            </a:pPr>
            <a:r>
              <a:rPr lang="zh-TW" altLang="en-US" sz="4000" b="1" i="1" dirty="0">
                <a:solidFill>
                  <a:schemeClr val="tx2">
                    <a:lumMod val="9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帳棚的橛子，手拿著錘子，靜悄悄地到他</a:t>
            </a:r>
            <a:endParaRPr lang="en-CA" altLang="zh-TW" sz="4000" b="1" i="1" dirty="0">
              <a:solidFill>
                <a:schemeClr val="tx2">
                  <a:lumMod val="9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marR="395107" indent="0">
              <a:lnSpc>
                <a:spcPct val="107000"/>
              </a:lnSpc>
              <a:buNone/>
            </a:pPr>
            <a:r>
              <a:rPr lang="zh-TW" altLang="en-US" sz="4000" b="1" i="1" dirty="0">
                <a:solidFill>
                  <a:schemeClr val="tx2">
                    <a:lumMod val="9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那裏，將橛子從他的太陽穴釘進去，直釘</a:t>
            </a:r>
            <a:endParaRPr lang="en-CA" altLang="zh-TW" sz="4000" b="1" i="1" dirty="0">
              <a:solidFill>
                <a:schemeClr val="tx2">
                  <a:lumMod val="9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marR="395107" indent="0">
              <a:lnSpc>
                <a:spcPct val="107000"/>
              </a:lnSpc>
              <a:buNone/>
            </a:pPr>
            <a:r>
              <a:rPr lang="zh-TW" altLang="en-US" sz="4000" b="1" i="1" dirty="0">
                <a:solidFill>
                  <a:schemeClr val="tx2">
                    <a:lumMod val="9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到地裏。西西拉就死了。</a:t>
            </a:r>
            <a:r>
              <a:rPr lang="en-US" sz="4000" b="1" i="1" dirty="0">
                <a:solidFill>
                  <a:schemeClr val="tx2">
                    <a:lumMod val="9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”</a:t>
            </a:r>
            <a:endParaRPr lang="en-CA" sz="4000" b="1" i="1" dirty="0">
              <a:solidFill>
                <a:schemeClr val="tx2">
                  <a:lumMod val="9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5707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7526" y="439944"/>
            <a:ext cx="8763000" cy="1227373"/>
          </a:xfrm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HeroicExtremeRightFacing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zh-TW" altLang="en-US" sz="40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非利士人則帶著九百輛鐵戰車</a:t>
            </a:r>
            <a:r>
              <a:rPr lang="en-US" sz="40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en-US" sz="40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與及眾</a:t>
            </a:r>
            <a:r>
              <a:rPr lang="en-CA" altLang="zh-TW" sz="40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CA" altLang="zh-TW" sz="40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40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多全副武裝的步兵</a:t>
            </a:r>
            <a:r>
              <a:rPr lang="en-US" altLang="zh-TW" sz="40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...</a:t>
            </a:r>
            <a:endParaRPr lang="en-CA" sz="40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0669" y="2752295"/>
            <a:ext cx="8763000" cy="4029017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/>
          <a:lstStyle/>
          <a:p>
            <a:pPr marL="0" indent="0">
              <a:buNone/>
            </a:pPr>
            <a:r>
              <a:rPr lang="zh-TW" altLang="en-US" sz="4444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底波拉對巴拉說：「起來，今日就</a:t>
            </a:r>
            <a:endParaRPr lang="en-CA" altLang="zh-TW" sz="4444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44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是耶和華把西西拉交在你手中的日</a:t>
            </a:r>
            <a:endParaRPr lang="en-CA" altLang="zh-TW" sz="4444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44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子</a:t>
            </a:r>
            <a:r>
              <a:rPr lang="en-CA" altLang="zh-TW" sz="4444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... </a:t>
            </a:r>
            <a:r>
              <a:rPr lang="zh-TW" altLang="en-CA" sz="4444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en-US" sz="4444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」</a:t>
            </a:r>
            <a:endParaRPr lang="en-CA" sz="4444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9660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179" y="-266537"/>
            <a:ext cx="8763000" cy="1227373"/>
          </a:xfrm>
          <a:scene3d>
            <a:camera prst="perspectiveContrastingRightFacing"/>
            <a:lightRig rig="threePt" dir="t"/>
          </a:scene3d>
        </p:spPr>
        <p:txBody>
          <a:bodyPr>
            <a:normAutofit/>
          </a:bodyPr>
          <a:lstStyle/>
          <a:p>
            <a:r>
              <a:rPr lang="zh-TW" altLang="en-US" sz="5333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</a:rPr>
              <a:t>奇景</a:t>
            </a:r>
            <a:r>
              <a:rPr lang="en-CA" altLang="zh-TW" sz="5333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</a:rPr>
              <a:t>...</a:t>
            </a:r>
            <a:endParaRPr lang="en-CA" sz="5333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129" y="1072805"/>
            <a:ext cx="9321100" cy="4892564"/>
          </a:xfrm>
          <a:scene3d>
            <a:camera prst="perspectiveRelaxed"/>
            <a:lightRig rig="threePt" dir="t"/>
          </a:scene3d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15</a:t>
            </a:r>
            <a:r>
              <a:rPr lang="zh-TW" alt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耶和華使西西拉和他一切</a:t>
            </a:r>
            <a:endParaRPr lang="en-CA" altLang="zh-TW" sz="6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的戰車，以及全軍潰亂，在巴拉</a:t>
            </a:r>
            <a:endParaRPr lang="en-CA" altLang="zh-TW" sz="6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面前倒在刀下。西西拉下了車，</a:t>
            </a:r>
            <a:endParaRPr lang="en-CA" altLang="zh-TW" sz="6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徒步逃跑。</a:t>
            </a:r>
            <a:r>
              <a:rPr 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16</a:t>
            </a:r>
            <a:r>
              <a:rPr lang="zh-TW" alt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巴拉追趕戰車、軍</a:t>
            </a:r>
            <a:endParaRPr lang="en-CA" altLang="zh-TW" sz="6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隊，直到夏羅設</a:t>
            </a:r>
            <a:r>
              <a:rPr lang="en-US" altLang="zh-TW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‧</a:t>
            </a:r>
            <a:r>
              <a:rPr lang="zh-TW" alt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哈歌印。西西</a:t>
            </a:r>
            <a:endParaRPr lang="en-CA" altLang="zh-TW" sz="6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拉的全軍都倒在刀下，一個也沒</a:t>
            </a:r>
            <a:endParaRPr lang="en-CA" altLang="zh-TW" sz="6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有留下。</a:t>
            </a:r>
            <a:endParaRPr lang="en-CA" sz="6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endParaRPr lang="en-CA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342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091" y="384502"/>
            <a:ext cx="8763000" cy="1227373"/>
          </a:xfrm>
        </p:spPr>
        <p:txBody>
          <a:bodyPr>
            <a:normAutofit/>
          </a:bodyPr>
          <a:lstStyle/>
          <a:p>
            <a:r>
              <a:rPr lang="en-US" sz="4444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5:4-5 :</a:t>
            </a:r>
            <a:endParaRPr lang="en-CA" sz="4444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539" y="1819469"/>
            <a:ext cx="8248261" cy="337768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4444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「耶和華啊，你從西珥出來，從以</a:t>
            </a:r>
            <a:endParaRPr lang="en-CA" altLang="zh-TW" sz="4444" b="1" dirty="0">
              <a:solidFill>
                <a:schemeClr val="accent2">
                  <a:lumMod val="40000"/>
                  <a:lumOff val="6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44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東田野向前行，</a:t>
            </a:r>
            <a:r>
              <a:rPr lang="zh-TW" altLang="en-US" sz="4444" b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地震動天滴下，雲</a:t>
            </a:r>
            <a:endParaRPr lang="en-CA" altLang="zh-TW" sz="4444" b="1" u="sng" dirty="0">
              <a:solidFill>
                <a:schemeClr val="accent2">
                  <a:lumMod val="40000"/>
                  <a:lumOff val="6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44" b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也滴下雨水。</a:t>
            </a:r>
            <a:r>
              <a:rPr lang="en-CA" sz="4444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4444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眾山在耶和華面前</a:t>
            </a:r>
            <a:endParaRPr lang="en-CA" altLang="zh-TW" sz="4444" b="1" dirty="0">
              <a:solidFill>
                <a:schemeClr val="accent2">
                  <a:lumMod val="40000"/>
                  <a:lumOff val="6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44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搖動，西奈山在耶和華－以色列神</a:t>
            </a:r>
            <a:endParaRPr lang="en-CA" altLang="zh-TW" sz="4444" b="1" dirty="0">
              <a:solidFill>
                <a:schemeClr val="accent2">
                  <a:lumMod val="40000"/>
                  <a:lumOff val="6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44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面前也搖動。」</a:t>
            </a:r>
            <a:endParaRPr lang="en-CA" sz="4444" b="1" dirty="0">
              <a:solidFill>
                <a:schemeClr val="accent2">
                  <a:lumMod val="40000"/>
                  <a:lumOff val="6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787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471" y="179797"/>
            <a:ext cx="8763000" cy="1227373"/>
          </a:xfrm>
        </p:spPr>
        <p:txBody>
          <a:bodyPr/>
          <a:lstStyle/>
          <a:p>
            <a:r>
              <a:rPr lang="en-US" sz="4444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5:19-22</a:t>
            </a:r>
            <a:endParaRPr lang="en-CA" sz="4444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311" y="1268836"/>
            <a:ext cx="9451596" cy="4446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44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en-US" sz="4444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19</a:t>
            </a:r>
            <a:r>
              <a:rPr lang="zh-TW" altLang="en-US" sz="4444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君王來爭戰，那時迦南諸王在</a:t>
            </a:r>
            <a:endParaRPr lang="en-CA" altLang="zh-TW" sz="4444" b="1" dirty="0">
              <a:solidFill>
                <a:schemeClr val="accent3">
                  <a:lumMod val="20000"/>
                  <a:lumOff val="8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44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米吉多水旁的他納爭戰，卻未得財</a:t>
            </a:r>
            <a:endParaRPr lang="en-CA" altLang="zh-TW" sz="4444" b="1" dirty="0">
              <a:solidFill>
                <a:schemeClr val="accent3">
                  <a:lumMod val="20000"/>
                  <a:lumOff val="8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44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利。他們從天上與人爭戰，星宿從其</a:t>
            </a:r>
            <a:endParaRPr lang="en-CA" altLang="zh-TW" sz="4444" b="1" dirty="0">
              <a:solidFill>
                <a:schemeClr val="accent3">
                  <a:lumMod val="20000"/>
                  <a:lumOff val="8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44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軌道攻擊西西拉。</a:t>
            </a:r>
            <a:r>
              <a:rPr lang="zh-TW" altLang="en-US" sz="4444" b="1" u="sng" dirty="0">
                <a:solidFill>
                  <a:schemeClr val="accent3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基順河把敵人沖沒</a:t>
            </a:r>
            <a:r>
              <a:rPr lang="zh-TW" altLang="en-US" sz="4444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，</a:t>
            </a:r>
            <a:endParaRPr lang="en-CA" altLang="zh-TW" sz="4444" b="1" dirty="0">
              <a:solidFill>
                <a:schemeClr val="accent3">
                  <a:lumMod val="20000"/>
                  <a:lumOff val="8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44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那古老的河</a:t>
            </a:r>
            <a:r>
              <a:rPr lang="en-US" altLang="zh-TW" sz="4444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—</a:t>
            </a:r>
            <a:r>
              <a:rPr lang="zh-TW" altLang="en-US" sz="4444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基順河啊，我心哪，要</a:t>
            </a:r>
            <a:endParaRPr lang="en-CA" altLang="zh-TW" sz="4444" b="1" dirty="0">
              <a:solidFill>
                <a:schemeClr val="accent3">
                  <a:lumMod val="20000"/>
                  <a:lumOff val="8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44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努力前行！馬蹄噴響，勇士奔馳。」</a:t>
            </a:r>
            <a:endParaRPr lang="en-CA" sz="4444" b="1" dirty="0">
              <a:solidFill>
                <a:schemeClr val="accent3">
                  <a:lumMod val="20000"/>
                  <a:lumOff val="8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98237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724" y="372644"/>
            <a:ext cx="8986123" cy="1248534"/>
          </a:xfrm>
        </p:spPr>
        <p:txBody>
          <a:bodyPr>
            <a:normAutofit/>
          </a:bodyPr>
          <a:lstStyle/>
          <a:p>
            <a:r>
              <a:rPr lang="zh-TW" altLang="en-US" sz="4444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西西拉的結局</a:t>
            </a:r>
            <a:r>
              <a:rPr lang="en-CA" altLang="zh-TW" sz="4444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…</a:t>
            </a:r>
            <a:endParaRPr lang="en-CA" sz="4444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145" y="1760643"/>
            <a:ext cx="9060798" cy="41539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44" b="1" i="1" dirty="0">
                <a:solidFill>
                  <a:schemeClr val="accent5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“</a:t>
            </a:r>
            <a:r>
              <a:rPr lang="zh-TW" altLang="en-US" sz="4444" b="1" i="1" dirty="0">
                <a:solidFill>
                  <a:schemeClr val="accent5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西西拉疲乏沉睡了。希百的妻雅</a:t>
            </a:r>
            <a:endParaRPr lang="en-CA" altLang="zh-TW" sz="4444" b="1" i="1" dirty="0">
              <a:solidFill>
                <a:schemeClr val="accent5">
                  <a:lumMod val="20000"/>
                  <a:lumOff val="8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44" b="1" i="1" dirty="0">
                <a:solidFill>
                  <a:schemeClr val="accent5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億取了帳棚的橛子，手拿著錘子，</a:t>
            </a:r>
            <a:endParaRPr lang="en-CA" altLang="zh-TW" sz="4444" b="1" i="1" dirty="0">
              <a:solidFill>
                <a:schemeClr val="accent5">
                  <a:lumMod val="20000"/>
                  <a:lumOff val="8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44" b="1" i="1" dirty="0">
                <a:solidFill>
                  <a:schemeClr val="accent5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靜悄悄地到他那裏，將橛子從他的</a:t>
            </a:r>
            <a:endParaRPr lang="en-CA" altLang="zh-TW" sz="4444" b="1" i="1" dirty="0">
              <a:solidFill>
                <a:schemeClr val="accent5">
                  <a:lumMod val="20000"/>
                  <a:lumOff val="8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44" b="1" i="1" dirty="0">
                <a:solidFill>
                  <a:schemeClr val="accent5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太陽穴釘進去，直釘到地裏。西西</a:t>
            </a:r>
            <a:endParaRPr lang="en-CA" altLang="zh-TW" sz="4444" b="1" i="1" dirty="0">
              <a:solidFill>
                <a:schemeClr val="accent5">
                  <a:lumMod val="20000"/>
                  <a:lumOff val="8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44" b="1" i="1" dirty="0">
                <a:solidFill>
                  <a:schemeClr val="accent5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拉就死了。</a:t>
            </a:r>
            <a:r>
              <a:rPr lang="en-US" sz="4444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”(v.21)</a:t>
            </a:r>
            <a:endParaRPr lang="en-CA" sz="4444" b="1" i="1" dirty="0">
              <a:solidFill>
                <a:schemeClr val="accent5">
                  <a:lumMod val="20000"/>
                  <a:lumOff val="80000"/>
                </a:schemeClr>
              </a:solidFill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441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44" b="1" i="1" spc="83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希伯來書第十一章</a:t>
            </a:r>
            <a:r>
              <a:rPr lang="en-CA" altLang="zh-TW" sz="4444" b="1" i="1" spc="83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...</a:t>
            </a:r>
            <a:endParaRPr lang="en-CA" sz="4444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i="1" spc="83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裡面提到了一些士師的名字：基甸、</a:t>
            </a:r>
            <a:endParaRPr lang="en-CA" altLang="zh-TW" sz="4000" b="1" i="1" spc="83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i="1" spc="83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耶弗他、參孫，還有巴拉。</a:t>
            </a:r>
            <a:endParaRPr lang="en-CA" altLang="zh-TW" sz="4000" b="1" i="1" spc="83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i="1" spc="83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卻並未提及底波拉</a:t>
            </a:r>
            <a:r>
              <a:rPr lang="en-CA" altLang="zh-TW" sz="4000" b="1" i="1" spc="83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...</a:t>
            </a:r>
          </a:p>
          <a:p>
            <a:pPr marL="0" indent="0">
              <a:buNone/>
            </a:pPr>
            <a:r>
              <a:rPr lang="zh-TW" altLang="en-US" sz="4000" b="1" i="1" dirty="0">
                <a:solidFill>
                  <a:srgbClr val="FFC000"/>
                </a:solidFill>
                <a:latin typeface="方正準圓" panose="03000509000000000000" pitchFamily="65" charset="-120"/>
                <a:ea typeface="方正準圓" panose="03000509000000000000" pitchFamily="65" charset="-120"/>
              </a:rPr>
              <a:t>因她願作「以色列的母」的角式</a:t>
            </a:r>
            <a:r>
              <a:rPr lang="en-CA" altLang="zh-TW" sz="4000" b="1" i="1" dirty="0">
                <a:solidFill>
                  <a:srgbClr val="FFC000"/>
                </a:solidFill>
                <a:latin typeface="方正準圓" panose="03000509000000000000" pitchFamily="65" charset="-120"/>
                <a:ea typeface="方正準圓" panose="03000509000000000000" pitchFamily="65" charset="-120"/>
              </a:rPr>
              <a:t>...</a:t>
            </a:r>
            <a:endParaRPr lang="en-CA" sz="4000" b="1" i="1" dirty="0">
              <a:solidFill>
                <a:srgbClr val="FFC000"/>
              </a:solidFill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800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24" y="812998"/>
            <a:ext cx="8931025" cy="1227373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zh-TW" altLang="en-US" sz="6000" b="1" i="1" spc="83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當</a:t>
            </a:r>
            <a:r>
              <a:rPr lang="zh-TW" altLang="en-US" sz="60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有神“與我們同去”</a:t>
            </a:r>
            <a:r>
              <a:rPr lang="en-CA" altLang="zh-TW" sz="60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...</a:t>
            </a:r>
            <a:endParaRPr lang="en-CA" sz="60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0809" y="2927526"/>
            <a:ext cx="9405183" cy="3384634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8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最</a:t>
            </a:r>
            <a:r>
              <a:rPr lang="zh-TW" altLang="en-US" sz="8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大的光榮和保證</a:t>
            </a:r>
            <a:endParaRPr lang="en-CA" sz="8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078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520" y="469104"/>
            <a:ext cx="8763000" cy="1227373"/>
          </a:xfrm>
        </p:spPr>
        <p:txBody>
          <a:bodyPr>
            <a:normAutofit/>
          </a:bodyPr>
          <a:lstStyle/>
          <a:p>
            <a:r>
              <a:rPr lang="en-US" sz="4444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I. </a:t>
            </a:r>
            <a:r>
              <a:rPr lang="zh-TW" altLang="en-US" sz="4444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以民死性不改</a:t>
            </a:r>
            <a:r>
              <a:rPr lang="en-US" sz="4444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(vs.1-3)</a:t>
            </a:r>
            <a:endParaRPr lang="en-CA" sz="4444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365" y="1696477"/>
            <a:ext cx="9665981" cy="4530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“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1 </a:t>
            </a: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笏死後，以色列人又行耶和華眼中</a:t>
            </a:r>
            <a:endParaRPr lang="en-CA" altLang="zh-TW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看為惡的事。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2 </a:t>
            </a: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耶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和華把他們交給在夏瑣</a:t>
            </a:r>
            <a:endParaRPr lang="en-CA" altLang="zh-TW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作王的迦南王耶賓手中；他的將軍是西</a:t>
            </a:r>
            <a:endParaRPr lang="en-CA" altLang="zh-TW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西拉，住在夏羅設</a:t>
            </a: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‧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哈歌印。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3 </a:t>
            </a: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色列人</a:t>
            </a:r>
            <a:endParaRPr lang="en-CA" altLang="zh-TW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呼求耶和華，因為耶賓王有鐵的戰車九</a:t>
            </a:r>
            <a:endParaRPr lang="en-CA" altLang="zh-TW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百輛，並且殘酷欺壓以色列人二十年。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”</a:t>
            </a:r>
            <a:endParaRPr lang="en-CA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4444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ZCuYuan-M03" panose="03000509000000000000" pitchFamily="65" charset="-120"/>
              <a:ea typeface="FZCuYuan-M03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970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10" y="406104"/>
            <a:ext cx="8763000" cy="1227373"/>
          </a:xfrm>
        </p:spPr>
        <p:txBody>
          <a:bodyPr>
            <a:normAutofit/>
          </a:bodyPr>
          <a:lstStyle/>
          <a:p>
            <a:r>
              <a:rPr lang="zh-TW" altLang="en-US" sz="4444" b="1" i="1" dirty="0">
                <a:solidFill>
                  <a:srgbClr val="FFFF00"/>
                </a:solidFill>
                <a:latin typeface="方正準圓" panose="03000509000000000000" pitchFamily="65" charset="-120"/>
                <a:ea typeface="方正準圓" panose="03000509000000000000" pitchFamily="65" charset="-120"/>
              </a:rPr>
              <a:t>惡性循環 </a:t>
            </a:r>
            <a:r>
              <a:rPr lang="en-CA" altLang="zh-TW" sz="4444" b="1" i="1" dirty="0">
                <a:solidFill>
                  <a:srgbClr val="FFFF00"/>
                </a:solidFill>
                <a:latin typeface="方正準圓" panose="03000509000000000000" pitchFamily="65" charset="-120"/>
                <a:ea typeface="方正準圓" panose="03000509000000000000" pitchFamily="65" charset="-120"/>
              </a:rPr>
              <a:t>:</a:t>
            </a:r>
            <a:endParaRPr lang="en-CA" sz="4444" b="1" i="1" dirty="0">
              <a:solidFill>
                <a:srgbClr val="FFFF00"/>
              </a:solidFill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233" y="1947394"/>
            <a:ext cx="8011551" cy="2999430"/>
          </a:xfrm>
        </p:spPr>
        <p:txBody>
          <a:bodyPr/>
          <a:lstStyle/>
          <a:p>
            <a:pPr marL="0" indent="0">
              <a:buNone/>
            </a:pPr>
            <a:endParaRPr lang="en-CA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76538860"/>
              </p:ext>
            </p:extLst>
          </p:nvPr>
        </p:nvGraphicFramePr>
        <p:xfrm>
          <a:off x="1553517" y="886354"/>
          <a:ext cx="6773333" cy="4515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281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44" b="1" i="1" dirty="0">
                <a:solidFill>
                  <a:srgbClr val="00B0F0"/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以民第三次的罪惡</a:t>
            </a:r>
            <a:r>
              <a:rPr lang="en-CA" altLang="zh-TW" sz="4444" b="1" i="1" dirty="0">
                <a:solidFill>
                  <a:srgbClr val="00B0F0"/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:</a:t>
            </a:r>
            <a:endParaRPr lang="en-CA" sz="4444" b="1" i="1" dirty="0">
              <a:solidFill>
                <a:srgbClr val="00B0F0"/>
              </a:solidFill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44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神將以色列人交給迦南王</a:t>
            </a:r>
            <a:r>
              <a:rPr lang="en-CA" altLang="zh-TW" sz="4444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...</a:t>
            </a:r>
            <a:endParaRPr lang="en-CA" altLang="zh-TW" sz="4444" b="1" i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4444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以民被欺壓了二十年</a:t>
            </a:r>
            <a:r>
              <a:rPr lang="en-CA" altLang="zh-TW" sz="4444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...</a:t>
            </a:r>
          </a:p>
          <a:p>
            <a:r>
              <a:rPr lang="zh-TW" altLang="en-US" sz="4444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呼求耶和華</a:t>
            </a:r>
            <a:r>
              <a:rPr lang="en-CA" altLang="zh-TW" sz="4444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...</a:t>
            </a:r>
            <a:endParaRPr lang="en-CA" sz="4444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1" y="2466918"/>
            <a:ext cx="2288536" cy="318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14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019" y="319168"/>
            <a:ext cx="8763000" cy="1227373"/>
          </a:xfrm>
        </p:spPr>
        <p:txBody>
          <a:bodyPr/>
          <a:lstStyle/>
          <a:p>
            <a:r>
              <a:rPr lang="en-US" sz="4444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II. </a:t>
            </a:r>
            <a:r>
              <a:rPr lang="zh-TW" altLang="en-US" sz="4444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神興起女士師</a:t>
            </a:r>
            <a:r>
              <a:rPr lang="en-US" sz="4444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(vs.4-16,21)</a:t>
            </a:r>
            <a:endParaRPr lang="en-CA" sz="4444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019" y="1643481"/>
            <a:ext cx="8967481" cy="4303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44" b="1" i="1" dirty="0">
                <a:solidFill>
                  <a:srgbClr val="FFC000"/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A. </a:t>
            </a:r>
            <a:r>
              <a:rPr lang="zh-TW" altLang="en-US" sz="4444" b="1" i="1" dirty="0">
                <a:solidFill>
                  <a:srgbClr val="FFC000"/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底波拉的背景</a:t>
            </a:r>
            <a:r>
              <a:rPr lang="en-US" sz="4444" b="1" i="1" dirty="0">
                <a:solidFill>
                  <a:srgbClr val="FFC000"/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(vs.4-5):</a:t>
            </a:r>
            <a:endParaRPr lang="en-CA" sz="4444" b="1" i="1" dirty="0">
              <a:solidFill>
                <a:srgbClr val="FFC000"/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“</a:t>
            </a: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有一位女先知底波拉，是拉比多的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妻子，當時作以色列的士師。她住在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以法蓮山區拉瑪和伯特利的中間，在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底波拉的棕樹下。以色列人都上到她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那裏去聽審判。</a:t>
            </a:r>
            <a:r>
              <a:rPr 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”</a:t>
            </a:r>
            <a:endParaRPr lang="en-CA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472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89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</a:rPr>
              <a:t>底波拉</a:t>
            </a:r>
            <a:r>
              <a:rPr lang="en-CA" altLang="zh-TW" sz="4889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</a:rPr>
              <a:t>...</a:t>
            </a:r>
            <a:endParaRPr lang="en-CA" sz="4889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444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士師時代中惟一的女士師</a:t>
            </a:r>
            <a:endParaRPr lang="en-CA" altLang="zh-TW" sz="4444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4444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名字的意思就是蜜蜂</a:t>
            </a:r>
            <a:endParaRPr lang="en-CA" altLang="zh-TW" sz="4444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4444" b="1" i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身份是「女先知」</a:t>
            </a:r>
            <a:endParaRPr lang="en-CA" sz="4444" b="1" i="1" dirty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2177" y="2982296"/>
            <a:ext cx="2140210" cy="2140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09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866" y="-203080"/>
            <a:ext cx="8763000" cy="1227373"/>
          </a:xfrm>
        </p:spPr>
        <p:txBody>
          <a:bodyPr>
            <a:normAutofit fontScale="90000"/>
          </a:bodyPr>
          <a:lstStyle/>
          <a:p>
            <a:r>
              <a:rPr lang="en-US" sz="4444" b="1" u="sng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sz="4444" b="1" u="sng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</a:br>
            <a:r>
              <a:rPr lang="en-US" sz="4889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B. </a:t>
            </a:r>
            <a:r>
              <a:rPr lang="zh-TW" altLang="en-US" sz="4889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底波拉的工作</a:t>
            </a:r>
            <a:r>
              <a:rPr lang="en-US" sz="4889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(vs.6-10):</a:t>
            </a:r>
            <a:r>
              <a:rPr lang="en-CA" sz="4889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CA" sz="4889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</a:br>
            <a:endParaRPr lang="en-CA" sz="4889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370" y="894301"/>
            <a:ext cx="9554128" cy="49681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“</a:t>
            </a: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她派人從拿弗他利的基低斯把亞比挪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菴的兒子巴拉召來，對他說：「耶和華－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以色列的神吩咐你：</a:t>
            </a:r>
            <a:r>
              <a:rPr lang="en-US" altLang="zh-TW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『</a:t>
            </a: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你要率領一萬拿弗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他利人和西布倫人上他泊山去。我必使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耶賓的將軍西西拉率領他的戰車和全軍往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基順河，到你那裏去，我必把他交在你手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中。</a:t>
            </a:r>
            <a:r>
              <a:rPr lang="en-US" altLang="zh-TW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』</a:t>
            </a: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」巴拉對她說：「你若同我去，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我就去；你若不同我去，我就不去。」</a:t>
            </a:r>
            <a:endParaRPr lang="en-CA" sz="4000" b="1" dirty="0"/>
          </a:p>
        </p:txBody>
      </p:sp>
    </p:spTree>
    <p:extLst>
      <p:ext uri="{BB962C8B-B14F-4D97-AF65-F5344CB8AC3E}">
        <p14:creationId xmlns:p14="http://schemas.microsoft.com/office/powerpoint/2010/main" val="316304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492" y="496442"/>
            <a:ext cx="9051371" cy="4859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底波拉說：「我一定會與你同去，然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而你在所行的路上必得不著榮耀，因為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耶和華要把西西拉交給一個婦人的手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裏。」於是底波拉起來，與巴拉一同往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基低斯去了。</a:t>
            </a:r>
            <a:r>
              <a:rPr 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巴拉召集西布倫人和拿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弗他利人到基低斯，跟他上去的有一萬</a:t>
            </a:r>
            <a:endParaRPr lang="en-CA" altLang="zh-TW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人。底波拉也同他上去。</a:t>
            </a:r>
            <a:r>
              <a:rPr lang="en-US" sz="4000" b="1" dirty="0"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”</a:t>
            </a:r>
            <a:endParaRPr lang="en-CA" sz="4000" b="1" dirty="0"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endParaRPr lang="en-CA" sz="4000" b="1" dirty="0"/>
          </a:p>
        </p:txBody>
      </p:sp>
    </p:spTree>
    <p:extLst>
      <p:ext uri="{BB962C8B-B14F-4D97-AF65-F5344CB8AC3E}">
        <p14:creationId xmlns:p14="http://schemas.microsoft.com/office/powerpoint/2010/main" val="61110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1217"/>
            <a:ext cx="8763000" cy="1227373"/>
          </a:xfrm>
        </p:spPr>
        <p:txBody>
          <a:bodyPr>
            <a:normAutofit/>
          </a:bodyPr>
          <a:lstStyle/>
          <a:p>
            <a:r>
              <a:rPr lang="en-CA" altLang="zh-TW" sz="4444" b="1" i="1" dirty="0">
                <a:solidFill>
                  <a:srgbClr val="00B0F0"/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“</a:t>
            </a:r>
            <a:r>
              <a:rPr lang="zh-TW" altLang="en-US" sz="4444" b="1" i="1" dirty="0">
                <a:solidFill>
                  <a:srgbClr val="00B0F0"/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耶和華－以色列的神吩咐你</a:t>
            </a:r>
            <a:r>
              <a:rPr lang="en-CA" altLang="zh-TW" sz="4444" b="1" i="1" dirty="0">
                <a:solidFill>
                  <a:srgbClr val="00B0F0"/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...”</a:t>
            </a:r>
            <a:endParaRPr lang="en-CA" sz="4444" b="1" i="1" dirty="0">
              <a:solidFill>
                <a:srgbClr val="00B0F0"/>
              </a:solidFill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759" y="1863773"/>
            <a:ext cx="9367704" cy="34453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44" b="1" i="1" dirty="0">
                <a:latin typeface="方正準圓" panose="03000509000000000000" pitchFamily="65" charset="-120"/>
                <a:ea typeface="方正準圓" panose="03000509000000000000" pitchFamily="65" charset="-120"/>
              </a:rPr>
              <a:t>新譯本</a:t>
            </a:r>
            <a:r>
              <a:rPr lang="en-CA" altLang="zh-TW" sz="4444" b="1" i="1" dirty="0">
                <a:latin typeface="方正準圓" panose="03000509000000000000" pitchFamily="65" charset="-120"/>
                <a:ea typeface="方正準圓" panose="03000509000000000000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4400" b="1" i="1" dirty="0">
                <a:solidFill>
                  <a:srgbClr val="00B0F0"/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「耶和華以色列的神</a:t>
            </a:r>
            <a:r>
              <a:rPr lang="zh-TW" altLang="en-US" sz="4400" b="1" i="1" u="sng" dirty="0">
                <a:solidFill>
                  <a:srgbClr val="00B0F0"/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不是曾</a:t>
            </a:r>
            <a:r>
              <a:rPr lang="zh-TW" altLang="en-US" sz="4400" b="1" i="1" dirty="0">
                <a:solidFill>
                  <a:srgbClr val="00B0F0"/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吩咐</a:t>
            </a:r>
            <a:r>
              <a:rPr lang="zh-TW" altLang="en-US" sz="4400" b="1" i="1" dirty="0" smtClean="0">
                <a:solidFill>
                  <a:srgbClr val="00B0F0"/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你 </a:t>
            </a:r>
            <a:endParaRPr lang="en-CA" altLang="zh-TW" sz="4400" b="1" i="1" dirty="0" smtClean="0">
              <a:solidFill>
                <a:srgbClr val="00B0F0"/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altLang="zh-TW" sz="4400" b="1" i="1" dirty="0">
                <a:solidFill>
                  <a:srgbClr val="00B0F0"/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CA" altLang="zh-TW" sz="4400" b="1" i="1" dirty="0" smtClean="0">
                <a:solidFill>
                  <a:srgbClr val="00B0F0"/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en-US" sz="4400" b="1" i="1" dirty="0" smtClean="0">
                <a:solidFill>
                  <a:srgbClr val="00B0F0"/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說</a:t>
            </a:r>
            <a:r>
              <a:rPr lang="zh-TW" altLang="en-US" sz="4400" b="1" i="1" dirty="0">
                <a:solidFill>
                  <a:srgbClr val="00B0F0"/>
                </a:solidFill>
                <a:latin typeface="方正準圓" panose="03000509000000000000" pitchFamily="65" charset="-120"/>
                <a:ea typeface="方正準圓" panose="03000509000000000000" pitchFamily="65" charset="-120"/>
                <a:cs typeface="Times New Roman" panose="02020603050405020304" pitchFamily="18" charset="0"/>
              </a:rPr>
              <a:t>？」</a:t>
            </a:r>
            <a:endParaRPr lang="en-CA" altLang="zh-TW" sz="4400" b="1" i="1" dirty="0">
              <a:solidFill>
                <a:srgbClr val="00B0F0"/>
              </a:solidFill>
              <a:latin typeface="方正準圓" panose="03000509000000000000" pitchFamily="65" charset="-120"/>
              <a:ea typeface="方正準圓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44" b="1" i="1" dirty="0">
                <a:solidFill>
                  <a:srgbClr val="FFC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她只是提醒巴拉</a:t>
            </a:r>
            <a:r>
              <a:rPr lang="zh-TW" altLang="en-US" sz="4444" b="1" i="1" u="sng" dirty="0">
                <a:solidFill>
                  <a:srgbClr val="FFC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原本就已知道的事</a:t>
            </a:r>
            <a:endParaRPr lang="en-CA" sz="4444" b="1" i="1" u="sng" dirty="0">
              <a:solidFill>
                <a:srgbClr val="FFC000"/>
              </a:solidFill>
              <a:latin typeface="方正準圓" panose="03000509000000000000" pitchFamily="65" charset="-120"/>
              <a:ea typeface="方正準圓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252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206</TotalTime>
  <Words>1345</Words>
  <Application>Microsoft Office PowerPoint</Application>
  <PresentationFormat>Custom</PresentationFormat>
  <Paragraphs>108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FZCuYuan-M03</vt:lpstr>
      <vt:lpstr>方正準圓</vt:lpstr>
      <vt:lpstr>標楷體</vt:lpstr>
      <vt:lpstr>Arial</vt:lpstr>
      <vt:lpstr>Times New Roman</vt:lpstr>
      <vt:lpstr>Trebuchet MS</vt:lpstr>
      <vt:lpstr>Berlin</vt:lpstr>
      <vt:lpstr>當信仰漸褪色:             良好的士師-底波拉 </vt:lpstr>
      <vt:lpstr>I. 以民死性不改(vs.1-3)</vt:lpstr>
      <vt:lpstr>惡性循環 :</vt:lpstr>
      <vt:lpstr>以民第三次的罪惡:</vt:lpstr>
      <vt:lpstr>II. 神興起女士師(vs.4-16,21)</vt:lpstr>
      <vt:lpstr>底波拉...</vt:lpstr>
      <vt:lpstr> B. 底波拉的工作(vs.6-10): </vt:lpstr>
      <vt:lpstr>PowerPoint Presentation</vt:lpstr>
      <vt:lpstr>“耶和華－以色列的神吩咐你...”</vt:lpstr>
      <vt:lpstr> C. 神大能的拯救(vs.12-16,21) </vt:lpstr>
      <vt:lpstr>PowerPoint Presentation</vt:lpstr>
      <vt:lpstr>非利士人則帶著九百輛鐵戰車,與及眾 多全副武裝的步兵...</vt:lpstr>
      <vt:lpstr>奇景...</vt:lpstr>
      <vt:lpstr>5:4-5 :</vt:lpstr>
      <vt:lpstr>5:19-22</vt:lpstr>
      <vt:lpstr>西西拉的結局…</vt:lpstr>
      <vt:lpstr>希伯來書第十一章...</vt:lpstr>
      <vt:lpstr>當有神“與我們同去”...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alvin.poon@burnabyalliancechurch.org</dc:creator>
  <cp:lastModifiedBy>Microsoft account</cp:lastModifiedBy>
  <cp:revision>20</cp:revision>
  <dcterms:created xsi:type="dcterms:W3CDTF">2018-10-29T23:20:47Z</dcterms:created>
  <dcterms:modified xsi:type="dcterms:W3CDTF">2025-08-02T00:20:54Z</dcterms:modified>
</cp:coreProperties>
</file>