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72" r:id="rId3"/>
    <p:sldId id="388" r:id="rId4"/>
    <p:sldId id="382" r:id="rId5"/>
    <p:sldId id="260" r:id="rId6"/>
    <p:sldId id="294" r:id="rId7"/>
    <p:sldId id="384" r:id="rId8"/>
    <p:sldId id="386" r:id="rId9"/>
    <p:sldId id="378" r:id="rId10"/>
    <p:sldId id="389" r:id="rId11"/>
    <p:sldId id="281" r:id="rId12"/>
    <p:sldId id="369" r:id="rId13"/>
    <p:sldId id="354" r:id="rId14"/>
    <p:sldId id="392" r:id="rId15"/>
    <p:sldId id="377" r:id="rId16"/>
    <p:sldId id="387" r:id="rId17"/>
    <p:sldId id="390" r:id="rId18"/>
    <p:sldId id="303" r:id="rId19"/>
    <p:sldId id="385" r:id="rId20"/>
    <p:sldId id="307" r:id="rId21"/>
    <p:sldId id="376"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41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F81BE1-43B2-4810-AF63-4CD063BC920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5AF0CF1-6E83-41C6-B314-12F2CA6DE6B9}">
      <dgm:prSet custT="1"/>
      <dgm:spPr/>
      <dgm:t>
        <a:bodyPr/>
        <a:lstStyle/>
        <a:p>
          <a:r>
            <a:rPr lang="en-AU" sz="3200" b="1" dirty="0"/>
            <a:t>Companionship</a:t>
          </a:r>
          <a:r>
            <a:rPr lang="en-AU" sz="2700" dirty="0"/>
            <a:t> – </a:t>
          </a:r>
          <a:r>
            <a:rPr lang="en-AU" sz="2400" i="1" dirty="0"/>
            <a:t>“It is not good for the man to be alone…”</a:t>
          </a:r>
          <a:endParaRPr lang="en-US" sz="2400" i="1" dirty="0"/>
        </a:p>
      </dgm:t>
    </dgm:pt>
    <dgm:pt modelId="{80F35C98-0E28-40E3-9DC4-192567558924}" type="parTrans" cxnId="{3175F58B-4ECD-4272-8C25-F65FF2350597}">
      <dgm:prSet/>
      <dgm:spPr/>
      <dgm:t>
        <a:bodyPr/>
        <a:lstStyle/>
        <a:p>
          <a:endParaRPr lang="en-US"/>
        </a:p>
      </dgm:t>
    </dgm:pt>
    <dgm:pt modelId="{E884849D-3710-4C41-B5F6-E015542314E6}" type="sibTrans" cxnId="{3175F58B-4ECD-4272-8C25-F65FF2350597}">
      <dgm:prSet/>
      <dgm:spPr/>
      <dgm:t>
        <a:bodyPr/>
        <a:lstStyle/>
        <a:p>
          <a:endParaRPr lang="en-US"/>
        </a:p>
      </dgm:t>
    </dgm:pt>
    <dgm:pt modelId="{6EE49C90-7518-4B22-9B61-F0230B6DB585}">
      <dgm:prSet custT="1"/>
      <dgm:spPr>
        <a:solidFill>
          <a:schemeClr val="accent3">
            <a:lumMod val="75000"/>
          </a:schemeClr>
        </a:solidFill>
      </dgm:spPr>
      <dgm:t>
        <a:bodyPr/>
        <a:lstStyle/>
        <a:p>
          <a:r>
            <a:rPr lang="en-AU" sz="2900" b="1" dirty="0"/>
            <a:t>Team-work-</a:t>
          </a:r>
          <a:r>
            <a:rPr lang="en-AU" sz="2900" dirty="0"/>
            <a:t> “</a:t>
          </a:r>
          <a:r>
            <a:rPr lang="en-AU" sz="2400" i="1" dirty="0"/>
            <a:t>I will make him a helper just right for him..” </a:t>
          </a:r>
          <a:r>
            <a:rPr lang="en-AU" sz="2400" i="1" dirty="0" err="1"/>
            <a:t>Gn</a:t>
          </a:r>
          <a:r>
            <a:rPr lang="en-AU" sz="2400" i="1" dirty="0"/>
            <a:t> 2:18</a:t>
          </a:r>
          <a:endParaRPr lang="en-US" sz="2400" i="1" dirty="0"/>
        </a:p>
      </dgm:t>
    </dgm:pt>
    <dgm:pt modelId="{9FADB8B9-EBA4-43A1-B0D9-06D0912F457A}" type="parTrans" cxnId="{4FF9EA25-CDD0-440C-A979-96F665545C9F}">
      <dgm:prSet/>
      <dgm:spPr/>
      <dgm:t>
        <a:bodyPr/>
        <a:lstStyle/>
        <a:p>
          <a:endParaRPr lang="en-US"/>
        </a:p>
      </dgm:t>
    </dgm:pt>
    <dgm:pt modelId="{E4E3FE97-77D0-43EE-ADCF-C9DDFA29E96E}" type="sibTrans" cxnId="{4FF9EA25-CDD0-440C-A979-96F665545C9F}">
      <dgm:prSet/>
      <dgm:spPr/>
      <dgm:t>
        <a:bodyPr/>
        <a:lstStyle/>
        <a:p>
          <a:endParaRPr lang="en-US"/>
        </a:p>
      </dgm:t>
    </dgm:pt>
    <dgm:pt modelId="{2D80429E-EC97-4A9A-A9A6-5AA3D72D3277}">
      <dgm:prSet custT="1"/>
      <dgm:spPr/>
      <dgm:t>
        <a:bodyPr/>
        <a:lstStyle/>
        <a:p>
          <a:r>
            <a:rPr lang="en-AU" sz="3000" b="1" dirty="0"/>
            <a:t>Procreation</a:t>
          </a:r>
          <a:r>
            <a:rPr lang="en-AU" sz="3000" dirty="0"/>
            <a:t>- </a:t>
          </a:r>
          <a:r>
            <a:rPr lang="en-AU" sz="2400" i="1" dirty="0"/>
            <a:t>“Be fruitful and multiply…” </a:t>
          </a:r>
          <a:r>
            <a:rPr lang="en-AU" sz="2400" i="1" dirty="0" err="1"/>
            <a:t>Gn</a:t>
          </a:r>
          <a:r>
            <a:rPr lang="en-AU" sz="2400" i="1" dirty="0"/>
            <a:t> 1:28 </a:t>
          </a:r>
          <a:endParaRPr lang="en-US" sz="2400" i="1" dirty="0"/>
        </a:p>
      </dgm:t>
    </dgm:pt>
    <dgm:pt modelId="{A749B6E7-F0AA-4693-BFB1-4DC8E80F869B}" type="parTrans" cxnId="{8CFCB1E3-F2D2-4DCC-92D3-A763A6E165F9}">
      <dgm:prSet/>
      <dgm:spPr/>
      <dgm:t>
        <a:bodyPr/>
        <a:lstStyle/>
        <a:p>
          <a:endParaRPr lang="en-US"/>
        </a:p>
      </dgm:t>
    </dgm:pt>
    <dgm:pt modelId="{A66C59D4-92DF-4232-9BAE-23CAEEE122F4}" type="sibTrans" cxnId="{8CFCB1E3-F2D2-4DCC-92D3-A763A6E165F9}">
      <dgm:prSet/>
      <dgm:spPr/>
      <dgm:t>
        <a:bodyPr/>
        <a:lstStyle/>
        <a:p>
          <a:endParaRPr lang="en-US"/>
        </a:p>
      </dgm:t>
    </dgm:pt>
    <dgm:pt modelId="{4949E90A-4374-4E78-ADE7-525027EDE941}">
      <dgm:prSet custT="1"/>
      <dgm:spPr/>
      <dgm:t>
        <a:bodyPr/>
        <a:lstStyle/>
        <a:p>
          <a:r>
            <a:rPr lang="en-AU" sz="3000" b="1" dirty="0"/>
            <a:t>Pleasure</a:t>
          </a:r>
          <a:r>
            <a:rPr lang="en-AU" sz="3000" dirty="0"/>
            <a:t>- </a:t>
          </a:r>
          <a:r>
            <a:rPr lang="en-AU" sz="2400" i="1" dirty="0"/>
            <a:t>“Rejoice in the wife of your youth…” </a:t>
          </a:r>
          <a:r>
            <a:rPr lang="en-AU" sz="2400" i="1" dirty="0" err="1"/>
            <a:t>Pr</a:t>
          </a:r>
          <a:r>
            <a:rPr lang="en-AU" sz="2400" i="1" dirty="0"/>
            <a:t> 5: 18</a:t>
          </a:r>
          <a:endParaRPr lang="en-US" sz="2400" i="1" dirty="0"/>
        </a:p>
      </dgm:t>
    </dgm:pt>
    <dgm:pt modelId="{63339A21-880B-461D-A3AC-DEA6911D3542}" type="parTrans" cxnId="{5A1BFF97-F758-4438-96D8-1D448AF56167}">
      <dgm:prSet/>
      <dgm:spPr/>
      <dgm:t>
        <a:bodyPr/>
        <a:lstStyle/>
        <a:p>
          <a:endParaRPr lang="en-US"/>
        </a:p>
      </dgm:t>
    </dgm:pt>
    <dgm:pt modelId="{093FAE83-3E85-49B2-8D89-38122435AACE}" type="sibTrans" cxnId="{5A1BFF97-F758-4438-96D8-1D448AF56167}">
      <dgm:prSet/>
      <dgm:spPr/>
      <dgm:t>
        <a:bodyPr/>
        <a:lstStyle/>
        <a:p>
          <a:endParaRPr lang="en-US"/>
        </a:p>
      </dgm:t>
    </dgm:pt>
    <dgm:pt modelId="{C0498D9C-99CE-4611-A549-ECB1C8CF75EA}" type="pres">
      <dgm:prSet presAssocID="{F1F81BE1-43B2-4810-AF63-4CD063BC9200}" presName="linear" presStyleCnt="0">
        <dgm:presLayoutVars>
          <dgm:dir/>
          <dgm:animLvl val="lvl"/>
          <dgm:resizeHandles val="exact"/>
        </dgm:presLayoutVars>
      </dgm:prSet>
      <dgm:spPr/>
    </dgm:pt>
    <dgm:pt modelId="{87C38E4E-9024-4439-8E9F-6B21FCB960AA}" type="pres">
      <dgm:prSet presAssocID="{F5AF0CF1-6E83-41C6-B314-12F2CA6DE6B9}" presName="parentLin" presStyleCnt="0"/>
      <dgm:spPr/>
    </dgm:pt>
    <dgm:pt modelId="{3CC3455E-50C3-470F-AC69-FCE179A52BD7}" type="pres">
      <dgm:prSet presAssocID="{F5AF0CF1-6E83-41C6-B314-12F2CA6DE6B9}" presName="parentLeftMargin" presStyleLbl="node1" presStyleIdx="0" presStyleCnt="4"/>
      <dgm:spPr/>
    </dgm:pt>
    <dgm:pt modelId="{85B87ED4-093F-449C-B61F-E5C665F5226C}" type="pres">
      <dgm:prSet presAssocID="{F5AF0CF1-6E83-41C6-B314-12F2CA6DE6B9}" presName="parentText" presStyleLbl="node1" presStyleIdx="0" presStyleCnt="4">
        <dgm:presLayoutVars>
          <dgm:chMax val="0"/>
          <dgm:bulletEnabled val="1"/>
        </dgm:presLayoutVars>
      </dgm:prSet>
      <dgm:spPr/>
    </dgm:pt>
    <dgm:pt modelId="{1EBEC77C-2097-4D71-BAD1-B0AE0D8C7520}" type="pres">
      <dgm:prSet presAssocID="{F5AF0CF1-6E83-41C6-B314-12F2CA6DE6B9}" presName="negativeSpace" presStyleCnt="0"/>
      <dgm:spPr/>
    </dgm:pt>
    <dgm:pt modelId="{8C0C5481-EB00-49A3-9B5A-BEAE651BEAA7}" type="pres">
      <dgm:prSet presAssocID="{F5AF0CF1-6E83-41C6-B314-12F2CA6DE6B9}" presName="childText" presStyleLbl="conFgAcc1" presStyleIdx="0" presStyleCnt="4" custLinFactNeighborX="-20" custLinFactNeighborY="18762">
        <dgm:presLayoutVars>
          <dgm:bulletEnabled val="1"/>
        </dgm:presLayoutVars>
      </dgm:prSet>
      <dgm:spPr/>
    </dgm:pt>
    <dgm:pt modelId="{5E8B2819-64E2-4C74-A934-22F29259B63F}" type="pres">
      <dgm:prSet presAssocID="{E884849D-3710-4C41-B5F6-E015542314E6}" presName="spaceBetweenRectangles" presStyleCnt="0"/>
      <dgm:spPr/>
    </dgm:pt>
    <dgm:pt modelId="{90D777EA-A3C8-43E6-B3EE-02329959A3B7}" type="pres">
      <dgm:prSet presAssocID="{6EE49C90-7518-4B22-9B61-F0230B6DB585}" presName="parentLin" presStyleCnt="0"/>
      <dgm:spPr/>
    </dgm:pt>
    <dgm:pt modelId="{4296DFB3-27C4-4FB3-B367-7096C9DD127C}" type="pres">
      <dgm:prSet presAssocID="{6EE49C90-7518-4B22-9B61-F0230B6DB585}" presName="parentLeftMargin" presStyleLbl="node1" presStyleIdx="0" presStyleCnt="4"/>
      <dgm:spPr/>
    </dgm:pt>
    <dgm:pt modelId="{F36ACCB1-A34F-457F-BEA5-0EE3124B0487}" type="pres">
      <dgm:prSet presAssocID="{6EE49C90-7518-4B22-9B61-F0230B6DB585}" presName="parentText" presStyleLbl="node1" presStyleIdx="1" presStyleCnt="4" custScaleY="125629">
        <dgm:presLayoutVars>
          <dgm:chMax val="0"/>
          <dgm:bulletEnabled val="1"/>
        </dgm:presLayoutVars>
      </dgm:prSet>
      <dgm:spPr/>
    </dgm:pt>
    <dgm:pt modelId="{D7F24639-3830-41EA-AEF0-C6F8E7768010}" type="pres">
      <dgm:prSet presAssocID="{6EE49C90-7518-4B22-9B61-F0230B6DB585}" presName="negativeSpace" presStyleCnt="0"/>
      <dgm:spPr/>
    </dgm:pt>
    <dgm:pt modelId="{8247924D-81A9-402E-ABCE-E8B698C80697}" type="pres">
      <dgm:prSet presAssocID="{6EE49C90-7518-4B22-9B61-F0230B6DB585}" presName="childText" presStyleLbl="conFgAcc1" presStyleIdx="1" presStyleCnt="4">
        <dgm:presLayoutVars>
          <dgm:bulletEnabled val="1"/>
        </dgm:presLayoutVars>
      </dgm:prSet>
      <dgm:spPr/>
    </dgm:pt>
    <dgm:pt modelId="{63AC4B9A-03B1-4CFB-8FF6-4E29AD20ABF0}" type="pres">
      <dgm:prSet presAssocID="{E4E3FE97-77D0-43EE-ADCF-C9DDFA29E96E}" presName="spaceBetweenRectangles" presStyleCnt="0"/>
      <dgm:spPr/>
    </dgm:pt>
    <dgm:pt modelId="{0575A5E6-84A5-4814-B24E-A04DBED0E21A}" type="pres">
      <dgm:prSet presAssocID="{2D80429E-EC97-4A9A-A9A6-5AA3D72D3277}" presName="parentLin" presStyleCnt="0"/>
      <dgm:spPr/>
    </dgm:pt>
    <dgm:pt modelId="{B23C0633-AFE9-410D-8515-C7A2D359C525}" type="pres">
      <dgm:prSet presAssocID="{2D80429E-EC97-4A9A-A9A6-5AA3D72D3277}" presName="parentLeftMargin" presStyleLbl="node1" presStyleIdx="1" presStyleCnt="4"/>
      <dgm:spPr/>
    </dgm:pt>
    <dgm:pt modelId="{00EEF75E-7C9E-4DDD-921D-1BFFBE0C2B59}" type="pres">
      <dgm:prSet presAssocID="{2D80429E-EC97-4A9A-A9A6-5AA3D72D3277}" presName="parentText" presStyleLbl="node1" presStyleIdx="2" presStyleCnt="4">
        <dgm:presLayoutVars>
          <dgm:chMax val="0"/>
          <dgm:bulletEnabled val="1"/>
        </dgm:presLayoutVars>
      </dgm:prSet>
      <dgm:spPr/>
    </dgm:pt>
    <dgm:pt modelId="{6B5EECE8-5D3A-4A2A-B5DC-7AFB04B61C33}" type="pres">
      <dgm:prSet presAssocID="{2D80429E-EC97-4A9A-A9A6-5AA3D72D3277}" presName="negativeSpace" presStyleCnt="0"/>
      <dgm:spPr/>
    </dgm:pt>
    <dgm:pt modelId="{EA2F45AA-C7F2-4472-B718-A0A158F10B21}" type="pres">
      <dgm:prSet presAssocID="{2D80429E-EC97-4A9A-A9A6-5AA3D72D3277}" presName="childText" presStyleLbl="conFgAcc1" presStyleIdx="2" presStyleCnt="4">
        <dgm:presLayoutVars>
          <dgm:bulletEnabled val="1"/>
        </dgm:presLayoutVars>
      </dgm:prSet>
      <dgm:spPr/>
    </dgm:pt>
    <dgm:pt modelId="{BF0E9235-3BFA-4597-BAF0-6AF35F6FCD48}" type="pres">
      <dgm:prSet presAssocID="{A66C59D4-92DF-4232-9BAE-23CAEEE122F4}" presName="spaceBetweenRectangles" presStyleCnt="0"/>
      <dgm:spPr/>
    </dgm:pt>
    <dgm:pt modelId="{354B3991-08EA-47F3-8E8C-1A3C1D24AE3D}" type="pres">
      <dgm:prSet presAssocID="{4949E90A-4374-4E78-ADE7-525027EDE941}" presName="parentLin" presStyleCnt="0"/>
      <dgm:spPr/>
    </dgm:pt>
    <dgm:pt modelId="{8C81BF1A-BD81-4729-A43C-1859072F15CD}" type="pres">
      <dgm:prSet presAssocID="{4949E90A-4374-4E78-ADE7-525027EDE941}" presName="parentLeftMargin" presStyleLbl="node1" presStyleIdx="2" presStyleCnt="4"/>
      <dgm:spPr/>
    </dgm:pt>
    <dgm:pt modelId="{5EBD5216-E74E-490E-8416-ED18D90D60D8}" type="pres">
      <dgm:prSet presAssocID="{4949E90A-4374-4E78-ADE7-525027EDE941}" presName="parentText" presStyleLbl="node1" presStyleIdx="3" presStyleCnt="4">
        <dgm:presLayoutVars>
          <dgm:chMax val="0"/>
          <dgm:bulletEnabled val="1"/>
        </dgm:presLayoutVars>
      </dgm:prSet>
      <dgm:spPr/>
    </dgm:pt>
    <dgm:pt modelId="{AA5764FB-6AA4-4ADE-BF27-C9E86F5C3DE8}" type="pres">
      <dgm:prSet presAssocID="{4949E90A-4374-4E78-ADE7-525027EDE941}" presName="negativeSpace" presStyleCnt="0"/>
      <dgm:spPr/>
    </dgm:pt>
    <dgm:pt modelId="{A0BCBC6A-6EB9-43C9-8D16-011B4EA3A5F9}" type="pres">
      <dgm:prSet presAssocID="{4949E90A-4374-4E78-ADE7-525027EDE941}" presName="childText" presStyleLbl="conFgAcc1" presStyleIdx="3" presStyleCnt="4">
        <dgm:presLayoutVars>
          <dgm:bulletEnabled val="1"/>
        </dgm:presLayoutVars>
      </dgm:prSet>
      <dgm:spPr/>
    </dgm:pt>
  </dgm:ptLst>
  <dgm:cxnLst>
    <dgm:cxn modelId="{4FF9EA25-CDD0-440C-A979-96F665545C9F}" srcId="{F1F81BE1-43B2-4810-AF63-4CD063BC9200}" destId="{6EE49C90-7518-4B22-9B61-F0230B6DB585}" srcOrd="1" destOrd="0" parTransId="{9FADB8B9-EBA4-43A1-B0D9-06D0912F457A}" sibTransId="{E4E3FE97-77D0-43EE-ADCF-C9DDFA29E96E}"/>
    <dgm:cxn modelId="{06DAEF40-7279-41E0-AB8A-228EB0B0761E}" type="presOf" srcId="{4949E90A-4374-4E78-ADE7-525027EDE941}" destId="{5EBD5216-E74E-490E-8416-ED18D90D60D8}" srcOrd="1" destOrd="0" presId="urn:microsoft.com/office/officeart/2005/8/layout/list1"/>
    <dgm:cxn modelId="{92A48D5E-7540-416B-B8B1-FDDEEE6A2637}" type="presOf" srcId="{F5AF0CF1-6E83-41C6-B314-12F2CA6DE6B9}" destId="{3CC3455E-50C3-470F-AC69-FCE179A52BD7}" srcOrd="0" destOrd="0" presId="urn:microsoft.com/office/officeart/2005/8/layout/list1"/>
    <dgm:cxn modelId="{94ACB366-0CF6-4D33-BAE9-F288FE370E75}" type="presOf" srcId="{2D80429E-EC97-4A9A-A9A6-5AA3D72D3277}" destId="{B23C0633-AFE9-410D-8515-C7A2D359C525}" srcOrd="0" destOrd="0" presId="urn:microsoft.com/office/officeart/2005/8/layout/list1"/>
    <dgm:cxn modelId="{9B56B373-F102-409F-B523-EAA9D1FD3AA7}" type="presOf" srcId="{6EE49C90-7518-4B22-9B61-F0230B6DB585}" destId="{F36ACCB1-A34F-457F-BEA5-0EE3124B0487}" srcOrd="1" destOrd="0" presId="urn:microsoft.com/office/officeart/2005/8/layout/list1"/>
    <dgm:cxn modelId="{3175F58B-4ECD-4272-8C25-F65FF2350597}" srcId="{F1F81BE1-43B2-4810-AF63-4CD063BC9200}" destId="{F5AF0CF1-6E83-41C6-B314-12F2CA6DE6B9}" srcOrd="0" destOrd="0" parTransId="{80F35C98-0E28-40E3-9DC4-192567558924}" sibTransId="{E884849D-3710-4C41-B5F6-E015542314E6}"/>
    <dgm:cxn modelId="{5A1BFF97-F758-4438-96D8-1D448AF56167}" srcId="{F1F81BE1-43B2-4810-AF63-4CD063BC9200}" destId="{4949E90A-4374-4E78-ADE7-525027EDE941}" srcOrd="3" destOrd="0" parTransId="{63339A21-880B-461D-A3AC-DEA6911D3542}" sibTransId="{093FAE83-3E85-49B2-8D89-38122435AACE}"/>
    <dgm:cxn modelId="{09C10CCB-FC99-45CE-8DC7-1A891E3CE70E}" type="presOf" srcId="{2D80429E-EC97-4A9A-A9A6-5AA3D72D3277}" destId="{00EEF75E-7C9E-4DDD-921D-1BFFBE0C2B59}" srcOrd="1" destOrd="0" presId="urn:microsoft.com/office/officeart/2005/8/layout/list1"/>
    <dgm:cxn modelId="{3770B3CD-25DA-4E4E-80F4-826F49EFC372}" type="presOf" srcId="{4949E90A-4374-4E78-ADE7-525027EDE941}" destId="{8C81BF1A-BD81-4729-A43C-1859072F15CD}" srcOrd="0" destOrd="0" presId="urn:microsoft.com/office/officeart/2005/8/layout/list1"/>
    <dgm:cxn modelId="{184652DA-BBEF-4FAD-8EAC-ABACD76DAAA4}" type="presOf" srcId="{6EE49C90-7518-4B22-9B61-F0230B6DB585}" destId="{4296DFB3-27C4-4FB3-B367-7096C9DD127C}" srcOrd="0" destOrd="0" presId="urn:microsoft.com/office/officeart/2005/8/layout/list1"/>
    <dgm:cxn modelId="{90B492DE-732C-4CFE-8A44-999A0132BE55}" type="presOf" srcId="{F1F81BE1-43B2-4810-AF63-4CD063BC9200}" destId="{C0498D9C-99CE-4611-A549-ECB1C8CF75EA}" srcOrd="0" destOrd="0" presId="urn:microsoft.com/office/officeart/2005/8/layout/list1"/>
    <dgm:cxn modelId="{8CFCB1E3-F2D2-4DCC-92D3-A763A6E165F9}" srcId="{F1F81BE1-43B2-4810-AF63-4CD063BC9200}" destId="{2D80429E-EC97-4A9A-A9A6-5AA3D72D3277}" srcOrd="2" destOrd="0" parTransId="{A749B6E7-F0AA-4693-BFB1-4DC8E80F869B}" sibTransId="{A66C59D4-92DF-4232-9BAE-23CAEEE122F4}"/>
    <dgm:cxn modelId="{6101F6FF-9161-456E-A678-F1A2D0FF7DF3}" type="presOf" srcId="{F5AF0CF1-6E83-41C6-B314-12F2CA6DE6B9}" destId="{85B87ED4-093F-449C-B61F-E5C665F5226C}" srcOrd="1" destOrd="0" presId="urn:microsoft.com/office/officeart/2005/8/layout/list1"/>
    <dgm:cxn modelId="{BB029830-9C95-4C68-AEBF-3A8B5B54D296}" type="presParOf" srcId="{C0498D9C-99CE-4611-A549-ECB1C8CF75EA}" destId="{87C38E4E-9024-4439-8E9F-6B21FCB960AA}" srcOrd="0" destOrd="0" presId="urn:microsoft.com/office/officeart/2005/8/layout/list1"/>
    <dgm:cxn modelId="{04894A5D-EA6C-408D-B7C9-270F25F9154D}" type="presParOf" srcId="{87C38E4E-9024-4439-8E9F-6B21FCB960AA}" destId="{3CC3455E-50C3-470F-AC69-FCE179A52BD7}" srcOrd="0" destOrd="0" presId="urn:microsoft.com/office/officeart/2005/8/layout/list1"/>
    <dgm:cxn modelId="{D5161DDD-473E-4A05-8976-AC915EE45CE2}" type="presParOf" srcId="{87C38E4E-9024-4439-8E9F-6B21FCB960AA}" destId="{85B87ED4-093F-449C-B61F-E5C665F5226C}" srcOrd="1" destOrd="0" presId="urn:microsoft.com/office/officeart/2005/8/layout/list1"/>
    <dgm:cxn modelId="{4E1A0DDD-638A-4D62-A3C3-1208853E6712}" type="presParOf" srcId="{C0498D9C-99CE-4611-A549-ECB1C8CF75EA}" destId="{1EBEC77C-2097-4D71-BAD1-B0AE0D8C7520}" srcOrd="1" destOrd="0" presId="urn:microsoft.com/office/officeart/2005/8/layout/list1"/>
    <dgm:cxn modelId="{1CF58559-8E76-4D49-B516-5FE227B3D15A}" type="presParOf" srcId="{C0498D9C-99CE-4611-A549-ECB1C8CF75EA}" destId="{8C0C5481-EB00-49A3-9B5A-BEAE651BEAA7}" srcOrd="2" destOrd="0" presId="urn:microsoft.com/office/officeart/2005/8/layout/list1"/>
    <dgm:cxn modelId="{ACC4696E-B9AA-4594-B656-1BA1F51530E4}" type="presParOf" srcId="{C0498D9C-99CE-4611-A549-ECB1C8CF75EA}" destId="{5E8B2819-64E2-4C74-A934-22F29259B63F}" srcOrd="3" destOrd="0" presId="urn:microsoft.com/office/officeart/2005/8/layout/list1"/>
    <dgm:cxn modelId="{50436017-1E98-4D67-BF1F-C41053B47A69}" type="presParOf" srcId="{C0498D9C-99CE-4611-A549-ECB1C8CF75EA}" destId="{90D777EA-A3C8-43E6-B3EE-02329959A3B7}" srcOrd="4" destOrd="0" presId="urn:microsoft.com/office/officeart/2005/8/layout/list1"/>
    <dgm:cxn modelId="{C3B033D2-C7F4-4860-8A9F-3D3A6363878A}" type="presParOf" srcId="{90D777EA-A3C8-43E6-B3EE-02329959A3B7}" destId="{4296DFB3-27C4-4FB3-B367-7096C9DD127C}" srcOrd="0" destOrd="0" presId="urn:microsoft.com/office/officeart/2005/8/layout/list1"/>
    <dgm:cxn modelId="{15C28780-DF67-4FF4-831F-509B1CC213DB}" type="presParOf" srcId="{90D777EA-A3C8-43E6-B3EE-02329959A3B7}" destId="{F36ACCB1-A34F-457F-BEA5-0EE3124B0487}" srcOrd="1" destOrd="0" presId="urn:microsoft.com/office/officeart/2005/8/layout/list1"/>
    <dgm:cxn modelId="{5C306E33-BB72-4332-B168-7864D10396BE}" type="presParOf" srcId="{C0498D9C-99CE-4611-A549-ECB1C8CF75EA}" destId="{D7F24639-3830-41EA-AEF0-C6F8E7768010}" srcOrd="5" destOrd="0" presId="urn:microsoft.com/office/officeart/2005/8/layout/list1"/>
    <dgm:cxn modelId="{5C19495C-36EA-4D20-9B19-0A9B99185C6E}" type="presParOf" srcId="{C0498D9C-99CE-4611-A549-ECB1C8CF75EA}" destId="{8247924D-81A9-402E-ABCE-E8B698C80697}" srcOrd="6" destOrd="0" presId="urn:microsoft.com/office/officeart/2005/8/layout/list1"/>
    <dgm:cxn modelId="{F692302F-CC33-4C25-A302-7C00D54BA68D}" type="presParOf" srcId="{C0498D9C-99CE-4611-A549-ECB1C8CF75EA}" destId="{63AC4B9A-03B1-4CFB-8FF6-4E29AD20ABF0}" srcOrd="7" destOrd="0" presId="urn:microsoft.com/office/officeart/2005/8/layout/list1"/>
    <dgm:cxn modelId="{5F270E19-D9C2-4EAF-98E6-B0C04E87C2A8}" type="presParOf" srcId="{C0498D9C-99CE-4611-A549-ECB1C8CF75EA}" destId="{0575A5E6-84A5-4814-B24E-A04DBED0E21A}" srcOrd="8" destOrd="0" presId="urn:microsoft.com/office/officeart/2005/8/layout/list1"/>
    <dgm:cxn modelId="{78FDA35B-5A0C-4244-826A-2966ECC35A83}" type="presParOf" srcId="{0575A5E6-84A5-4814-B24E-A04DBED0E21A}" destId="{B23C0633-AFE9-410D-8515-C7A2D359C525}" srcOrd="0" destOrd="0" presId="urn:microsoft.com/office/officeart/2005/8/layout/list1"/>
    <dgm:cxn modelId="{45611BE2-7593-4F67-83D4-6D56DC35954E}" type="presParOf" srcId="{0575A5E6-84A5-4814-B24E-A04DBED0E21A}" destId="{00EEF75E-7C9E-4DDD-921D-1BFFBE0C2B59}" srcOrd="1" destOrd="0" presId="urn:microsoft.com/office/officeart/2005/8/layout/list1"/>
    <dgm:cxn modelId="{6AB9275E-2C03-4976-94D4-9970BD58A415}" type="presParOf" srcId="{C0498D9C-99CE-4611-A549-ECB1C8CF75EA}" destId="{6B5EECE8-5D3A-4A2A-B5DC-7AFB04B61C33}" srcOrd="9" destOrd="0" presId="urn:microsoft.com/office/officeart/2005/8/layout/list1"/>
    <dgm:cxn modelId="{2E65EAF6-6C72-4250-B95C-75E9B1B3A253}" type="presParOf" srcId="{C0498D9C-99CE-4611-A549-ECB1C8CF75EA}" destId="{EA2F45AA-C7F2-4472-B718-A0A158F10B21}" srcOrd="10" destOrd="0" presId="urn:microsoft.com/office/officeart/2005/8/layout/list1"/>
    <dgm:cxn modelId="{7F405645-263A-4C12-BFBE-0F4926A444AD}" type="presParOf" srcId="{C0498D9C-99CE-4611-A549-ECB1C8CF75EA}" destId="{BF0E9235-3BFA-4597-BAF0-6AF35F6FCD48}" srcOrd="11" destOrd="0" presId="urn:microsoft.com/office/officeart/2005/8/layout/list1"/>
    <dgm:cxn modelId="{08CDB570-0EE2-40A7-96CB-1BECAAC1FA45}" type="presParOf" srcId="{C0498D9C-99CE-4611-A549-ECB1C8CF75EA}" destId="{354B3991-08EA-47F3-8E8C-1A3C1D24AE3D}" srcOrd="12" destOrd="0" presId="urn:microsoft.com/office/officeart/2005/8/layout/list1"/>
    <dgm:cxn modelId="{D162CADD-0010-4DCA-B03F-776B15201A01}" type="presParOf" srcId="{354B3991-08EA-47F3-8E8C-1A3C1D24AE3D}" destId="{8C81BF1A-BD81-4729-A43C-1859072F15CD}" srcOrd="0" destOrd="0" presId="urn:microsoft.com/office/officeart/2005/8/layout/list1"/>
    <dgm:cxn modelId="{63501D3E-9AFE-4688-A864-F95BCB5BAFB0}" type="presParOf" srcId="{354B3991-08EA-47F3-8E8C-1A3C1D24AE3D}" destId="{5EBD5216-E74E-490E-8416-ED18D90D60D8}" srcOrd="1" destOrd="0" presId="urn:microsoft.com/office/officeart/2005/8/layout/list1"/>
    <dgm:cxn modelId="{FAF64AB3-8B8A-4438-862F-883DADFA9759}" type="presParOf" srcId="{C0498D9C-99CE-4611-A549-ECB1C8CF75EA}" destId="{AA5764FB-6AA4-4ADE-BF27-C9E86F5C3DE8}" srcOrd="13" destOrd="0" presId="urn:microsoft.com/office/officeart/2005/8/layout/list1"/>
    <dgm:cxn modelId="{D2319191-B258-4708-AF69-2D1C0C1454AF}" type="presParOf" srcId="{C0498D9C-99CE-4611-A549-ECB1C8CF75EA}" destId="{A0BCBC6A-6EB9-43C9-8D16-011B4EA3A5F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4BF3CC-AE2F-4A51-A208-48DD3DCC22F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9771A81-9307-47DA-A6D6-5C093879E168}">
      <dgm:prSet/>
      <dgm:spPr/>
      <dgm:t>
        <a:bodyPr/>
        <a:lstStyle/>
        <a:p>
          <a:r>
            <a:rPr lang="en-AU" dirty="0"/>
            <a:t>Jealous or boastful</a:t>
          </a:r>
          <a:endParaRPr lang="en-US" dirty="0"/>
        </a:p>
      </dgm:t>
    </dgm:pt>
    <dgm:pt modelId="{629054CB-C778-4EC1-9C60-861120B1CD1B}" type="parTrans" cxnId="{46CDCAB4-1004-441B-9D87-448C16C58916}">
      <dgm:prSet/>
      <dgm:spPr/>
      <dgm:t>
        <a:bodyPr/>
        <a:lstStyle/>
        <a:p>
          <a:endParaRPr lang="en-US"/>
        </a:p>
      </dgm:t>
    </dgm:pt>
    <dgm:pt modelId="{C952B9F8-F7B1-4B8F-8A7F-82E25FEE9B37}" type="sibTrans" cxnId="{46CDCAB4-1004-441B-9D87-448C16C58916}">
      <dgm:prSet/>
      <dgm:spPr/>
      <dgm:t>
        <a:bodyPr/>
        <a:lstStyle/>
        <a:p>
          <a:endParaRPr lang="en-US"/>
        </a:p>
      </dgm:t>
    </dgm:pt>
    <dgm:pt modelId="{53C15DC3-0A75-4D21-A618-EA9B3EBD3997}">
      <dgm:prSet/>
      <dgm:spPr/>
      <dgm:t>
        <a:bodyPr/>
        <a:lstStyle/>
        <a:p>
          <a:r>
            <a:rPr lang="en-AU"/>
            <a:t>Proud</a:t>
          </a:r>
          <a:endParaRPr lang="en-US"/>
        </a:p>
      </dgm:t>
    </dgm:pt>
    <dgm:pt modelId="{3D6C6355-C941-4F0C-A5B7-2A20C048F379}" type="parTrans" cxnId="{A4A996F6-8815-48A7-9573-8E4BDE53F51F}">
      <dgm:prSet/>
      <dgm:spPr/>
      <dgm:t>
        <a:bodyPr/>
        <a:lstStyle/>
        <a:p>
          <a:endParaRPr lang="en-US"/>
        </a:p>
      </dgm:t>
    </dgm:pt>
    <dgm:pt modelId="{3FFE51B8-9C15-4951-9DF6-52A99073732B}" type="sibTrans" cxnId="{A4A996F6-8815-48A7-9573-8E4BDE53F51F}">
      <dgm:prSet/>
      <dgm:spPr/>
      <dgm:t>
        <a:bodyPr/>
        <a:lstStyle/>
        <a:p>
          <a:endParaRPr lang="en-US"/>
        </a:p>
      </dgm:t>
    </dgm:pt>
    <dgm:pt modelId="{D990A8EE-962F-4C53-A681-B5C2B80381B6}">
      <dgm:prSet/>
      <dgm:spPr/>
      <dgm:t>
        <a:bodyPr/>
        <a:lstStyle/>
        <a:p>
          <a:r>
            <a:rPr lang="en-AU"/>
            <a:t>Rude</a:t>
          </a:r>
          <a:endParaRPr lang="en-US"/>
        </a:p>
      </dgm:t>
    </dgm:pt>
    <dgm:pt modelId="{4C1C62CC-8CF0-4428-A1A8-8547B901C56B}" type="parTrans" cxnId="{FE912600-A43F-4BF5-A146-F581965DA6D6}">
      <dgm:prSet/>
      <dgm:spPr/>
      <dgm:t>
        <a:bodyPr/>
        <a:lstStyle/>
        <a:p>
          <a:endParaRPr lang="en-US"/>
        </a:p>
      </dgm:t>
    </dgm:pt>
    <dgm:pt modelId="{3EC9DEDC-CD66-4413-9333-6A0D1F8EA336}" type="sibTrans" cxnId="{FE912600-A43F-4BF5-A146-F581965DA6D6}">
      <dgm:prSet/>
      <dgm:spPr/>
      <dgm:t>
        <a:bodyPr/>
        <a:lstStyle/>
        <a:p>
          <a:endParaRPr lang="en-US"/>
        </a:p>
      </dgm:t>
    </dgm:pt>
    <dgm:pt modelId="{ACC6D9B1-0284-42E5-9A96-D5CF1CF5832A}">
      <dgm:prSet/>
      <dgm:spPr/>
      <dgm:t>
        <a:bodyPr/>
        <a:lstStyle/>
        <a:p>
          <a:r>
            <a:rPr lang="en-AU"/>
            <a:t>Selfish</a:t>
          </a:r>
          <a:endParaRPr lang="en-US"/>
        </a:p>
      </dgm:t>
    </dgm:pt>
    <dgm:pt modelId="{77D8DEE1-4B0A-48B5-93B5-0655136A77C6}" type="parTrans" cxnId="{708A006D-A9AD-4F42-8728-A79569B12A2D}">
      <dgm:prSet/>
      <dgm:spPr/>
      <dgm:t>
        <a:bodyPr/>
        <a:lstStyle/>
        <a:p>
          <a:endParaRPr lang="en-US"/>
        </a:p>
      </dgm:t>
    </dgm:pt>
    <dgm:pt modelId="{28837C70-A760-42E5-9E5B-0571548A4B24}" type="sibTrans" cxnId="{708A006D-A9AD-4F42-8728-A79569B12A2D}">
      <dgm:prSet/>
      <dgm:spPr/>
      <dgm:t>
        <a:bodyPr/>
        <a:lstStyle/>
        <a:p>
          <a:endParaRPr lang="en-US"/>
        </a:p>
      </dgm:t>
    </dgm:pt>
    <dgm:pt modelId="{14443C16-1286-4273-BF80-FBE75D9BAC50}">
      <dgm:prSet/>
      <dgm:spPr>
        <a:solidFill>
          <a:schemeClr val="accent1">
            <a:lumMod val="60000"/>
            <a:lumOff val="40000"/>
          </a:schemeClr>
        </a:solidFill>
      </dgm:spPr>
      <dgm:t>
        <a:bodyPr/>
        <a:lstStyle/>
        <a:p>
          <a:r>
            <a:rPr lang="en-AU"/>
            <a:t>Irritable</a:t>
          </a:r>
          <a:endParaRPr lang="en-US"/>
        </a:p>
      </dgm:t>
    </dgm:pt>
    <dgm:pt modelId="{A3FEFFB5-6EDF-49FB-919E-381774583B85}" type="parTrans" cxnId="{0EEBDAE5-CC0F-40FB-9584-7801EA98C413}">
      <dgm:prSet/>
      <dgm:spPr/>
      <dgm:t>
        <a:bodyPr/>
        <a:lstStyle/>
        <a:p>
          <a:endParaRPr lang="en-US"/>
        </a:p>
      </dgm:t>
    </dgm:pt>
    <dgm:pt modelId="{FAFC46D1-CF28-46DC-BD59-4CD30CDCCEE0}" type="sibTrans" cxnId="{0EEBDAE5-CC0F-40FB-9584-7801EA98C413}">
      <dgm:prSet/>
      <dgm:spPr/>
      <dgm:t>
        <a:bodyPr/>
        <a:lstStyle/>
        <a:p>
          <a:endParaRPr lang="en-US"/>
        </a:p>
      </dgm:t>
    </dgm:pt>
    <dgm:pt modelId="{9D676BD5-F3F4-44C2-96C7-5BA8ECC4D674}">
      <dgm:prSet/>
      <dgm:spPr/>
      <dgm:t>
        <a:bodyPr/>
        <a:lstStyle/>
        <a:p>
          <a:r>
            <a:rPr lang="en-AU" dirty="0"/>
            <a:t>Keeps record of wrongs</a:t>
          </a:r>
          <a:endParaRPr lang="en-US" dirty="0"/>
        </a:p>
      </dgm:t>
    </dgm:pt>
    <dgm:pt modelId="{D269F03F-D654-4751-B558-6F3130681D11}" type="parTrans" cxnId="{24F2D076-9137-44B2-92B6-4A1AFC7787CF}">
      <dgm:prSet/>
      <dgm:spPr/>
      <dgm:t>
        <a:bodyPr/>
        <a:lstStyle/>
        <a:p>
          <a:endParaRPr lang="en-US"/>
        </a:p>
      </dgm:t>
    </dgm:pt>
    <dgm:pt modelId="{9E7ADDA0-0B69-4BF7-82AB-F05F17EA2A87}" type="sibTrans" cxnId="{24F2D076-9137-44B2-92B6-4A1AFC7787CF}">
      <dgm:prSet/>
      <dgm:spPr/>
      <dgm:t>
        <a:bodyPr/>
        <a:lstStyle/>
        <a:p>
          <a:endParaRPr lang="en-US"/>
        </a:p>
      </dgm:t>
    </dgm:pt>
    <dgm:pt modelId="{69E7CCB2-A820-40D7-8045-77748037DE41}" type="pres">
      <dgm:prSet presAssocID="{5A4BF3CC-AE2F-4A51-A208-48DD3DCC22FC}" presName="linear" presStyleCnt="0">
        <dgm:presLayoutVars>
          <dgm:animLvl val="lvl"/>
          <dgm:resizeHandles val="exact"/>
        </dgm:presLayoutVars>
      </dgm:prSet>
      <dgm:spPr/>
    </dgm:pt>
    <dgm:pt modelId="{26C6EDAB-B5E9-4CC0-9BF0-4BDF18989E2F}" type="pres">
      <dgm:prSet presAssocID="{59771A81-9307-47DA-A6D6-5C093879E168}" presName="parentText" presStyleLbl="node1" presStyleIdx="0" presStyleCnt="6">
        <dgm:presLayoutVars>
          <dgm:chMax val="0"/>
          <dgm:bulletEnabled val="1"/>
        </dgm:presLayoutVars>
      </dgm:prSet>
      <dgm:spPr/>
    </dgm:pt>
    <dgm:pt modelId="{91ED8C7C-0930-497F-A3C7-CCEC3194A5CF}" type="pres">
      <dgm:prSet presAssocID="{C952B9F8-F7B1-4B8F-8A7F-82E25FEE9B37}" presName="spacer" presStyleCnt="0"/>
      <dgm:spPr/>
    </dgm:pt>
    <dgm:pt modelId="{504E8D6C-01AD-4C25-A4ED-EBF63C4B164C}" type="pres">
      <dgm:prSet presAssocID="{53C15DC3-0A75-4D21-A618-EA9B3EBD3997}" presName="parentText" presStyleLbl="node1" presStyleIdx="1" presStyleCnt="6">
        <dgm:presLayoutVars>
          <dgm:chMax val="0"/>
          <dgm:bulletEnabled val="1"/>
        </dgm:presLayoutVars>
      </dgm:prSet>
      <dgm:spPr/>
    </dgm:pt>
    <dgm:pt modelId="{5B6E7FEF-A3F8-40FC-9410-39F509EEE481}" type="pres">
      <dgm:prSet presAssocID="{3FFE51B8-9C15-4951-9DF6-52A99073732B}" presName="spacer" presStyleCnt="0"/>
      <dgm:spPr/>
    </dgm:pt>
    <dgm:pt modelId="{5B6BC05C-0926-4525-B224-B33E05352265}" type="pres">
      <dgm:prSet presAssocID="{D990A8EE-962F-4C53-A681-B5C2B80381B6}" presName="parentText" presStyleLbl="node1" presStyleIdx="2" presStyleCnt="6">
        <dgm:presLayoutVars>
          <dgm:chMax val="0"/>
          <dgm:bulletEnabled val="1"/>
        </dgm:presLayoutVars>
      </dgm:prSet>
      <dgm:spPr/>
    </dgm:pt>
    <dgm:pt modelId="{737A6E11-81B4-4FAD-9BC0-93A771935643}" type="pres">
      <dgm:prSet presAssocID="{3EC9DEDC-CD66-4413-9333-6A0D1F8EA336}" presName="spacer" presStyleCnt="0"/>
      <dgm:spPr/>
    </dgm:pt>
    <dgm:pt modelId="{DFFEC0A8-59BA-4D2F-A7B6-7B29E12CCBBC}" type="pres">
      <dgm:prSet presAssocID="{ACC6D9B1-0284-42E5-9A96-D5CF1CF5832A}" presName="parentText" presStyleLbl="node1" presStyleIdx="3" presStyleCnt="6">
        <dgm:presLayoutVars>
          <dgm:chMax val="0"/>
          <dgm:bulletEnabled val="1"/>
        </dgm:presLayoutVars>
      </dgm:prSet>
      <dgm:spPr/>
    </dgm:pt>
    <dgm:pt modelId="{E40C012A-F7BC-4654-843B-C753D6B5D260}" type="pres">
      <dgm:prSet presAssocID="{28837C70-A760-42E5-9E5B-0571548A4B24}" presName="spacer" presStyleCnt="0"/>
      <dgm:spPr/>
    </dgm:pt>
    <dgm:pt modelId="{07BE9D85-3E99-430B-9F63-A2C42E114050}" type="pres">
      <dgm:prSet presAssocID="{14443C16-1286-4273-BF80-FBE75D9BAC50}" presName="parentText" presStyleLbl="node1" presStyleIdx="4" presStyleCnt="6">
        <dgm:presLayoutVars>
          <dgm:chMax val="0"/>
          <dgm:bulletEnabled val="1"/>
        </dgm:presLayoutVars>
      </dgm:prSet>
      <dgm:spPr/>
    </dgm:pt>
    <dgm:pt modelId="{02BE9154-03FF-43FE-B052-6505DC7BBCE6}" type="pres">
      <dgm:prSet presAssocID="{FAFC46D1-CF28-46DC-BD59-4CD30CDCCEE0}" presName="spacer" presStyleCnt="0"/>
      <dgm:spPr/>
    </dgm:pt>
    <dgm:pt modelId="{3B05103B-4373-4594-A8C6-ECA8FDADD9DD}" type="pres">
      <dgm:prSet presAssocID="{9D676BD5-F3F4-44C2-96C7-5BA8ECC4D674}" presName="parentText" presStyleLbl="node1" presStyleIdx="5" presStyleCnt="6">
        <dgm:presLayoutVars>
          <dgm:chMax val="0"/>
          <dgm:bulletEnabled val="1"/>
        </dgm:presLayoutVars>
      </dgm:prSet>
      <dgm:spPr/>
    </dgm:pt>
  </dgm:ptLst>
  <dgm:cxnLst>
    <dgm:cxn modelId="{FE912600-A43F-4BF5-A146-F581965DA6D6}" srcId="{5A4BF3CC-AE2F-4A51-A208-48DD3DCC22FC}" destId="{D990A8EE-962F-4C53-A681-B5C2B80381B6}" srcOrd="2" destOrd="0" parTransId="{4C1C62CC-8CF0-4428-A1A8-8547B901C56B}" sibTransId="{3EC9DEDC-CD66-4413-9333-6A0D1F8EA336}"/>
    <dgm:cxn modelId="{2675B606-F83F-4E52-9DA3-DB72864067C1}" type="presOf" srcId="{53C15DC3-0A75-4D21-A618-EA9B3EBD3997}" destId="{504E8D6C-01AD-4C25-A4ED-EBF63C4B164C}" srcOrd="0" destOrd="0" presId="urn:microsoft.com/office/officeart/2005/8/layout/vList2"/>
    <dgm:cxn modelId="{FB51CB14-024E-4513-A793-8D9308B03DB2}" type="presOf" srcId="{D990A8EE-962F-4C53-A681-B5C2B80381B6}" destId="{5B6BC05C-0926-4525-B224-B33E05352265}" srcOrd="0" destOrd="0" presId="urn:microsoft.com/office/officeart/2005/8/layout/vList2"/>
    <dgm:cxn modelId="{322C1C16-F27F-4E40-BB23-37076B4214E0}" type="presOf" srcId="{14443C16-1286-4273-BF80-FBE75D9BAC50}" destId="{07BE9D85-3E99-430B-9F63-A2C42E114050}" srcOrd="0" destOrd="0" presId="urn:microsoft.com/office/officeart/2005/8/layout/vList2"/>
    <dgm:cxn modelId="{5DAF1E28-82E1-4605-A2E0-108E9EFC087F}" type="presOf" srcId="{59771A81-9307-47DA-A6D6-5C093879E168}" destId="{26C6EDAB-B5E9-4CC0-9BF0-4BDF18989E2F}" srcOrd="0" destOrd="0" presId="urn:microsoft.com/office/officeart/2005/8/layout/vList2"/>
    <dgm:cxn modelId="{AE5E9C30-DBE9-4B55-9968-8331E93C9F53}" type="presOf" srcId="{ACC6D9B1-0284-42E5-9A96-D5CF1CF5832A}" destId="{DFFEC0A8-59BA-4D2F-A7B6-7B29E12CCBBC}" srcOrd="0" destOrd="0" presId="urn:microsoft.com/office/officeart/2005/8/layout/vList2"/>
    <dgm:cxn modelId="{708A006D-A9AD-4F42-8728-A79569B12A2D}" srcId="{5A4BF3CC-AE2F-4A51-A208-48DD3DCC22FC}" destId="{ACC6D9B1-0284-42E5-9A96-D5CF1CF5832A}" srcOrd="3" destOrd="0" parTransId="{77D8DEE1-4B0A-48B5-93B5-0655136A77C6}" sibTransId="{28837C70-A760-42E5-9E5B-0571548A4B24}"/>
    <dgm:cxn modelId="{6FEBF975-D2C5-45C7-8B46-9FB7638186D2}" type="presOf" srcId="{9D676BD5-F3F4-44C2-96C7-5BA8ECC4D674}" destId="{3B05103B-4373-4594-A8C6-ECA8FDADD9DD}" srcOrd="0" destOrd="0" presId="urn:microsoft.com/office/officeart/2005/8/layout/vList2"/>
    <dgm:cxn modelId="{24F2D076-9137-44B2-92B6-4A1AFC7787CF}" srcId="{5A4BF3CC-AE2F-4A51-A208-48DD3DCC22FC}" destId="{9D676BD5-F3F4-44C2-96C7-5BA8ECC4D674}" srcOrd="5" destOrd="0" parTransId="{D269F03F-D654-4751-B558-6F3130681D11}" sibTransId="{9E7ADDA0-0B69-4BF7-82AB-F05F17EA2A87}"/>
    <dgm:cxn modelId="{10A89F91-C091-4668-9C6F-253073BC181A}" type="presOf" srcId="{5A4BF3CC-AE2F-4A51-A208-48DD3DCC22FC}" destId="{69E7CCB2-A820-40D7-8045-77748037DE41}" srcOrd="0" destOrd="0" presId="urn:microsoft.com/office/officeart/2005/8/layout/vList2"/>
    <dgm:cxn modelId="{46CDCAB4-1004-441B-9D87-448C16C58916}" srcId="{5A4BF3CC-AE2F-4A51-A208-48DD3DCC22FC}" destId="{59771A81-9307-47DA-A6D6-5C093879E168}" srcOrd="0" destOrd="0" parTransId="{629054CB-C778-4EC1-9C60-861120B1CD1B}" sibTransId="{C952B9F8-F7B1-4B8F-8A7F-82E25FEE9B37}"/>
    <dgm:cxn modelId="{0EEBDAE5-CC0F-40FB-9584-7801EA98C413}" srcId="{5A4BF3CC-AE2F-4A51-A208-48DD3DCC22FC}" destId="{14443C16-1286-4273-BF80-FBE75D9BAC50}" srcOrd="4" destOrd="0" parTransId="{A3FEFFB5-6EDF-49FB-919E-381774583B85}" sibTransId="{FAFC46D1-CF28-46DC-BD59-4CD30CDCCEE0}"/>
    <dgm:cxn modelId="{A4A996F6-8815-48A7-9573-8E4BDE53F51F}" srcId="{5A4BF3CC-AE2F-4A51-A208-48DD3DCC22FC}" destId="{53C15DC3-0A75-4D21-A618-EA9B3EBD3997}" srcOrd="1" destOrd="0" parTransId="{3D6C6355-C941-4F0C-A5B7-2A20C048F379}" sibTransId="{3FFE51B8-9C15-4951-9DF6-52A99073732B}"/>
    <dgm:cxn modelId="{C293C34E-154F-450C-AD07-3A73C11F834D}" type="presParOf" srcId="{69E7CCB2-A820-40D7-8045-77748037DE41}" destId="{26C6EDAB-B5E9-4CC0-9BF0-4BDF18989E2F}" srcOrd="0" destOrd="0" presId="urn:microsoft.com/office/officeart/2005/8/layout/vList2"/>
    <dgm:cxn modelId="{F0EEAEEA-6778-4216-B9CF-0EEACEB383B0}" type="presParOf" srcId="{69E7CCB2-A820-40D7-8045-77748037DE41}" destId="{91ED8C7C-0930-497F-A3C7-CCEC3194A5CF}" srcOrd="1" destOrd="0" presId="urn:microsoft.com/office/officeart/2005/8/layout/vList2"/>
    <dgm:cxn modelId="{71421C71-1533-492E-9319-D55267F74DB1}" type="presParOf" srcId="{69E7CCB2-A820-40D7-8045-77748037DE41}" destId="{504E8D6C-01AD-4C25-A4ED-EBF63C4B164C}" srcOrd="2" destOrd="0" presId="urn:microsoft.com/office/officeart/2005/8/layout/vList2"/>
    <dgm:cxn modelId="{30519595-129B-42B8-B371-D168AA0F759D}" type="presParOf" srcId="{69E7CCB2-A820-40D7-8045-77748037DE41}" destId="{5B6E7FEF-A3F8-40FC-9410-39F509EEE481}" srcOrd="3" destOrd="0" presId="urn:microsoft.com/office/officeart/2005/8/layout/vList2"/>
    <dgm:cxn modelId="{321B4045-2C0B-4BDB-9730-68B85727AB84}" type="presParOf" srcId="{69E7CCB2-A820-40D7-8045-77748037DE41}" destId="{5B6BC05C-0926-4525-B224-B33E05352265}" srcOrd="4" destOrd="0" presId="urn:microsoft.com/office/officeart/2005/8/layout/vList2"/>
    <dgm:cxn modelId="{967B1CDC-49E5-4AD9-A323-20A309CAD76D}" type="presParOf" srcId="{69E7CCB2-A820-40D7-8045-77748037DE41}" destId="{737A6E11-81B4-4FAD-9BC0-93A771935643}" srcOrd="5" destOrd="0" presId="urn:microsoft.com/office/officeart/2005/8/layout/vList2"/>
    <dgm:cxn modelId="{F6C940BA-F4AA-4C7C-BF8B-B55CE37175FE}" type="presParOf" srcId="{69E7CCB2-A820-40D7-8045-77748037DE41}" destId="{DFFEC0A8-59BA-4D2F-A7B6-7B29E12CCBBC}" srcOrd="6" destOrd="0" presId="urn:microsoft.com/office/officeart/2005/8/layout/vList2"/>
    <dgm:cxn modelId="{38688F6B-8C90-4C0D-8FC2-3E5ADBB035A2}" type="presParOf" srcId="{69E7CCB2-A820-40D7-8045-77748037DE41}" destId="{E40C012A-F7BC-4654-843B-C753D6B5D260}" srcOrd="7" destOrd="0" presId="urn:microsoft.com/office/officeart/2005/8/layout/vList2"/>
    <dgm:cxn modelId="{E1CFE19C-D8F5-4A24-A57B-F81AE1D08CD5}" type="presParOf" srcId="{69E7CCB2-A820-40D7-8045-77748037DE41}" destId="{07BE9D85-3E99-430B-9F63-A2C42E114050}" srcOrd="8" destOrd="0" presId="urn:microsoft.com/office/officeart/2005/8/layout/vList2"/>
    <dgm:cxn modelId="{A282DDE6-425D-49E6-AD76-A3AF93F52949}" type="presParOf" srcId="{69E7CCB2-A820-40D7-8045-77748037DE41}" destId="{02BE9154-03FF-43FE-B052-6505DC7BBCE6}" srcOrd="9" destOrd="0" presId="urn:microsoft.com/office/officeart/2005/8/layout/vList2"/>
    <dgm:cxn modelId="{BC8DB0DE-9CC1-4FB1-AD73-A5AE69937B7A}" type="presParOf" srcId="{69E7CCB2-A820-40D7-8045-77748037DE41}" destId="{3B05103B-4373-4594-A8C6-ECA8FDADD9D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344C7E-A0FC-4165-B60E-9263862D5B9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839CB513-D90A-4A22-9BC7-78B3C4A55550}">
      <dgm:prSet/>
      <dgm:spPr>
        <a:solidFill>
          <a:srgbClr val="FFC000"/>
        </a:solidFill>
      </dgm:spPr>
      <dgm:t>
        <a:bodyPr/>
        <a:lstStyle/>
        <a:p>
          <a:r>
            <a:rPr lang="en-AU" dirty="0">
              <a:solidFill>
                <a:schemeClr val="tx1"/>
              </a:solidFill>
            </a:rPr>
            <a:t>It is not subjugation</a:t>
          </a:r>
          <a:endParaRPr lang="en-US" dirty="0">
            <a:solidFill>
              <a:schemeClr val="tx1"/>
            </a:solidFill>
          </a:endParaRPr>
        </a:p>
      </dgm:t>
    </dgm:pt>
    <dgm:pt modelId="{70DB5619-4EDA-43FE-B2C6-FA1493553EE2}" type="parTrans" cxnId="{70814F49-9FF8-4423-BD09-C889BD03F136}">
      <dgm:prSet/>
      <dgm:spPr/>
      <dgm:t>
        <a:bodyPr/>
        <a:lstStyle/>
        <a:p>
          <a:endParaRPr lang="en-US"/>
        </a:p>
      </dgm:t>
    </dgm:pt>
    <dgm:pt modelId="{D6B78A12-ABFA-4D15-93AF-E24E42D73902}" type="sibTrans" cxnId="{70814F49-9FF8-4423-BD09-C889BD03F136}">
      <dgm:prSet/>
      <dgm:spPr/>
      <dgm:t>
        <a:bodyPr/>
        <a:lstStyle/>
        <a:p>
          <a:endParaRPr lang="en-US"/>
        </a:p>
      </dgm:t>
    </dgm:pt>
    <dgm:pt modelId="{F7C93530-1F4C-48BD-A304-05A632C97908}">
      <dgm:prSet/>
      <dgm:spPr>
        <a:solidFill>
          <a:srgbClr val="FFC000"/>
        </a:solidFill>
      </dgm:spPr>
      <dgm:t>
        <a:bodyPr/>
        <a:lstStyle/>
        <a:p>
          <a:r>
            <a:rPr lang="en-AU" dirty="0">
              <a:solidFill>
                <a:schemeClr val="tx1"/>
              </a:solidFill>
            </a:rPr>
            <a:t>It is not being forced to go against one’s will or conscience</a:t>
          </a:r>
          <a:endParaRPr lang="en-US" dirty="0">
            <a:solidFill>
              <a:schemeClr val="tx1"/>
            </a:solidFill>
          </a:endParaRPr>
        </a:p>
      </dgm:t>
    </dgm:pt>
    <dgm:pt modelId="{7F52DD2C-792F-4E71-93D8-03D6A7D9BD04}" type="parTrans" cxnId="{1286D1F9-8F53-43E9-8652-694C390151A6}">
      <dgm:prSet/>
      <dgm:spPr/>
      <dgm:t>
        <a:bodyPr/>
        <a:lstStyle/>
        <a:p>
          <a:endParaRPr lang="en-US"/>
        </a:p>
      </dgm:t>
    </dgm:pt>
    <dgm:pt modelId="{361D6B63-8EC3-419C-927A-439908CDF5E2}" type="sibTrans" cxnId="{1286D1F9-8F53-43E9-8652-694C390151A6}">
      <dgm:prSet/>
      <dgm:spPr/>
      <dgm:t>
        <a:bodyPr/>
        <a:lstStyle/>
        <a:p>
          <a:endParaRPr lang="en-US"/>
        </a:p>
      </dgm:t>
    </dgm:pt>
    <dgm:pt modelId="{76DE9DE2-5A3B-4B85-A6F8-2C7376D2D3C3}">
      <dgm:prSet/>
      <dgm:spPr>
        <a:solidFill>
          <a:srgbClr val="FFC000"/>
        </a:solidFill>
      </dgm:spPr>
      <dgm:t>
        <a:bodyPr/>
        <a:lstStyle/>
        <a:p>
          <a:r>
            <a:rPr lang="en-AU" dirty="0">
              <a:solidFill>
                <a:schemeClr val="tx1"/>
              </a:solidFill>
            </a:rPr>
            <a:t>It is not to endure harm</a:t>
          </a:r>
          <a:endParaRPr lang="en-US" dirty="0">
            <a:solidFill>
              <a:schemeClr val="tx1"/>
            </a:solidFill>
          </a:endParaRPr>
        </a:p>
      </dgm:t>
    </dgm:pt>
    <dgm:pt modelId="{762B3892-78FA-475F-8864-838CD127B420}" type="parTrans" cxnId="{0FDB4BFF-409A-4F66-BA6A-3F2F4E9B7F59}">
      <dgm:prSet/>
      <dgm:spPr/>
      <dgm:t>
        <a:bodyPr/>
        <a:lstStyle/>
        <a:p>
          <a:endParaRPr lang="en-US"/>
        </a:p>
      </dgm:t>
    </dgm:pt>
    <dgm:pt modelId="{D2273C70-F48D-44BB-9F72-D86780EFB2B7}" type="sibTrans" cxnId="{0FDB4BFF-409A-4F66-BA6A-3F2F4E9B7F59}">
      <dgm:prSet/>
      <dgm:spPr/>
      <dgm:t>
        <a:bodyPr/>
        <a:lstStyle/>
        <a:p>
          <a:endParaRPr lang="en-US"/>
        </a:p>
      </dgm:t>
    </dgm:pt>
    <dgm:pt modelId="{35CB8CBD-27E3-4200-93FA-53B244C686BD}">
      <dgm:prSet/>
      <dgm:spPr>
        <a:solidFill>
          <a:srgbClr val="FFC000"/>
        </a:solidFill>
      </dgm:spPr>
      <dgm:t>
        <a:bodyPr/>
        <a:lstStyle/>
        <a:p>
          <a:r>
            <a:rPr lang="en-AU" dirty="0">
              <a:solidFill>
                <a:schemeClr val="tx1"/>
              </a:solidFill>
            </a:rPr>
            <a:t>It is not to stifle one’s personality</a:t>
          </a:r>
          <a:endParaRPr lang="en-US" dirty="0">
            <a:solidFill>
              <a:schemeClr val="tx1"/>
            </a:solidFill>
          </a:endParaRPr>
        </a:p>
      </dgm:t>
    </dgm:pt>
    <dgm:pt modelId="{F45D6F69-BC4C-44BC-8BA4-60DBF775FF7E}" type="parTrans" cxnId="{0C9EEE5E-E9E8-4B71-9E81-98CBAA4ACE7C}">
      <dgm:prSet/>
      <dgm:spPr/>
      <dgm:t>
        <a:bodyPr/>
        <a:lstStyle/>
        <a:p>
          <a:endParaRPr lang="en-US"/>
        </a:p>
      </dgm:t>
    </dgm:pt>
    <dgm:pt modelId="{2CDC0CC7-7434-43AA-B481-96C922495DDF}" type="sibTrans" cxnId="{0C9EEE5E-E9E8-4B71-9E81-98CBAA4ACE7C}">
      <dgm:prSet/>
      <dgm:spPr/>
      <dgm:t>
        <a:bodyPr/>
        <a:lstStyle/>
        <a:p>
          <a:endParaRPr lang="en-US"/>
        </a:p>
      </dgm:t>
    </dgm:pt>
    <dgm:pt modelId="{4541CEBA-8547-4680-BE5F-64E23103037C}" type="pres">
      <dgm:prSet presAssocID="{79344C7E-A0FC-4165-B60E-9263862D5B9D}" presName="matrix" presStyleCnt="0">
        <dgm:presLayoutVars>
          <dgm:chMax val="1"/>
          <dgm:dir/>
          <dgm:resizeHandles val="exact"/>
        </dgm:presLayoutVars>
      </dgm:prSet>
      <dgm:spPr/>
    </dgm:pt>
    <dgm:pt modelId="{A55B492F-93B9-4FF4-B1F3-E95D31386BDC}" type="pres">
      <dgm:prSet presAssocID="{79344C7E-A0FC-4165-B60E-9263862D5B9D}" presName="diamond" presStyleLbl="bgShp" presStyleIdx="0" presStyleCnt="1"/>
      <dgm:spPr/>
    </dgm:pt>
    <dgm:pt modelId="{2445DA70-099E-4831-BA18-4C17795C7E06}" type="pres">
      <dgm:prSet presAssocID="{79344C7E-A0FC-4165-B60E-9263862D5B9D}" presName="quad1" presStyleLbl="node1" presStyleIdx="0" presStyleCnt="4">
        <dgm:presLayoutVars>
          <dgm:chMax val="0"/>
          <dgm:chPref val="0"/>
          <dgm:bulletEnabled val="1"/>
        </dgm:presLayoutVars>
      </dgm:prSet>
      <dgm:spPr/>
    </dgm:pt>
    <dgm:pt modelId="{EBC59A28-E7B0-4FE5-8E7A-87F866FC84CA}" type="pres">
      <dgm:prSet presAssocID="{79344C7E-A0FC-4165-B60E-9263862D5B9D}" presName="quad2" presStyleLbl="node1" presStyleIdx="1" presStyleCnt="4">
        <dgm:presLayoutVars>
          <dgm:chMax val="0"/>
          <dgm:chPref val="0"/>
          <dgm:bulletEnabled val="1"/>
        </dgm:presLayoutVars>
      </dgm:prSet>
      <dgm:spPr/>
    </dgm:pt>
    <dgm:pt modelId="{3F1C2578-ACC3-4020-A402-F1F223FA9F22}" type="pres">
      <dgm:prSet presAssocID="{79344C7E-A0FC-4165-B60E-9263862D5B9D}" presName="quad3" presStyleLbl="node1" presStyleIdx="2" presStyleCnt="4">
        <dgm:presLayoutVars>
          <dgm:chMax val="0"/>
          <dgm:chPref val="0"/>
          <dgm:bulletEnabled val="1"/>
        </dgm:presLayoutVars>
      </dgm:prSet>
      <dgm:spPr/>
    </dgm:pt>
    <dgm:pt modelId="{70E5F813-C9CF-43C7-AAD5-01B19F6897D2}" type="pres">
      <dgm:prSet presAssocID="{79344C7E-A0FC-4165-B60E-9263862D5B9D}" presName="quad4" presStyleLbl="node1" presStyleIdx="3" presStyleCnt="4">
        <dgm:presLayoutVars>
          <dgm:chMax val="0"/>
          <dgm:chPref val="0"/>
          <dgm:bulletEnabled val="1"/>
        </dgm:presLayoutVars>
      </dgm:prSet>
      <dgm:spPr/>
    </dgm:pt>
  </dgm:ptLst>
  <dgm:cxnLst>
    <dgm:cxn modelId="{0C9EEE5E-E9E8-4B71-9E81-98CBAA4ACE7C}" srcId="{79344C7E-A0FC-4165-B60E-9263862D5B9D}" destId="{35CB8CBD-27E3-4200-93FA-53B244C686BD}" srcOrd="3" destOrd="0" parTransId="{F45D6F69-BC4C-44BC-8BA4-60DBF775FF7E}" sibTransId="{2CDC0CC7-7434-43AA-B481-96C922495DDF}"/>
    <dgm:cxn modelId="{70814F49-9FF8-4423-BD09-C889BD03F136}" srcId="{79344C7E-A0FC-4165-B60E-9263862D5B9D}" destId="{839CB513-D90A-4A22-9BC7-78B3C4A55550}" srcOrd="0" destOrd="0" parTransId="{70DB5619-4EDA-43FE-B2C6-FA1493553EE2}" sibTransId="{D6B78A12-ABFA-4D15-93AF-E24E42D73902}"/>
    <dgm:cxn modelId="{BB748854-4ED1-4C19-A96D-C30144765B9D}" type="presOf" srcId="{839CB513-D90A-4A22-9BC7-78B3C4A55550}" destId="{2445DA70-099E-4831-BA18-4C17795C7E06}" srcOrd="0" destOrd="0" presId="urn:microsoft.com/office/officeart/2005/8/layout/matrix3"/>
    <dgm:cxn modelId="{F161CF9F-DE95-4320-8213-1B84759CE496}" type="presOf" srcId="{F7C93530-1F4C-48BD-A304-05A632C97908}" destId="{EBC59A28-E7B0-4FE5-8E7A-87F866FC84CA}" srcOrd="0" destOrd="0" presId="urn:microsoft.com/office/officeart/2005/8/layout/matrix3"/>
    <dgm:cxn modelId="{D271D2A4-DA82-47D2-A834-18D3CDE25E83}" type="presOf" srcId="{76DE9DE2-5A3B-4B85-A6F8-2C7376D2D3C3}" destId="{3F1C2578-ACC3-4020-A402-F1F223FA9F22}" srcOrd="0" destOrd="0" presId="urn:microsoft.com/office/officeart/2005/8/layout/matrix3"/>
    <dgm:cxn modelId="{F11688E4-959D-498B-ACFC-A82059021BF9}" type="presOf" srcId="{35CB8CBD-27E3-4200-93FA-53B244C686BD}" destId="{70E5F813-C9CF-43C7-AAD5-01B19F6897D2}" srcOrd="0" destOrd="0" presId="urn:microsoft.com/office/officeart/2005/8/layout/matrix3"/>
    <dgm:cxn modelId="{1286D1F9-8F53-43E9-8652-694C390151A6}" srcId="{79344C7E-A0FC-4165-B60E-9263862D5B9D}" destId="{F7C93530-1F4C-48BD-A304-05A632C97908}" srcOrd="1" destOrd="0" parTransId="{7F52DD2C-792F-4E71-93D8-03D6A7D9BD04}" sibTransId="{361D6B63-8EC3-419C-927A-439908CDF5E2}"/>
    <dgm:cxn modelId="{02F9B1FB-0293-435E-8346-899E98BB4DB5}" type="presOf" srcId="{79344C7E-A0FC-4165-B60E-9263862D5B9D}" destId="{4541CEBA-8547-4680-BE5F-64E23103037C}" srcOrd="0" destOrd="0" presId="urn:microsoft.com/office/officeart/2005/8/layout/matrix3"/>
    <dgm:cxn modelId="{0FDB4BFF-409A-4F66-BA6A-3F2F4E9B7F59}" srcId="{79344C7E-A0FC-4165-B60E-9263862D5B9D}" destId="{76DE9DE2-5A3B-4B85-A6F8-2C7376D2D3C3}" srcOrd="2" destOrd="0" parTransId="{762B3892-78FA-475F-8864-838CD127B420}" sibTransId="{D2273C70-F48D-44BB-9F72-D86780EFB2B7}"/>
    <dgm:cxn modelId="{DD321975-C545-49C6-A23A-541A87FADA0B}" type="presParOf" srcId="{4541CEBA-8547-4680-BE5F-64E23103037C}" destId="{A55B492F-93B9-4FF4-B1F3-E95D31386BDC}" srcOrd="0" destOrd="0" presId="urn:microsoft.com/office/officeart/2005/8/layout/matrix3"/>
    <dgm:cxn modelId="{31C3946A-A5AC-4E3A-880C-6F9630518F5E}" type="presParOf" srcId="{4541CEBA-8547-4680-BE5F-64E23103037C}" destId="{2445DA70-099E-4831-BA18-4C17795C7E06}" srcOrd="1" destOrd="0" presId="urn:microsoft.com/office/officeart/2005/8/layout/matrix3"/>
    <dgm:cxn modelId="{544CB0F4-2FCB-4CF9-BC1E-DC83F0E187BD}" type="presParOf" srcId="{4541CEBA-8547-4680-BE5F-64E23103037C}" destId="{EBC59A28-E7B0-4FE5-8E7A-87F866FC84CA}" srcOrd="2" destOrd="0" presId="urn:microsoft.com/office/officeart/2005/8/layout/matrix3"/>
    <dgm:cxn modelId="{8AB034EB-E94D-49A8-A739-4D2D5E00221F}" type="presParOf" srcId="{4541CEBA-8547-4680-BE5F-64E23103037C}" destId="{3F1C2578-ACC3-4020-A402-F1F223FA9F22}" srcOrd="3" destOrd="0" presId="urn:microsoft.com/office/officeart/2005/8/layout/matrix3"/>
    <dgm:cxn modelId="{1CBCC9E9-C615-4D3D-B63E-39F7A208056B}" type="presParOf" srcId="{4541CEBA-8547-4680-BE5F-64E23103037C}" destId="{70E5F813-C9CF-43C7-AAD5-01B19F6897D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1F2944-DD50-49B5-84C8-B2E693DA47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4E406-30D4-4D13-94E9-8862CEF15403}">
      <dgm:prSet/>
      <dgm:spPr>
        <a:solidFill>
          <a:srgbClr val="FFC000"/>
        </a:solidFill>
      </dgm:spPr>
      <dgm:t>
        <a:bodyPr/>
        <a:lstStyle/>
        <a:p>
          <a:r>
            <a:rPr lang="en-AU" dirty="0">
              <a:solidFill>
                <a:schemeClr val="tx1"/>
              </a:solidFill>
            </a:rPr>
            <a:t>Desire to please the Lord </a:t>
          </a:r>
          <a:endParaRPr lang="en-US" dirty="0">
            <a:solidFill>
              <a:schemeClr val="tx1"/>
            </a:solidFill>
          </a:endParaRPr>
        </a:p>
      </dgm:t>
    </dgm:pt>
    <dgm:pt modelId="{1F2C7B63-23E3-48E3-A869-4C29571B8E0A}" type="parTrans" cxnId="{B588C025-68D2-44DC-82AE-7187080799B1}">
      <dgm:prSet/>
      <dgm:spPr/>
      <dgm:t>
        <a:bodyPr/>
        <a:lstStyle/>
        <a:p>
          <a:endParaRPr lang="en-US"/>
        </a:p>
      </dgm:t>
    </dgm:pt>
    <dgm:pt modelId="{1DC95005-F900-4ED6-9FCD-5C621BDDE483}" type="sibTrans" cxnId="{B588C025-68D2-44DC-82AE-7187080799B1}">
      <dgm:prSet/>
      <dgm:spPr/>
      <dgm:t>
        <a:bodyPr/>
        <a:lstStyle/>
        <a:p>
          <a:endParaRPr lang="en-US"/>
        </a:p>
      </dgm:t>
    </dgm:pt>
    <dgm:pt modelId="{BF3543FA-253A-454F-9616-AA7E19FEA525}">
      <dgm:prSet/>
      <dgm:spPr>
        <a:solidFill>
          <a:srgbClr val="FFC000"/>
        </a:solidFill>
      </dgm:spPr>
      <dgm:t>
        <a:bodyPr/>
        <a:lstStyle/>
        <a:p>
          <a:r>
            <a:rPr lang="en-AU" dirty="0">
              <a:solidFill>
                <a:schemeClr val="tx1"/>
              </a:solidFill>
            </a:rPr>
            <a:t>It is to willingly yield to husband’s leading, as he follows God’s leading</a:t>
          </a:r>
          <a:endParaRPr lang="en-US" dirty="0">
            <a:solidFill>
              <a:schemeClr val="tx1"/>
            </a:solidFill>
          </a:endParaRPr>
        </a:p>
      </dgm:t>
    </dgm:pt>
    <dgm:pt modelId="{51E721D4-0AE6-45F5-B3E3-E8F588400C64}" type="parTrans" cxnId="{30FC5573-B915-4B0B-80F1-3F55EC2DAEF9}">
      <dgm:prSet/>
      <dgm:spPr/>
      <dgm:t>
        <a:bodyPr/>
        <a:lstStyle/>
        <a:p>
          <a:endParaRPr lang="en-US"/>
        </a:p>
      </dgm:t>
    </dgm:pt>
    <dgm:pt modelId="{62A85F85-3065-430E-A274-1874DB88F24E}" type="sibTrans" cxnId="{30FC5573-B915-4B0B-80F1-3F55EC2DAEF9}">
      <dgm:prSet/>
      <dgm:spPr/>
      <dgm:t>
        <a:bodyPr/>
        <a:lstStyle/>
        <a:p>
          <a:endParaRPr lang="en-US"/>
        </a:p>
      </dgm:t>
    </dgm:pt>
    <dgm:pt modelId="{DD5A611B-0E70-4137-96AD-C66E7AE0F524}">
      <dgm:prSet/>
      <dgm:spPr>
        <a:solidFill>
          <a:srgbClr val="FFC000"/>
        </a:solidFill>
      </dgm:spPr>
      <dgm:t>
        <a:bodyPr/>
        <a:lstStyle/>
        <a:p>
          <a:r>
            <a:rPr lang="en-AU" dirty="0">
              <a:solidFill>
                <a:schemeClr val="tx1"/>
              </a:solidFill>
            </a:rPr>
            <a:t>It is to be free to be oneself &amp; use innate talents for the benefit of the family</a:t>
          </a:r>
          <a:endParaRPr lang="en-US" dirty="0">
            <a:solidFill>
              <a:schemeClr val="tx1"/>
            </a:solidFill>
          </a:endParaRPr>
        </a:p>
      </dgm:t>
    </dgm:pt>
    <dgm:pt modelId="{D9972A71-D4D8-41B1-A580-514907519A17}" type="parTrans" cxnId="{05B12C63-671F-4187-A6DB-FF95EC17C333}">
      <dgm:prSet/>
      <dgm:spPr/>
      <dgm:t>
        <a:bodyPr/>
        <a:lstStyle/>
        <a:p>
          <a:endParaRPr lang="en-US"/>
        </a:p>
      </dgm:t>
    </dgm:pt>
    <dgm:pt modelId="{F543F1C3-D8B8-4C60-B556-57AE34A43C15}" type="sibTrans" cxnId="{05B12C63-671F-4187-A6DB-FF95EC17C333}">
      <dgm:prSet/>
      <dgm:spPr/>
      <dgm:t>
        <a:bodyPr/>
        <a:lstStyle/>
        <a:p>
          <a:endParaRPr lang="en-US"/>
        </a:p>
      </dgm:t>
    </dgm:pt>
    <dgm:pt modelId="{A3DABAA1-AF3F-4CAA-92FA-D64FB758CD6F}">
      <dgm:prSet/>
      <dgm:spPr>
        <a:solidFill>
          <a:srgbClr val="FFC000"/>
        </a:solidFill>
      </dgm:spPr>
      <dgm:t>
        <a:bodyPr/>
        <a:lstStyle/>
        <a:p>
          <a:r>
            <a:rPr lang="en-AU" dirty="0">
              <a:solidFill>
                <a:schemeClr val="tx1"/>
              </a:solidFill>
            </a:rPr>
            <a:t>It is to wisely participate in the decision making &amp; planification of family matters </a:t>
          </a:r>
          <a:endParaRPr lang="en-US" dirty="0">
            <a:solidFill>
              <a:schemeClr val="tx1"/>
            </a:solidFill>
          </a:endParaRPr>
        </a:p>
      </dgm:t>
    </dgm:pt>
    <dgm:pt modelId="{54F31B2F-B6FC-434E-BFE0-37A814216D2B}" type="parTrans" cxnId="{47A84E83-C8A8-4FB1-BDA4-DCDFECF3270E}">
      <dgm:prSet/>
      <dgm:spPr/>
      <dgm:t>
        <a:bodyPr/>
        <a:lstStyle/>
        <a:p>
          <a:endParaRPr lang="en-US"/>
        </a:p>
      </dgm:t>
    </dgm:pt>
    <dgm:pt modelId="{8F579F9C-1113-4080-BC1E-DCF5CCAFB475}" type="sibTrans" cxnId="{47A84E83-C8A8-4FB1-BDA4-DCDFECF3270E}">
      <dgm:prSet/>
      <dgm:spPr/>
      <dgm:t>
        <a:bodyPr/>
        <a:lstStyle/>
        <a:p>
          <a:endParaRPr lang="en-US"/>
        </a:p>
      </dgm:t>
    </dgm:pt>
    <dgm:pt modelId="{9B90589F-C1C3-47C9-BD9D-BE243040FF47}" type="pres">
      <dgm:prSet presAssocID="{271F2944-DD50-49B5-84C8-B2E693DA478F}" presName="linear" presStyleCnt="0">
        <dgm:presLayoutVars>
          <dgm:animLvl val="lvl"/>
          <dgm:resizeHandles val="exact"/>
        </dgm:presLayoutVars>
      </dgm:prSet>
      <dgm:spPr/>
    </dgm:pt>
    <dgm:pt modelId="{20513DA1-B66A-4271-9DE6-11E1EAC5637C}" type="pres">
      <dgm:prSet presAssocID="{7EF4E406-30D4-4D13-94E9-8862CEF15403}" presName="parentText" presStyleLbl="node1" presStyleIdx="0" presStyleCnt="4">
        <dgm:presLayoutVars>
          <dgm:chMax val="0"/>
          <dgm:bulletEnabled val="1"/>
        </dgm:presLayoutVars>
      </dgm:prSet>
      <dgm:spPr/>
    </dgm:pt>
    <dgm:pt modelId="{642A4BA2-CE30-42B3-BA95-AAEC2C98A42A}" type="pres">
      <dgm:prSet presAssocID="{1DC95005-F900-4ED6-9FCD-5C621BDDE483}" presName="spacer" presStyleCnt="0"/>
      <dgm:spPr/>
    </dgm:pt>
    <dgm:pt modelId="{3BA492C4-4A9A-4275-ACEB-AD505B0D5E64}" type="pres">
      <dgm:prSet presAssocID="{BF3543FA-253A-454F-9616-AA7E19FEA525}" presName="parentText" presStyleLbl="node1" presStyleIdx="1" presStyleCnt="4">
        <dgm:presLayoutVars>
          <dgm:chMax val="0"/>
          <dgm:bulletEnabled val="1"/>
        </dgm:presLayoutVars>
      </dgm:prSet>
      <dgm:spPr/>
    </dgm:pt>
    <dgm:pt modelId="{16547CAF-68A4-4D46-A5D5-1753AF7AD851}" type="pres">
      <dgm:prSet presAssocID="{62A85F85-3065-430E-A274-1874DB88F24E}" presName="spacer" presStyleCnt="0"/>
      <dgm:spPr/>
    </dgm:pt>
    <dgm:pt modelId="{D343A0DE-5465-4932-8531-5D943754F09D}" type="pres">
      <dgm:prSet presAssocID="{DD5A611B-0E70-4137-96AD-C66E7AE0F524}" presName="parentText" presStyleLbl="node1" presStyleIdx="2" presStyleCnt="4">
        <dgm:presLayoutVars>
          <dgm:chMax val="0"/>
          <dgm:bulletEnabled val="1"/>
        </dgm:presLayoutVars>
      </dgm:prSet>
      <dgm:spPr/>
    </dgm:pt>
    <dgm:pt modelId="{2D8C5981-1CA6-4896-9EEE-FF4F44DAF9E3}" type="pres">
      <dgm:prSet presAssocID="{F543F1C3-D8B8-4C60-B556-57AE34A43C15}" presName="spacer" presStyleCnt="0"/>
      <dgm:spPr/>
    </dgm:pt>
    <dgm:pt modelId="{768E4F83-B753-4C8F-AF2E-C4D334EE730D}" type="pres">
      <dgm:prSet presAssocID="{A3DABAA1-AF3F-4CAA-92FA-D64FB758CD6F}" presName="parentText" presStyleLbl="node1" presStyleIdx="3" presStyleCnt="4">
        <dgm:presLayoutVars>
          <dgm:chMax val="0"/>
          <dgm:bulletEnabled val="1"/>
        </dgm:presLayoutVars>
      </dgm:prSet>
      <dgm:spPr/>
    </dgm:pt>
  </dgm:ptLst>
  <dgm:cxnLst>
    <dgm:cxn modelId="{2D11DD16-4A92-4B4C-881E-367A3D400A8D}" type="presOf" srcId="{271F2944-DD50-49B5-84C8-B2E693DA478F}" destId="{9B90589F-C1C3-47C9-BD9D-BE243040FF47}" srcOrd="0" destOrd="0" presId="urn:microsoft.com/office/officeart/2005/8/layout/vList2"/>
    <dgm:cxn modelId="{B588C025-68D2-44DC-82AE-7187080799B1}" srcId="{271F2944-DD50-49B5-84C8-B2E693DA478F}" destId="{7EF4E406-30D4-4D13-94E9-8862CEF15403}" srcOrd="0" destOrd="0" parTransId="{1F2C7B63-23E3-48E3-A869-4C29571B8E0A}" sibTransId="{1DC95005-F900-4ED6-9FCD-5C621BDDE483}"/>
    <dgm:cxn modelId="{05B12C63-671F-4187-A6DB-FF95EC17C333}" srcId="{271F2944-DD50-49B5-84C8-B2E693DA478F}" destId="{DD5A611B-0E70-4137-96AD-C66E7AE0F524}" srcOrd="2" destOrd="0" parTransId="{D9972A71-D4D8-41B1-A580-514907519A17}" sibTransId="{F543F1C3-D8B8-4C60-B556-57AE34A43C15}"/>
    <dgm:cxn modelId="{30FC5573-B915-4B0B-80F1-3F55EC2DAEF9}" srcId="{271F2944-DD50-49B5-84C8-B2E693DA478F}" destId="{BF3543FA-253A-454F-9616-AA7E19FEA525}" srcOrd="1" destOrd="0" parTransId="{51E721D4-0AE6-45F5-B3E3-E8F588400C64}" sibTransId="{62A85F85-3065-430E-A274-1874DB88F24E}"/>
    <dgm:cxn modelId="{47A84E83-C8A8-4FB1-BDA4-DCDFECF3270E}" srcId="{271F2944-DD50-49B5-84C8-B2E693DA478F}" destId="{A3DABAA1-AF3F-4CAA-92FA-D64FB758CD6F}" srcOrd="3" destOrd="0" parTransId="{54F31B2F-B6FC-434E-BFE0-37A814216D2B}" sibTransId="{8F579F9C-1113-4080-BC1E-DCF5CCAFB475}"/>
    <dgm:cxn modelId="{4010198B-1705-4CD3-B1ED-0D5E4910826E}" type="presOf" srcId="{DD5A611B-0E70-4137-96AD-C66E7AE0F524}" destId="{D343A0DE-5465-4932-8531-5D943754F09D}" srcOrd="0" destOrd="0" presId="urn:microsoft.com/office/officeart/2005/8/layout/vList2"/>
    <dgm:cxn modelId="{9A8B0ACD-81CE-4261-B28F-1D8C428B6FC9}" type="presOf" srcId="{A3DABAA1-AF3F-4CAA-92FA-D64FB758CD6F}" destId="{768E4F83-B753-4C8F-AF2E-C4D334EE730D}" srcOrd="0" destOrd="0" presId="urn:microsoft.com/office/officeart/2005/8/layout/vList2"/>
    <dgm:cxn modelId="{DB5C4ACD-CCBA-4BD9-BD82-2742FF9C3309}" type="presOf" srcId="{BF3543FA-253A-454F-9616-AA7E19FEA525}" destId="{3BA492C4-4A9A-4275-ACEB-AD505B0D5E64}" srcOrd="0" destOrd="0" presId="urn:microsoft.com/office/officeart/2005/8/layout/vList2"/>
    <dgm:cxn modelId="{111C35F4-0881-4448-BFFC-D0D644974C8A}" type="presOf" srcId="{7EF4E406-30D4-4D13-94E9-8862CEF15403}" destId="{20513DA1-B66A-4271-9DE6-11E1EAC5637C}" srcOrd="0" destOrd="0" presId="urn:microsoft.com/office/officeart/2005/8/layout/vList2"/>
    <dgm:cxn modelId="{E11AB0F2-2E27-4AE1-8A92-081FBFA3E779}" type="presParOf" srcId="{9B90589F-C1C3-47C9-BD9D-BE243040FF47}" destId="{20513DA1-B66A-4271-9DE6-11E1EAC5637C}" srcOrd="0" destOrd="0" presId="urn:microsoft.com/office/officeart/2005/8/layout/vList2"/>
    <dgm:cxn modelId="{90E7B561-2D76-4462-B97C-E4A584E1666E}" type="presParOf" srcId="{9B90589F-C1C3-47C9-BD9D-BE243040FF47}" destId="{642A4BA2-CE30-42B3-BA95-AAEC2C98A42A}" srcOrd="1" destOrd="0" presId="urn:microsoft.com/office/officeart/2005/8/layout/vList2"/>
    <dgm:cxn modelId="{A435AFCC-44E8-41C0-92A2-A8CC09C0A09B}" type="presParOf" srcId="{9B90589F-C1C3-47C9-BD9D-BE243040FF47}" destId="{3BA492C4-4A9A-4275-ACEB-AD505B0D5E64}" srcOrd="2" destOrd="0" presId="urn:microsoft.com/office/officeart/2005/8/layout/vList2"/>
    <dgm:cxn modelId="{8B34EC45-A7AE-455D-9FD7-B488C8B7295E}" type="presParOf" srcId="{9B90589F-C1C3-47C9-BD9D-BE243040FF47}" destId="{16547CAF-68A4-4D46-A5D5-1753AF7AD851}" srcOrd="3" destOrd="0" presId="urn:microsoft.com/office/officeart/2005/8/layout/vList2"/>
    <dgm:cxn modelId="{5EEB53E3-C88C-4204-A27A-17BD8893FD3C}" type="presParOf" srcId="{9B90589F-C1C3-47C9-BD9D-BE243040FF47}" destId="{D343A0DE-5465-4932-8531-5D943754F09D}" srcOrd="4" destOrd="0" presId="urn:microsoft.com/office/officeart/2005/8/layout/vList2"/>
    <dgm:cxn modelId="{CE27B0B3-0A11-458F-9E51-58A85180CA41}" type="presParOf" srcId="{9B90589F-C1C3-47C9-BD9D-BE243040FF47}" destId="{2D8C5981-1CA6-4896-9EEE-FF4F44DAF9E3}" srcOrd="5" destOrd="0" presId="urn:microsoft.com/office/officeart/2005/8/layout/vList2"/>
    <dgm:cxn modelId="{F24D1A45-28FB-4859-8CA5-879976283841}" type="presParOf" srcId="{9B90589F-C1C3-47C9-BD9D-BE243040FF47}" destId="{768E4F83-B753-4C8F-AF2E-C4D334EE730D}"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AD0662-F80D-40B7-A949-FAFC929AAFD0}" type="doc">
      <dgm:prSet loTypeId="urn:microsoft.com/office/officeart/2005/8/layout/process4" loCatId="process" qsTypeId="urn:microsoft.com/office/officeart/2005/8/quickstyle/simple2" qsCatId="simple" csTypeId="urn:microsoft.com/office/officeart/2005/8/colors/colorful5" csCatId="colorful" phldr="1"/>
      <dgm:spPr/>
      <dgm:t>
        <a:bodyPr/>
        <a:lstStyle/>
        <a:p>
          <a:endParaRPr lang="en-US"/>
        </a:p>
      </dgm:t>
    </dgm:pt>
    <dgm:pt modelId="{13D0E60A-8A60-4343-8088-D5AB54C23965}">
      <dgm:prSet custT="1"/>
      <dgm:spPr>
        <a:solidFill>
          <a:schemeClr val="accent5">
            <a:lumMod val="75000"/>
          </a:schemeClr>
        </a:solidFill>
      </dgm:spPr>
      <dgm:t>
        <a:bodyPr/>
        <a:lstStyle/>
        <a:p>
          <a:r>
            <a:rPr lang="en-AU" sz="2800" b="0" dirty="0">
              <a:solidFill>
                <a:schemeClr val="bg1"/>
              </a:solidFill>
            </a:rPr>
            <a:t>The principle of submission is imbedded in the Trinity</a:t>
          </a:r>
          <a:endParaRPr lang="en-US" sz="2800" b="0" dirty="0">
            <a:solidFill>
              <a:schemeClr val="bg1"/>
            </a:solidFill>
          </a:endParaRPr>
        </a:p>
      </dgm:t>
    </dgm:pt>
    <dgm:pt modelId="{FB0DF5CE-BD8C-4421-95C9-4BFA4B9D38A3}" type="parTrans" cxnId="{3F773607-6273-4648-AF5C-A5B7BFF7F970}">
      <dgm:prSet/>
      <dgm:spPr/>
      <dgm:t>
        <a:bodyPr/>
        <a:lstStyle/>
        <a:p>
          <a:endParaRPr lang="en-US"/>
        </a:p>
      </dgm:t>
    </dgm:pt>
    <dgm:pt modelId="{B9A322D5-9B22-486D-8A55-3B1993123D99}" type="sibTrans" cxnId="{3F773607-6273-4648-AF5C-A5B7BFF7F970}">
      <dgm:prSet/>
      <dgm:spPr/>
      <dgm:t>
        <a:bodyPr/>
        <a:lstStyle/>
        <a:p>
          <a:endParaRPr lang="en-US"/>
        </a:p>
      </dgm:t>
    </dgm:pt>
    <dgm:pt modelId="{9CCAF62C-ECA7-4480-859D-8E4F39986CD8}">
      <dgm:prSet/>
      <dgm:spPr/>
      <dgm:t>
        <a:bodyPr/>
        <a:lstStyle/>
        <a:p>
          <a:r>
            <a:rPr lang="en-AU" i="1" dirty="0"/>
            <a:t>“But I want you to know that the head of every man is Christ, the head of woman is man, and the head of Christ is God.” I Cor 11:3</a:t>
          </a:r>
          <a:endParaRPr lang="en-US" i="1" dirty="0"/>
        </a:p>
      </dgm:t>
    </dgm:pt>
    <dgm:pt modelId="{0491BABA-F5D3-48F4-BF79-4678F3AA7C92}" type="parTrans" cxnId="{4A4FA17C-5190-4CE2-A7AE-AC5BAE5103F1}">
      <dgm:prSet/>
      <dgm:spPr/>
      <dgm:t>
        <a:bodyPr/>
        <a:lstStyle/>
        <a:p>
          <a:endParaRPr lang="en-US"/>
        </a:p>
      </dgm:t>
    </dgm:pt>
    <dgm:pt modelId="{5766AB4C-C6B8-49DB-8262-B8F4123CC8E4}" type="sibTrans" cxnId="{4A4FA17C-5190-4CE2-A7AE-AC5BAE5103F1}">
      <dgm:prSet/>
      <dgm:spPr/>
      <dgm:t>
        <a:bodyPr/>
        <a:lstStyle/>
        <a:p>
          <a:endParaRPr lang="en-US"/>
        </a:p>
      </dgm:t>
    </dgm:pt>
    <dgm:pt modelId="{E8EBA278-3D9A-4994-95D4-DD573DE64041}">
      <dgm:prSet custT="1"/>
      <dgm:spPr>
        <a:solidFill>
          <a:schemeClr val="tx2">
            <a:lumMod val="75000"/>
            <a:lumOff val="25000"/>
          </a:schemeClr>
        </a:solidFill>
      </dgm:spPr>
      <dgm:t>
        <a:bodyPr/>
        <a:lstStyle/>
        <a:p>
          <a:r>
            <a:rPr lang="en-AU" sz="2800" b="0" dirty="0">
              <a:solidFill>
                <a:schemeClr val="bg1"/>
              </a:solidFill>
            </a:rPr>
            <a:t>Man was intended for ‘headship’ since Creation</a:t>
          </a:r>
          <a:endParaRPr lang="en-US" sz="2800" b="0" dirty="0">
            <a:solidFill>
              <a:schemeClr val="bg1"/>
            </a:solidFill>
          </a:endParaRPr>
        </a:p>
      </dgm:t>
    </dgm:pt>
    <dgm:pt modelId="{F290B63D-8C2D-4B60-93EE-A229D606110D}" type="parTrans" cxnId="{CB0200E2-C26F-4F86-958F-6F05047851F0}">
      <dgm:prSet/>
      <dgm:spPr/>
      <dgm:t>
        <a:bodyPr/>
        <a:lstStyle/>
        <a:p>
          <a:endParaRPr lang="en-US"/>
        </a:p>
      </dgm:t>
    </dgm:pt>
    <dgm:pt modelId="{38C56A7D-C2FD-4B72-B465-E8E5391A16ED}" type="sibTrans" cxnId="{CB0200E2-C26F-4F86-958F-6F05047851F0}">
      <dgm:prSet/>
      <dgm:spPr/>
      <dgm:t>
        <a:bodyPr/>
        <a:lstStyle/>
        <a:p>
          <a:endParaRPr lang="en-US"/>
        </a:p>
      </dgm:t>
    </dgm:pt>
    <dgm:pt modelId="{0779E7F3-2F97-4ED2-8FF4-BC02CA3484B7}">
      <dgm:prSet/>
      <dgm:spPr/>
      <dgm:t>
        <a:bodyPr/>
        <a:lstStyle/>
        <a:p>
          <a:r>
            <a:rPr lang="en-AU" i="1" dirty="0"/>
            <a:t>“For the first man didn’t come from the woman, but the first woman came from the man. And the man was not made for the woman, but the woman was made for the man.” I Cor 11:8, 9</a:t>
          </a:r>
          <a:endParaRPr lang="en-US" i="1" dirty="0"/>
        </a:p>
      </dgm:t>
    </dgm:pt>
    <dgm:pt modelId="{FBA5CF50-EC41-42D4-AF6C-1697875D520D}" type="parTrans" cxnId="{9C63D4FF-7714-45DA-94F0-60C44350F0F6}">
      <dgm:prSet/>
      <dgm:spPr/>
      <dgm:t>
        <a:bodyPr/>
        <a:lstStyle/>
        <a:p>
          <a:endParaRPr lang="en-US"/>
        </a:p>
      </dgm:t>
    </dgm:pt>
    <dgm:pt modelId="{B0E5A99C-F619-4AB4-B6E7-F2C0C60C3668}" type="sibTrans" cxnId="{9C63D4FF-7714-45DA-94F0-60C44350F0F6}">
      <dgm:prSet/>
      <dgm:spPr/>
      <dgm:t>
        <a:bodyPr/>
        <a:lstStyle/>
        <a:p>
          <a:endParaRPr lang="en-US"/>
        </a:p>
      </dgm:t>
    </dgm:pt>
    <dgm:pt modelId="{9871F1FD-B39B-4EB2-8531-243B23FD693A}">
      <dgm:prSet custT="1"/>
      <dgm:spPr>
        <a:solidFill>
          <a:srgbClr val="FFC000"/>
        </a:solidFill>
      </dgm:spPr>
      <dgm:t>
        <a:bodyPr/>
        <a:lstStyle/>
        <a:p>
          <a:r>
            <a:rPr lang="en-AU" sz="2400" b="0" dirty="0">
              <a:solidFill>
                <a:schemeClr val="tx1"/>
              </a:solidFill>
            </a:rPr>
            <a:t>Not a place of superiority, but one of responsibility &amp; accountability to God</a:t>
          </a:r>
          <a:endParaRPr lang="en-US" sz="2400" b="0" dirty="0">
            <a:solidFill>
              <a:schemeClr val="tx1"/>
            </a:solidFill>
          </a:endParaRPr>
        </a:p>
      </dgm:t>
    </dgm:pt>
    <dgm:pt modelId="{1F85D268-AA26-4EDF-BDC6-9661B8895A07}" type="parTrans" cxnId="{DC22E602-ED37-47C1-9BC0-72DCD315D054}">
      <dgm:prSet/>
      <dgm:spPr/>
      <dgm:t>
        <a:bodyPr/>
        <a:lstStyle/>
        <a:p>
          <a:endParaRPr lang="en-US"/>
        </a:p>
      </dgm:t>
    </dgm:pt>
    <dgm:pt modelId="{9B08F227-8B69-4566-821A-2318BCEFBD10}" type="sibTrans" cxnId="{DC22E602-ED37-47C1-9BC0-72DCD315D054}">
      <dgm:prSet/>
      <dgm:spPr/>
      <dgm:t>
        <a:bodyPr/>
        <a:lstStyle/>
        <a:p>
          <a:endParaRPr lang="en-US"/>
        </a:p>
      </dgm:t>
    </dgm:pt>
    <dgm:pt modelId="{A1A48F6D-7E4C-4E35-829C-224B74B85625}" type="pres">
      <dgm:prSet presAssocID="{6BAD0662-F80D-40B7-A949-FAFC929AAFD0}" presName="Name0" presStyleCnt="0">
        <dgm:presLayoutVars>
          <dgm:dir/>
          <dgm:animLvl val="lvl"/>
          <dgm:resizeHandles val="exact"/>
        </dgm:presLayoutVars>
      </dgm:prSet>
      <dgm:spPr/>
    </dgm:pt>
    <dgm:pt modelId="{DC75268E-2139-467B-8A62-6B1EBCB46481}" type="pres">
      <dgm:prSet presAssocID="{9871F1FD-B39B-4EB2-8531-243B23FD693A}" presName="boxAndChildren" presStyleCnt="0"/>
      <dgm:spPr/>
    </dgm:pt>
    <dgm:pt modelId="{34E0B4C5-66AB-4D85-9894-BFE974B0FBF7}" type="pres">
      <dgm:prSet presAssocID="{9871F1FD-B39B-4EB2-8531-243B23FD693A}" presName="parentTextBox" presStyleLbl="node1" presStyleIdx="0" presStyleCnt="3" custScaleY="54027"/>
      <dgm:spPr/>
    </dgm:pt>
    <dgm:pt modelId="{44E52412-34FA-420F-9192-D2CCB0EB66E6}" type="pres">
      <dgm:prSet presAssocID="{38C56A7D-C2FD-4B72-B465-E8E5391A16ED}" presName="sp" presStyleCnt="0"/>
      <dgm:spPr/>
    </dgm:pt>
    <dgm:pt modelId="{AC4521EE-57C5-4C21-985D-FC01D2DE3678}" type="pres">
      <dgm:prSet presAssocID="{E8EBA278-3D9A-4994-95D4-DD573DE64041}" presName="arrowAndChildren" presStyleCnt="0"/>
      <dgm:spPr/>
    </dgm:pt>
    <dgm:pt modelId="{D6438AF5-49B6-4611-93A3-8490AD3B025E}" type="pres">
      <dgm:prSet presAssocID="{E8EBA278-3D9A-4994-95D4-DD573DE64041}" presName="parentTextArrow" presStyleLbl="node1" presStyleIdx="0" presStyleCnt="3"/>
      <dgm:spPr/>
    </dgm:pt>
    <dgm:pt modelId="{2EABD0A8-404A-4A6E-AF00-EAA20A2FDFAA}" type="pres">
      <dgm:prSet presAssocID="{E8EBA278-3D9A-4994-95D4-DD573DE64041}" presName="arrow" presStyleLbl="node1" presStyleIdx="1" presStyleCnt="3" custScaleY="136572"/>
      <dgm:spPr/>
    </dgm:pt>
    <dgm:pt modelId="{EF589544-F225-4043-A048-0D7AAD1A0806}" type="pres">
      <dgm:prSet presAssocID="{E8EBA278-3D9A-4994-95D4-DD573DE64041}" presName="descendantArrow" presStyleCnt="0"/>
      <dgm:spPr/>
    </dgm:pt>
    <dgm:pt modelId="{07C11473-E60F-4EBD-A789-CBFAEDDCE12E}" type="pres">
      <dgm:prSet presAssocID="{0779E7F3-2F97-4ED2-8FF4-BC02CA3484B7}" presName="childTextArrow" presStyleLbl="fgAccFollowNode1" presStyleIdx="0" presStyleCnt="2" custScaleY="127566">
        <dgm:presLayoutVars>
          <dgm:bulletEnabled val="1"/>
        </dgm:presLayoutVars>
      </dgm:prSet>
      <dgm:spPr/>
    </dgm:pt>
    <dgm:pt modelId="{F1C03DF3-8D99-483F-A989-F0CA4E3CEFE5}" type="pres">
      <dgm:prSet presAssocID="{B9A322D5-9B22-486D-8A55-3B1993123D99}" presName="sp" presStyleCnt="0"/>
      <dgm:spPr/>
    </dgm:pt>
    <dgm:pt modelId="{2CFB8E24-3161-4BCB-B8DE-973D6C7BCB54}" type="pres">
      <dgm:prSet presAssocID="{13D0E60A-8A60-4343-8088-D5AB54C23965}" presName="arrowAndChildren" presStyleCnt="0"/>
      <dgm:spPr/>
    </dgm:pt>
    <dgm:pt modelId="{8EDC3050-7869-4BFF-8CC8-13E4A69FDA2F}" type="pres">
      <dgm:prSet presAssocID="{13D0E60A-8A60-4343-8088-D5AB54C23965}" presName="parentTextArrow" presStyleLbl="node1" presStyleIdx="1" presStyleCnt="3"/>
      <dgm:spPr/>
    </dgm:pt>
    <dgm:pt modelId="{F99A4BBC-D186-4B42-A87D-1E51B0613BCB}" type="pres">
      <dgm:prSet presAssocID="{13D0E60A-8A60-4343-8088-D5AB54C23965}" presName="arrow" presStyleLbl="node1" presStyleIdx="2" presStyleCnt="3"/>
      <dgm:spPr/>
    </dgm:pt>
    <dgm:pt modelId="{C72AAC40-E9D1-4E32-AE4B-AA43ECD5DC3D}" type="pres">
      <dgm:prSet presAssocID="{13D0E60A-8A60-4343-8088-D5AB54C23965}" presName="descendantArrow" presStyleCnt="0"/>
      <dgm:spPr/>
    </dgm:pt>
    <dgm:pt modelId="{FB358FAB-5B6B-40E3-BA12-750D66B2A84D}" type="pres">
      <dgm:prSet presAssocID="{9CCAF62C-ECA7-4480-859D-8E4F39986CD8}" presName="childTextArrow" presStyleLbl="fgAccFollowNode1" presStyleIdx="1" presStyleCnt="2" custScaleY="124641">
        <dgm:presLayoutVars>
          <dgm:bulletEnabled val="1"/>
        </dgm:presLayoutVars>
      </dgm:prSet>
      <dgm:spPr/>
    </dgm:pt>
  </dgm:ptLst>
  <dgm:cxnLst>
    <dgm:cxn modelId="{DC22E602-ED37-47C1-9BC0-72DCD315D054}" srcId="{6BAD0662-F80D-40B7-A949-FAFC929AAFD0}" destId="{9871F1FD-B39B-4EB2-8531-243B23FD693A}" srcOrd="2" destOrd="0" parTransId="{1F85D268-AA26-4EDF-BDC6-9661B8895A07}" sibTransId="{9B08F227-8B69-4566-821A-2318BCEFBD10}"/>
    <dgm:cxn modelId="{3F773607-6273-4648-AF5C-A5B7BFF7F970}" srcId="{6BAD0662-F80D-40B7-A949-FAFC929AAFD0}" destId="{13D0E60A-8A60-4343-8088-D5AB54C23965}" srcOrd="0" destOrd="0" parTransId="{FB0DF5CE-BD8C-4421-95C9-4BFA4B9D38A3}" sibTransId="{B9A322D5-9B22-486D-8A55-3B1993123D99}"/>
    <dgm:cxn modelId="{0256863E-301F-4F5B-8288-2CD816692B5F}" type="presOf" srcId="{0779E7F3-2F97-4ED2-8FF4-BC02CA3484B7}" destId="{07C11473-E60F-4EBD-A789-CBFAEDDCE12E}" srcOrd="0" destOrd="0" presId="urn:microsoft.com/office/officeart/2005/8/layout/process4"/>
    <dgm:cxn modelId="{43DBFB43-BA4F-4CDA-9B1A-42B491D68E69}" type="presOf" srcId="{6BAD0662-F80D-40B7-A949-FAFC929AAFD0}" destId="{A1A48F6D-7E4C-4E35-829C-224B74B85625}" srcOrd="0" destOrd="0" presId="urn:microsoft.com/office/officeart/2005/8/layout/process4"/>
    <dgm:cxn modelId="{74F8CB6A-6415-4E6B-93F5-64C9A78EE062}" type="presOf" srcId="{13D0E60A-8A60-4343-8088-D5AB54C23965}" destId="{F99A4BBC-D186-4B42-A87D-1E51B0613BCB}" srcOrd="1" destOrd="0" presId="urn:microsoft.com/office/officeart/2005/8/layout/process4"/>
    <dgm:cxn modelId="{4A4FA17C-5190-4CE2-A7AE-AC5BAE5103F1}" srcId="{13D0E60A-8A60-4343-8088-D5AB54C23965}" destId="{9CCAF62C-ECA7-4480-859D-8E4F39986CD8}" srcOrd="0" destOrd="0" parTransId="{0491BABA-F5D3-48F4-BF79-4678F3AA7C92}" sibTransId="{5766AB4C-C6B8-49DB-8262-B8F4123CC8E4}"/>
    <dgm:cxn modelId="{7720F27D-295E-4506-BF3D-1805FB51C501}" type="presOf" srcId="{9CCAF62C-ECA7-4480-859D-8E4F39986CD8}" destId="{FB358FAB-5B6B-40E3-BA12-750D66B2A84D}" srcOrd="0" destOrd="0" presId="urn:microsoft.com/office/officeart/2005/8/layout/process4"/>
    <dgm:cxn modelId="{29B5FF9B-B8D9-4C9D-8451-15A1141C7CD5}" type="presOf" srcId="{E8EBA278-3D9A-4994-95D4-DD573DE64041}" destId="{D6438AF5-49B6-4611-93A3-8490AD3B025E}" srcOrd="0" destOrd="0" presId="urn:microsoft.com/office/officeart/2005/8/layout/process4"/>
    <dgm:cxn modelId="{3718C4AF-443E-4B66-BE01-9B3EA0A9EE52}" type="presOf" srcId="{E8EBA278-3D9A-4994-95D4-DD573DE64041}" destId="{2EABD0A8-404A-4A6E-AF00-EAA20A2FDFAA}" srcOrd="1" destOrd="0" presId="urn:microsoft.com/office/officeart/2005/8/layout/process4"/>
    <dgm:cxn modelId="{F1903ABE-70D1-477E-94E9-D8396E2CF643}" type="presOf" srcId="{13D0E60A-8A60-4343-8088-D5AB54C23965}" destId="{8EDC3050-7869-4BFF-8CC8-13E4A69FDA2F}" srcOrd="0" destOrd="0" presId="urn:microsoft.com/office/officeart/2005/8/layout/process4"/>
    <dgm:cxn modelId="{33E0B8C2-DA09-4F7C-86B0-ABB253CA810B}" type="presOf" srcId="{9871F1FD-B39B-4EB2-8531-243B23FD693A}" destId="{34E0B4C5-66AB-4D85-9894-BFE974B0FBF7}" srcOrd="0" destOrd="0" presId="urn:microsoft.com/office/officeart/2005/8/layout/process4"/>
    <dgm:cxn modelId="{CB0200E2-C26F-4F86-958F-6F05047851F0}" srcId="{6BAD0662-F80D-40B7-A949-FAFC929AAFD0}" destId="{E8EBA278-3D9A-4994-95D4-DD573DE64041}" srcOrd="1" destOrd="0" parTransId="{F290B63D-8C2D-4B60-93EE-A229D606110D}" sibTransId="{38C56A7D-C2FD-4B72-B465-E8E5391A16ED}"/>
    <dgm:cxn modelId="{9C63D4FF-7714-45DA-94F0-60C44350F0F6}" srcId="{E8EBA278-3D9A-4994-95D4-DD573DE64041}" destId="{0779E7F3-2F97-4ED2-8FF4-BC02CA3484B7}" srcOrd="0" destOrd="0" parTransId="{FBA5CF50-EC41-42D4-AF6C-1697875D520D}" sibTransId="{B0E5A99C-F619-4AB4-B6E7-F2C0C60C3668}"/>
    <dgm:cxn modelId="{CCC95C61-51C4-4813-A405-25EC01A54FE0}" type="presParOf" srcId="{A1A48F6D-7E4C-4E35-829C-224B74B85625}" destId="{DC75268E-2139-467B-8A62-6B1EBCB46481}" srcOrd="0" destOrd="0" presId="urn:microsoft.com/office/officeart/2005/8/layout/process4"/>
    <dgm:cxn modelId="{0FDC7298-4D0D-4DCA-838C-BDA2A46A4BE4}" type="presParOf" srcId="{DC75268E-2139-467B-8A62-6B1EBCB46481}" destId="{34E0B4C5-66AB-4D85-9894-BFE974B0FBF7}" srcOrd="0" destOrd="0" presId="urn:microsoft.com/office/officeart/2005/8/layout/process4"/>
    <dgm:cxn modelId="{CAD0BB76-668A-46AE-98EF-DFFECC6DC9A0}" type="presParOf" srcId="{A1A48F6D-7E4C-4E35-829C-224B74B85625}" destId="{44E52412-34FA-420F-9192-D2CCB0EB66E6}" srcOrd="1" destOrd="0" presId="urn:microsoft.com/office/officeart/2005/8/layout/process4"/>
    <dgm:cxn modelId="{7FDF468B-F3D1-4013-8358-AB8EAF6F43AC}" type="presParOf" srcId="{A1A48F6D-7E4C-4E35-829C-224B74B85625}" destId="{AC4521EE-57C5-4C21-985D-FC01D2DE3678}" srcOrd="2" destOrd="0" presId="urn:microsoft.com/office/officeart/2005/8/layout/process4"/>
    <dgm:cxn modelId="{C6E139D7-0553-40D0-9F30-0B59C2C3446A}" type="presParOf" srcId="{AC4521EE-57C5-4C21-985D-FC01D2DE3678}" destId="{D6438AF5-49B6-4611-93A3-8490AD3B025E}" srcOrd="0" destOrd="0" presId="urn:microsoft.com/office/officeart/2005/8/layout/process4"/>
    <dgm:cxn modelId="{ED6F3CBD-89B7-46ED-A0E5-9DA1AEDC4AF5}" type="presParOf" srcId="{AC4521EE-57C5-4C21-985D-FC01D2DE3678}" destId="{2EABD0A8-404A-4A6E-AF00-EAA20A2FDFAA}" srcOrd="1" destOrd="0" presId="urn:microsoft.com/office/officeart/2005/8/layout/process4"/>
    <dgm:cxn modelId="{8916D165-F3BA-4556-BCB4-7E8A18B556D1}" type="presParOf" srcId="{AC4521EE-57C5-4C21-985D-FC01D2DE3678}" destId="{EF589544-F225-4043-A048-0D7AAD1A0806}" srcOrd="2" destOrd="0" presId="urn:microsoft.com/office/officeart/2005/8/layout/process4"/>
    <dgm:cxn modelId="{DA3E3374-36FD-4BA9-8317-8D60F134CC24}" type="presParOf" srcId="{EF589544-F225-4043-A048-0D7AAD1A0806}" destId="{07C11473-E60F-4EBD-A789-CBFAEDDCE12E}" srcOrd="0" destOrd="0" presId="urn:microsoft.com/office/officeart/2005/8/layout/process4"/>
    <dgm:cxn modelId="{266C62AE-8B12-4845-AFCE-DFA195AB8F32}" type="presParOf" srcId="{A1A48F6D-7E4C-4E35-829C-224B74B85625}" destId="{F1C03DF3-8D99-483F-A989-F0CA4E3CEFE5}" srcOrd="3" destOrd="0" presId="urn:microsoft.com/office/officeart/2005/8/layout/process4"/>
    <dgm:cxn modelId="{01AA08CA-CA13-4926-B45C-F2601B6364BD}" type="presParOf" srcId="{A1A48F6D-7E4C-4E35-829C-224B74B85625}" destId="{2CFB8E24-3161-4BCB-B8DE-973D6C7BCB54}" srcOrd="4" destOrd="0" presId="urn:microsoft.com/office/officeart/2005/8/layout/process4"/>
    <dgm:cxn modelId="{A23CED58-46C3-40AC-8FA7-95FBD01F2CD3}" type="presParOf" srcId="{2CFB8E24-3161-4BCB-B8DE-973D6C7BCB54}" destId="{8EDC3050-7869-4BFF-8CC8-13E4A69FDA2F}" srcOrd="0" destOrd="0" presId="urn:microsoft.com/office/officeart/2005/8/layout/process4"/>
    <dgm:cxn modelId="{FDF7B1CF-3D71-487C-8E2A-07C16BB02E23}" type="presParOf" srcId="{2CFB8E24-3161-4BCB-B8DE-973D6C7BCB54}" destId="{F99A4BBC-D186-4B42-A87D-1E51B0613BCB}" srcOrd="1" destOrd="0" presId="urn:microsoft.com/office/officeart/2005/8/layout/process4"/>
    <dgm:cxn modelId="{9B09601F-75C1-43FC-A409-44FD7B91E983}" type="presParOf" srcId="{2CFB8E24-3161-4BCB-B8DE-973D6C7BCB54}" destId="{C72AAC40-E9D1-4E32-AE4B-AA43ECD5DC3D}" srcOrd="2" destOrd="0" presId="urn:microsoft.com/office/officeart/2005/8/layout/process4"/>
    <dgm:cxn modelId="{2FCE4D13-D320-4F00-BE63-54EF1CDA1E36}" type="presParOf" srcId="{C72AAC40-E9D1-4E32-AE4B-AA43ECD5DC3D}" destId="{FB358FAB-5B6B-40E3-BA12-750D66B2A84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110104-31A6-4215-9E02-EEE78FDF5385}" type="doc">
      <dgm:prSet loTypeId="urn:microsoft.com/office/officeart/2016/7/layout/RepeatingBendingProcessNew" loCatId="process" qsTypeId="urn:microsoft.com/office/officeart/2005/8/quickstyle/simple5" qsCatId="simple" csTypeId="urn:microsoft.com/office/officeart/2005/8/colors/colorful5" csCatId="colorful" phldr="1"/>
      <dgm:spPr/>
      <dgm:t>
        <a:bodyPr/>
        <a:lstStyle/>
        <a:p>
          <a:endParaRPr lang="en-US"/>
        </a:p>
      </dgm:t>
    </dgm:pt>
    <dgm:pt modelId="{2181DA87-83C4-4732-865B-66D21C404C2F}">
      <dgm:prSet custT="1"/>
      <dgm:spPr/>
      <dgm:t>
        <a:bodyPr/>
        <a:lstStyle/>
        <a:p>
          <a:r>
            <a:rPr lang="en-AU" sz="2400" dirty="0"/>
            <a:t>Happier homes</a:t>
          </a:r>
          <a:endParaRPr lang="en-US" sz="2400" dirty="0"/>
        </a:p>
      </dgm:t>
    </dgm:pt>
    <dgm:pt modelId="{51D3C294-D6C0-4790-92B0-0B55B99734B1}" type="parTrans" cxnId="{8283F1D6-A73D-4AB2-9B0D-4CCD45DFAF29}">
      <dgm:prSet/>
      <dgm:spPr/>
      <dgm:t>
        <a:bodyPr/>
        <a:lstStyle/>
        <a:p>
          <a:endParaRPr lang="en-US"/>
        </a:p>
      </dgm:t>
    </dgm:pt>
    <dgm:pt modelId="{D1FD91F6-364B-4C4A-918D-21E578B81ADE}" type="sibTrans" cxnId="{8283F1D6-A73D-4AB2-9B0D-4CCD45DFAF29}">
      <dgm:prSet/>
      <dgm:spPr/>
      <dgm:t>
        <a:bodyPr/>
        <a:lstStyle/>
        <a:p>
          <a:endParaRPr lang="en-US"/>
        </a:p>
      </dgm:t>
    </dgm:pt>
    <dgm:pt modelId="{01DB7EFC-C6A5-4FE6-AA0C-B6CCA5B00EF7}">
      <dgm:prSet custT="1"/>
      <dgm:spPr/>
      <dgm:t>
        <a:bodyPr/>
        <a:lstStyle/>
        <a:p>
          <a:r>
            <a:rPr lang="en-AU" sz="2400" dirty="0"/>
            <a:t>Less domestic violence</a:t>
          </a:r>
          <a:endParaRPr lang="en-US" sz="2400" dirty="0"/>
        </a:p>
      </dgm:t>
    </dgm:pt>
    <dgm:pt modelId="{731D041F-130A-4703-95B8-C8572C01B681}" type="parTrans" cxnId="{BE46E87D-6312-42EF-8F26-9EC4DEF3CC5E}">
      <dgm:prSet/>
      <dgm:spPr/>
      <dgm:t>
        <a:bodyPr/>
        <a:lstStyle/>
        <a:p>
          <a:endParaRPr lang="en-US"/>
        </a:p>
      </dgm:t>
    </dgm:pt>
    <dgm:pt modelId="{EE103444-7174-4EFA-8387-20441A302E66}" type="sibTrans" cxnId="{BE46E87D-6312-42EF-8F26-9EC4DEF3CC5E}">
      <dgm:prSet/>
      <dgm:spPr/>
      <dgm:t>
        <a:bodyPr/>
        <a:lstStyle/>
        <a:p>
          <a:endParaRPr lang="en-US"/>
        </a:p>
      </dgm:t>
    </dgm:pt>
    <dgm:pt modelId="{70A6A537-3280-4DF3-BB64-A4B8C7EDE4BA}">
      <dgm:prSet custT="1"/>
      <dgm:spPr/>
      <dgm:t>
        <a:bodyPr/>
        <a:lstStyle/>
        <a:p>
          <a:r>
            <a:rPr lang="en-AU" sz="2400" dirty="0"/>
            <a:t>More stable children</a:t>
          </a:r>
          <a:endParaRPr lang="en-US" sz="2400" dirty="0"/>
        </a:p>
      </dgm:t>
    </dgm:pt>
    <dgm:pt modelId="{153128F1-2272-4CD2-8104-44F4097823AF}" type="parTrans" cxnId="{C969614F-224C-4BF8-B751-0C86A037375D}">
      <dgm:prSet/>
      <dgm:spPr/>
      <dgm:t>
        <a:bodyPr/>
        <a:lstStyle/>
        <a:p>
          <a:endParaRPr lang="en-US"/>
        </a:p>
      </dgm:t>
    </dgm:pt>
    <dgm:pt modelId="{3E1F37F2-19BD-498C-9843-4BB82C45ACCC}" type="sibTrans" cxnId="{C969614F-224C-4BF8-B751-0C86A037375D}">
      <dgm:prSet/>
      <dgm:spPr/>
      <dgm:t>
        <a:bodyPr/>
        <a:lstStyle/>
        <a:p>
          <a:endParaRPr lang="en-US"/>
        </a:p>
      </dgm:t>
    </dgm:pt>
    <dgm:pt modelId="{7D90D7AC-4ADA-4392-866A-F8B2E2867794}">
      <dgm:prSet custT="1"/>
      <dgm:spPr/>
      <dgm:t>
        <a:bodyPr/>
        <a:lstStyle/>
        <a:p>
          <a:r>
            <a:rPr lang="en-AU" sz="2400" dirty="0"/>
            <a:t>Better mental health</a:t>
          </a:r>
          <a:endParaRPr lang="en-US" sz="2400" dirty="0"/>
        </a:p>
      </dgm:t>
    </dgm:pt>
    <dgm:pt modelId="{870D12F1-0F9B-4F2A-B241-B0C3DDF04E37}" type="parTrans" cxnId="{AE04ABFB-ED8C-4027-B282-5E48FA988FF6}">
      <dgm:prSet/>
      <dgm:spPr/>
      <dgm:t>
        <a:bodyPr/>
        <a:lstStyle/>
        <a:p>
          <a:endParaRPr lang="en-US"/>
        </a:p>
      </dgm:t>
    </dgm:pt>
    <dgm:pt modelId="{447C7329-F8B3-4C8F-92E9-019C84303ADC}" type="sibTrans" cxnId="{AE04ABFB-ED8C-4027-B282-5E48FA988FF6}">
      <dgm:prSet/>
      <dgm:spPr/>
      <dgm:t>
        <a:bodyPr/>
        <a:lstStyle/>
        <a:p>
          <a:endParaRPr lang="en-US"/>
        </a:p>
      </dgm:t>
    </dgm:pt>
    <dgm:pt modelId="{DF5EBE1A-C13A-4096-824E-9FD3279C159B}">
      <dgm:prSet/>
      <dgm:spPr/>
      <dgm:t>
        <a:bodyPr/>
        <a:lstStyle/>
        <a:p>
          <a:r>
            <a:rPr lang="en-AU" dirty="0"/>
            <a:t>Longer lives </a:t>
          </a:r>
          <a:endParaRPr lang="en-US" dirty="0"/>
        </a:p>
      </dgm:t>
    </dgm:pt>
    <dgm:pt modelId="{040B81CF-312D-417D-AE68-DAF7634C00A9}" type="parTrans" cxnId="{5A7B0D7B-D60A-450E-9282-9E11161A7028}">
      <dgm:prSet/>
      <dgm:spPr/>
      <dgm:t>
        <a:bodyPr/>
        <a:lstStyle/>
        <a:p>
          <a:endParaRPr lang="en-US"/>
        </a:p>
      </dgm:t>
    </dgm:pt>
    <dgm:pt modelId="{BDDC57DE-56FC-4A10-9159-F082C72D36A2}" type="sibTrans" cxnId="{5A7B0D7B-D60A-450E-9282-9E11161A7028}">
      <dgm:prSet/>
      <dgm:spPr/>
      <dgm:t>
        <a:bodyPr/>
        <a:lstStyle/>
        <a:p>
          <a:endParaRPr lang="en-US"/>
        </a:p>
      </dgm:t>
    </dgm:pt>
    <dgm:pt modelId="{B542C3F0-C351-49BF-A2E9-E0ED77665208}">
      <dgm:prSet/>
      <dgm:spPr/>
      <dgm:t>
        <a:bodyPr/>
        <a:lstStyle/>
        <a:p>
          <a:r>
            <a:rPr lang="en-AU" dirty="0"/>
            <a:t>Wealthier inheritance</a:t>
          </a:r>
          <a:endParaRPr lang="en-US" dirty="0"/>
        </a:p>
      </dgm:t>
    </dgm:pt>
    <dgm:pt modelId="{3552A1D4-B502-47C9-89A3-9F8F6EBBBC63}" type="parTrans" cxnId="{0825C5FA-5307-4071-8728-E780EE723960}">
      <dgm:prSet/>
      <dgm:spPr/>
      <dgm:t>
        <a:bodyPr/>
        <a:lstStyle/>
        <a:p>
          <a:endParaRPr lang="en-US"/>
        </a:p>
      </dgm:t>
    </dgm:pt>
    <dgm:pt modelId="{2CED5F21-0D2B-4383-AB3F-3376F6155CC5}" type="sibTrans" cxnId="{0825C5FA-5307-4071-8728-E780EE723960}">
      <dgm:prSet/>
      <dgm:spPr/>
      <dgm:t>
        <a:bodyPr/>
        <a:lstStyle/>
        <a:p>
          <a:endParaRPr lang="en-US"/>
        </a:p>
      </dgm:t>
    </dgm:pt>
    <dgm:pt modelId="{1C7F4C4A-C68F-434E-A257-280524822D64}">
      <dgm:prSet custT="1"/>
      <dgm:spPr/>
      <dgm:t>
        <a:bodyPr/>
        <a:lstStyle/>
        <a:p>
          <a:r>
            <a:rPr lang="en-AU" sz="2400" dirty="0"/>
            <a:t>Higher incomes</a:t>
          </a:r>
          <a:endParaRPr lang="en-US" sz="2400" dirty="0"/>
        </a:p>
      </dgm:t>
    </dgm:pt>
    <dgm:pt modelId="{3F27AEDA-EF39-4CB8-8349-4869D7577ABE}" type="parTrans" cxnId="{72FA3AB7-95F9-45C2-98CA-C4AC4A371755}">
      <dgm:prSet/>
      <dgm:spPr/>
      <dgm:t>
        <a:bodyPr/>
        <a:lstStyle/>
        <a:p>
          <a:endParaRPr lang="en-AU"/>
        </a:p>
      </dgm:t>
    </dgm:pt>
    <dgm:pt modelId="{4FD829DE-8AAD-4733-82E7-92A1934DE0C9}" type="sibTrans" cxnId="{72FA3AB7-95F9-45C2-98CA-C4AC4A371755}">
      <dgm:prSet/>
      <dgm:spPr/>
      <dgm:t>
        <a:bodyPr/>
        <a:lstStyle/>
        <a:p>
          <a:endParaRPr lang="en-AU"/>
        </a:p>
      </dgm:t>
    </dgm:pt>
    <dgm:pt modelId="{3142369A-66FB-4208-B975-4E2F60161B26}">
      <dgm:prSet custT="1"/>
      <dgm:spPr/>
      <dgm:t>
        <a:bodyPr/>
        <a:lstStyle/>
        <a:p>
          <a:r>
            <a:rPr lang="en-US" sz="2400" dirty="0"/>
            <a:t>Higher education levels</a:t>
          </a:r>
        </a:p>
      </dgm:t>
    </dgm:pt>
    <dgm:pt modelId="{417369D7-D4A7-482E-967F-0AE2D98CEA08}" type="parTrans" cxnId="{4CDF618E-76D5-438A-943D-BA52DD77D263}">
      <dgm:prSet/>
      <dgm:spPr/>
      <dgm:t>
        <a:bodyPr/>
        <a:lstStyle/>
        <a:p>
          <a:endParaRPr lang="en-AU"/>
        </a:p>
      </dgm:t>
    </dgm:pt>
    <dgm:pt modelId="{256EE029-D5EC-4918-ACD7-D64D1EEE3301}" type="sibTrans" cxnId="{4CDF618E-76D5-438A-943D-BA52DD77D263}">
      <dgm:prSet/>
      <dgm:spPr/>
      <dgm:t>
        <a:bodyPr/>
        <a:lstStyle/>
        <a:p>
          <a:endParaRPr lang="en-AU"/>
        </a:p>
      </dgm:t>
    </dgm:pt>
    <dgm:pt modelId="{DD3026A9-EBF5-4E64-93D1-2ED82513F9DA}" type="pres">
      <dgm:prSet presAssocID="{AA110104-31A6-4215-9E02-EEE78FDF5385}" presName="Name0" presStyleCnt="0">
        <dgm:presLayoutVars>
          <dgm:dir/>
          <dgm:resizeHandles val="exact"/>
        </dgm:presLayoutVars>
      </dgm:prSet>
      <dgm:spPr/>
    </dgm:pt>
    <dgm:pt modelId="{CFA7F005-8D4C-485A-8630-925EC2AEE5DA}" type="pres">
      <dgm:prSet presAssocID="{2181DA87-83C4-4732-865B-66D21C404C2F}" presName="node" presStyleLbl="node1" presStyleIdx="0" presStyleCnt="8">
        <dgm:presLayoutVars>
          <dgm:bulletEnabled val="1"/>
        </dgm:presLayoutVars>
      </dgm:prSet>
      <dgm:spPr/>
    </dgm:pt>
    <dgm:pt modelId="{010C2AD4-B68D-4C84-9CC4-32D41EA2948F}" type="pres">
      <dgm:prSet presAssocID="{D1FD91F6-364B-4C4A-918D-21E578B81ADE}" presName="sibTrans" presStyleLbl="sibTrans1D1" presStyleIdx="0" presStyleCnt="7"/>
      <dgm:spPr/>
    </dgm:pt>
    <dgm:pt modelId="{94D2DE2E-76E4-4D41-B3E2-6910D47BCA49}" type="pres">
      <dgm:prSet presAssocID="{D1FD91F6-364B-4C4A-918D-21E578B81ADE}" presName="connectorText" presStyleLbl="sibTrans1D1" presStyleIdx="0" presStyleCnt="7"/>
      <dgm:spPr/>
    </dgm:pt>
    <dgm:pt modelId="{3DC1F60A-C487-498F-B027-18F601EEAABA}" type="pres">
      <dgm:prSet presAssocID="{1C7F4C4A-C68F-434E-A257-280524822D64}" presName="node" presStyleLbl="node1" presStyleIdx="1" presStyleCnt="8">
        <dgm:presLayoutVars>
          <dgm:bulletEnabled val="1"/>
        </dgm:presLayoutVars>
      </dgm:prSet>
      <dgm:spPr/>
    </dgm:pt>
    <dgm:pt modelId="{8395CA8D-1C00-46A1-B046-6C2C11D8685E}" type="pres">
      <dgm:prSet presAssocID="{4FD829DE-8AAD-4733-82E7-92A1934DE0C9}" presName="sibTrans" presStyleLbl="sibTrans1D1" presStyleIdx="1" presStyleCnt="7"/>
      <dgm:spPr/>
    </dgm:pt>
    <dgm:pt modelId="{3F4CED65-3D22-471D-B4B3-FC7F59C7A2E7}" type="pres">
      <dgm:prSet presAssocID="{4FD829DE-8AAD-4733-82E7-92A1934DE0C9}" presName="connectorText" presStyleLbl="sibTrans1D1" presStyleIdx="1" presStyleCnt="7"/>
      <dgm:spPr/>
    </dgm:pt>
    <dgm:pt modelId="{5DA6DE4F-797C-407B-A2A4-E5027D49044A}" type="pres">
      <dgm:prSet presAssocID="{01DB7EFC-C6A5-4FE6-AA0C-B6CCA5B00EF7}" presName="node" presStyleLbl="node1" presStyleIdx="2" presStyleCnt="8">
        <dgm:presLayoutVars>
          <dgm:bulletEnabled val="1"/>
        </dgm:presLayoutVars>
      </dgm:prSet>
      <dgm:spPr/>
    </dgm:pt>
    <dgm:pt modelId="{A885EBBD-1E20-41CF-9A86-BAC06C89E225}" type="pres">
      <dgm:prSet presAssocID="{EE103444-7174-4EFA-8387-20441A302E66}" presName="sibTrans" presStyleLbl="sibTrans1D1" presStyleIdx="2" presStyleCnt="7"/>
      <dgm:spPr/>
    </dgm:pt>
    <dgm:pt modelId="{95DE7F6A-29F6-4937-81BA-016AB50C2A12}" type="pres">
      <dgm:prSet presAssocID="{EE103444-7174-4EFA-8387-20441A302E66}" presName="connectorText" presStyleLbl="sibTrans1D1" presStyleIdx="2" presStyleCnt="7"/>
      <dgm:spPr/>
    </dgm:pt>
    <dgm:pt modelId="{5EF200CD-0C7B-4146-A985-133B4EFA0AEF}" type="pres">
      <dgm:prSet presAssocID="{70A6A537-3280-4DF3-BB64-A4B8C7EDE4BA}" presName="node" presStyleLbl="node1" presStyleIdx="3" presStyleCnt="8">
        <dgm:presLayoutVars>
          <dgm:bulletEnabled val="1"/>
        </dgm:presLayoutVars>
      </dgm:prSet>
      <dgm:spPr/>
    </dgm:pt>
    <dgm:pt modelId="{68AD2872-0B7E-4A5E-9E4D-E76E0B6E13FB}" type="pres">
      <dgm:prSet presAssocID="{3E1F37F2-19BD-498C-9843-4BB82C45ACCC}" presName="sibTrans" presStyleLbl="sibTrans1D1" presStyleIdx="3" presStyleCnt="7"/>
      <dgm:spPr/>
    </dgm:pt>
    <dgm:pt modelId="{8F5D3D38-9D31-41CF-9047-DA6D4A24D218}" type="pres">
      <dgm:prSet presAssocID="{3E1F37F2-19BD-498C-9843-4BB82C45ACCC}" presName="connectorText" presStyleLbl="sibTrans1D1" presStyleIdx="3" presStyleCnt="7"/>
      <dgm:spPr/>
    </dgm:pt>
    <dgm:pt modelId="{85912982-897B-4EEC-862B-E7550D2F111A}" type="pres">
      <dgm:prSet presAssocID="{3142369A-66FB-4208-B975-4E2F60161B26}" presName="node" presStyleLbl="node1" presStyleIdx="4" presStyleCnt="8">
        <dgm:presLayoutVars>
          <dgm:bulletEnabled val="1"/>
        </dgm:presLayoutVars>
      </dgm:prSet>
      <dgm:spPr/>
    </dgm:pt>
    <dgm:pt modelId="{51F8358B-72F5-4F7C-B6A2-2985C4EFC85E}" type="pres">
      <dgm:prSet presAssocID="{256EE029-D5EC-4918-ACD7-D64D1EEE3301}" presName="sibTrans" presStyleLbl="sibTrans1D1" presStyleIdx="4" presStyleCnt="7"/>
      <dgm:spPr/>
    </dgm:pt>
    <dgm:pt modelId="{6D3DBC9A-5D58-4F05-BE2E-BA5472A7A63F}" type="pres">
      <dgm:prSet presAssocID="{256EE029-D5EC-4918-ACD7-D64D1EEE3301}" presName="connectorText" presStyleLbl="sibTrans1D1" presStyleIdx="4" presStyleCnt="7"/>
      <dgm:spPr/>
    </dgm:pt>
    <dgm:pt modelId="{514DCB30-1AE5-4051-A87C-359CF3D8EB4A}" type="pres">
      <dgm:prSet presAssocID="{7D90D7AC-4ADA-4392-866A-F8B2E2867794}" presName="node" presStyleLbl="node1" presStyleIdx="5" presStyleCnt="8">
        <dgm:presLayoutVars>
          <dgm:bulletEnabled val="1"/>
        </dgm:presLayoutVars>
      </dgm:prSet>
      <dgm:spPr/>
    </dgm:pt>
    <dgm:pt modelId="{DA2144CE-0AC3-40B9-BD44-F370D23E65B1}" type="pres">
      <dgm:prSet presAssocID="{447C7329-F8B3-4C8F-92E9-019C84303ADC}" presName="sibTrans" presStyleLbl="sibTrans1D1" presStyleIdx="5" presStyleCnt="7"/>
      <dgm:spPr/>
    </dgm:pt>
    <dgm:pt modelId="{D0C34424-A6B9-4102-B80D-2AD052D9A2F2}" type="pres">
      <dgm:prSet presAssocID="{447C7329-F8B3-4C8F-92E9-019C84303ADC}" presName="connectorText" presStyleLbl="sibTrans1D1" presStyleIdx="5" presStyleCnt="7"/>
      <dgm:spPr/>
    </dgm:pt>
    <dgm:pt modelId="{5384EDF9-0F4B-498B-AA04-41C162F9363A}" type="pres">
      <dgm:prSet presAssocID="{DF5EBE1A-C13A-4096-824E-9FD3279C159B}" presName="node" presStyleLbl="node1" presStyleIdx="6" presStyleCnt="8">
        <dgm:presLayoutVars>
          <dgm:bulletEnabled val="1"/>
        </dgm:presLayoutVars>
      </dgm:prSet>
      <dgm:spPr/>
    </dgm:pt>
    <dgm:pt modelId="{75A89F37-FCF6-4066-BE90-01AE055CB2E4}" type="pres">
      <dgm:prSet presAssocID="{BDDC57DE-56FC-4A10-9159-F082C72D36A2}" presName="sibTrans" presStyleLbl="sibTrans1D1" presStyleIdx="6" presStyleCnt="7"/>
      <dgm:spPr/>
    </dgm:pt>
    <dgm:pt modelId="{EA4FAE5A-05A7-47AC-A2B0-08A867389E30}" type="pres">
      <dgm:prSet presAssocID="{BDDC57DE-56FC-4A10-9159-F082C72D36A2}" presName="connectorText" presStyleLbl="sibTrans1D1" presStyleIdx="6" presStyleCnt="7"/>
      <dgm:spPr/>
    </dgm:pt>
    <dgm:pt modelId="{1166113F-6E2B-402B-8563-5843C8DA6DB8}" type="pres">
      <dgm:prSet presAssocID="{B542C3F0-C351-49BF-A2E9-E0ED77665208}" presName="node" presStyleLbl="node1" presStyleIdx="7" presStyleCnt="8">
        <dgm:presLayoutVars>
          <dgm:bulletEnabled val="1"/>
        </dgm:presLayoutVars>
      </dgm:prSet>
      <dgm:spPr/>
    </dgm:pt>
  </dgm:ptLst>
  <dgm:cxnLst>
    <dgm:cxn modelId="{A4279A28-5DA2-4000-A970-065BBD779135}" type="presOf" srcId="{EE103444-7174-4EFA-8387-20441A302E66}" destId="{A885EBBD-1E20-41CF-9A86-BAC06C89E225}" srcOrd="0" destOrd="0" presId="urn:microsoft.com/office/officeart/2016/7/layout/RepeatingBendingProcessNew"/>
    <dgm:cxn modelId="{9DE4412D-6477-4ED8-BFE7-E02515EB9382}" type="presOf" srcId="{D1FD91F6-364B-4C4A-918D-21E578B81ADE}" destId="{010C2AD4-B68D-4C84-9CC4-32D41EA2948F}" srcOrd="0" destOrd="0" presId="urn:microsoft.com/office/officeart/2016/7/layout/RepeatingBendingProcessNew"/>
    <dgm:cxn modelId="{D2B0082F-29C1-4EA4-88BA-AAFFB422386A}" type="presOf" srcId="{256EE029-D5EC-4918-ACD7-D64D1EEE3301}" destId="{51F8358B-72F5-4F7C-B6A2-2985C4EFC85E}" srcOrd="0" destOrd="0" presId="urn:microsoft.com/office/officeart/2016/7/layout/RepeatingBendingProcessNew"/>
    <dgm:cxn modelId="{4AAA0C33-A5E5-48BF-97A2-D1F18C9313C8}" type="presOf" srcId="{447C7329-F8B3-4C8F-92E9-019C84303ADC}" destId="{DA2144CE-0AC3-40B9-BD44-F370D23E65B1}" srcOrd="0" destOrd="0" presId="urn:microsoft.com/office/officeart/2016/7/layout/RepeatingBendingProcessNew"/>
    <dgm:cxn modelId="{7CB9B13D-A5D9-4E30-B32C-0AE781E8DE7C}" type="presOf" srcId="{D1FD91F6-364B-4C4A-918D-21E578B81ADE}" destId="{94D2DE2E-76E4-4D41-B3E2-6910D47BCA49}" srcOrd="1" destOrd="0" presId="urn:microsoft.com/office/officeart/2016/7/layout/RepeatingBendingProcessNew"/>
    <dgm:cxn modelId="{75999F61-E03A-4449-9535-9CA85EBD2BEF}" type="presOf" srcId="{BDDC57DE-56FC-4A10-9159-F082C72D36A2}" destId="{75A89F37-FCF6-4066-BE90-01AE055CB2E4}" srcOrd="0" destOrd="0" presId="urn:microsoft.com/office/officeart/2016/7/layout/RepeatingBendingProcessNew"/>
    <dgm:cxn modelId="{61BDEA64-35A0-485A-B980-7C4F15F64980}" type="presOf" srcId="{7D90D7AC-4ADA-4392-866A-F8B2E2867794}" destId="{514DCB30-1AE5-4051-A87C-359CF3D8EB4A}" srcOrd="0" destOrd="0" presId="urn:microsoft.com/office/officeart/2016/7/layout/RepeatingBendingProcessNew"/>
    <dgm:cxn modelId="{9561F869-31DB-44E7-84F8-6483FB570AB4}" type="presOf" srcId="{3E1F37F2-19BD-498C-9843-4BB82C45ACCC}" destId="{68AD2872-0B7E-4A5E-9E4D-E76E0B6E13FB}" srcOrd="0" destOrd="0" presId="urn:microsoft.com/office/officeart/2016/7/layout/RepeatingBendingProcessNew"/>
    <dgm:cxn modelId="{6B8F264E-EAF7-4D2B-9D46-C50D68EE10A7}" type="presOf" srcId="{B542C3F0-C351-49BF-A2E9-E0ED77665208}" destId="{1166113F-6E2B-402B-8563-5843C8DA6DB8}" srcOrd="0" destOrd="0" presId="urn:microsoft.com/office/officeart/2016/7/layout/RepeatingBendingProcessNew"/>
    <dgm:cxn modelId="{C969614F-224C-4BF8-B751-0C86A037375D}" srcId="{AA110104-31A6-4215-9E02-EEE78FDF5385}" destId="{70A6A537-3280-4DF3-BB64-A4B8C7EDE4BA}" srcOrd="3" destOrd="0" parTransId="{153128F1-2272-4CD2-8104-44F4097823AF}" sibTransId="{3E1F37F2-19BD-498C-9843-4BB82C45ACCC}"/>
    <dgm:cxn modelId="{F569CD6F-63F4-414D-A731-73B144BA0879}" type="presOf" srcId="{70A6A537-3280-4DF3-BB64-A4B8C7EDE4BA}" destId="{5EF200CD-0C7B-4146-A985-133B4EFA0AEF}" srcOrd="0" destOrd="0" presId="urn:microsoft.com/office/officeart/2016/7/layout/RepeatingBendingProcessNew"/>
    <dgm:cxn modelId="{707ECD52-67C4-4D7E-85C6-FFBBBD18B83E}" type="presOf" srcId="{AA110104-31A6-4215-9E02-EEE78FDF5385}" destId="{DD3026A9-EBF5-4E64-93D1-2ED82513F9DA}" srcOrd="0" destOrd="0" presId="urn:microsoft.com/office/officeart/2016/7/layout/RepeatingBendingProcessNew"/>
    <dgm:cxn modelId="{53D3B875-768C-4841-9E8A-5FCCF7937239}" type="presOf" srcId="{3E1F37F2-19BD-498C-9843-4BB82C45ACCC}" destId="{8F5D3D38-9D31-41CF-9047-DA6D4A24D218}" srcOrd="1" destOrd="0" presId="urn:microsoft.com/office/officeart/2016/7/layout/RepeatingBendingProcessNew"/>
    <dgm:cxn modelId="{2F9FE858-B0E0-4775-925C-9AFED5B2A890}" type="presOf" srcId="{256EE029-D5EC-4918-ACD7-D64D1EEE3301}" destId="{6D3DBC9A-5D58-4F05-BE2E-BA5472A7A63F}" srcOrd="1" destOrd="0" presId="urn:microsoft.com/office/officeart/2016/7/layout/RepeatingBendingProcessNew"/>
    <dgm:cxn modelId="{5A7B0D7B-D60A-450E-9282-9E11161A7028}" srcId="{AA110104-31A6-4215-9E02-EEE78FDF5385}" destId="{DF5EBE1A-C13A-4096-824E-9FD3279C159B}" srcOrd="6" destOrd="0" parTransId="{040B81CF-312D-417D-AE68-DAF7634C00A9}" sibTransId="{BDDC57DE-56FC-4A10-9159-F082C72D36A2}"/>
    <dgm:cxn modelId="{BE46E87D-6312-42EF-8F26-9EC4DEF3CC5E}" srcId="{AA110104-31A6-4215-9E02-EEE78FDF5385}" destId="{01DB7EFC-C6A5-4FE6-AA0C-B6CCA5B00EF7}" srcOrd="2" destOrd="0" parTransId="{731D041F-130A-4703-95B8-C8572C01B681}" sibTransId="{EE103444-7174-4EFA-8387-20441A302E66}"/>
    <dgm:cxn modelId="{BCFD4687-7D99-4A61-90CB-18CFBBCB9A00}" type="presOf" srcId="{447C7329-F8B3-4C8F-92E9-019C84303ADC}" destId="{D0C34424-A6B9-4102-B80D-2AD052D9A2F2}" srcOrd="1" destOrd="0" presId="urn:microsoft.com/office/officeart/2016/7/layout/RepeatingBendingProcessNew"/>
    <dgm:cxn modelId="{BE4D5387-B497-4B81-BC58-6B5ACE7F2A2D}" type="presOf" srcId="{01DB7EFC-C6A5-4FE6-AA0C-B6CCA5B00EF7}" destId="{5DA6DE4F-797C-407B-A2A4-E5027D49044A}" srcOrd="0" destOrd="0" presId="urn:microsoft.com/office/officeart/2016/7/layout/RepeatingBendingProcessNew"/>
    <dgm:cxn modelId="{4CDF618E-76D5-438A-943D-BA52DD77D263}" srcId="{AA110104-31A6-4215-9E02-EEE78FDF5385}" destId="{3142369A-66FB-4208-B975-4E2F60161B26}" srcOrd="4" destOrd="0" parTransId="{417369D7-D4A7-482E-967F-0AE2D98CEA08}" sibTransId="{256EE029-D5EC-4918-ACD7-D64D1EEE3301}"/>
    <dgm:cxn modelId="{DAC2EA96-A0D8-42E2-B17F-5CEBC817E086}" type="presOf" srcId="{2181DA87-83C4-4732-865B-66D21C404C2F}" destId="{CFA7F005-8D4C-485A-8630-925EC2AEE5DA}" srcOrd="0" destOrd="0" presId="urn:microsoft.com/office/officeart/2016/7/layout/RepeatingBendingProcessNew"/>
    <dgm:cxn modelId="{18DD6D99-023D-471C-A97F-1D00F4D1E2AA}" type="presOf" srcId="{DF5EBE1A-C13A-4096-824E-9FD3279C159B}" destId="{5384EDF9-0F4B-498B-AA04-41C162F9363A}" srcOrd="0" destOrd="0" presId="urn:microsoft.com/office/officeart/2016/7/layout/RepeatingBendingProcessNew"/>
    <dgm:cxn modelId="{478CBC9C-AE91-42D4-B167-ECF9DA3C1BF6}" type="presOf" srcId="{BDDC57DE-56FC-4A10-9159-F082C72D36A2}" destId="{EA4FAE5A-05A7-47AC-A2B0-08A867389E30}" srcOrd="1" destOrd="0" presId="urn:microsoft.com/office/officeart/2016/7/layout/RepeatingBendingProcessNew"/>
    <dgm:cxn modelId="{6DF259AA-CEDE-41CC-A528-2BEAA31AFFD0}" type="presOf" srcId="{EE103444-7174-4EFA-8387-20441A302E66}" destId="{95DE7F6A-29F6-4937-81BA-016AB50C2A12}" srcOrd="1" destOrd="0" presId="urn:microsoft.com/office/officeart/2016/7/layout/RepeatingBendingProcessNew"/>
    <dgm:cxn modelId="{DEAB93B5-D61C-4DEC-B6AA-841BC50E9B12}" type="presOf" srcId="{4FD829DE-8AAD-4733-82E7-92A1934DE0C9}" destId="{3F4CED65-3D22-471D-B4B3-FC7F59C7A2E7}" srcOrd="1" destOrd="0" presId="urn:microsoft.com/office/officeart/2016/7/layout/RepeatingBendingProcessNew"/>
    <dgm:cxn modelId="{72FA3AB7-95F9-45C2-98CA-C4AC4A371755}" srcId="{AA110104-31A6-4215-9E02-EEE78FDF5385}" destId="{1C7F4C4A-C68F-434E-A257-280524822D64}" srcOrd="1" destOrd="0" parTransId="{3F27AEDA-EF39-4CB8-8349-4869D7577ABE}" sibTransId="{4FD829DE-8AAD-4733-82E7-92A1934DE0C9}"/>
    <dgm:cxn modelId="{8283F1D6-A73D-4AB2-9B0D-4CCD45DFAF29}" srcId="{AA110104-31A6-4215-9E02-EEE78FDF5385}" destId="{2181DA87-83C4-4732-865B-66D21C404C2F}" srcOrd="0" destOrd="0" parTransId="{51D3C294-D6C0-4790-92B0-0B55B99734B1}" sibTransId="{D1FD91F6-364B-4C4A-918D-21E578B81ADE}"/>
    <dgm:cxn modelId="{9D3A4CDD-CB22-4CDA-A5FF-B954427ECF7F}" type="presOf" srcId="{3142369A-66FB-4208-B975-4E2F60161B26}" destId="{85912982-897B-4EEC-862B-E7550D2F111A}" srcOrd="0" destOrd="0" presId="urn:microsoft.com/office/officeart/2016/7/layout/RepeatingBendingProcessNew"/>
    <dgm:cxn modelId="{0825C5FA-5307-4071-8728-E780EE723960}" srcId="{AA110104-31A6-4215-9E02-EEE78FDF5385}" destId="{B542C3F0-C351-49BF-A2E9-E0ED77665208}" srcOrd="7" destOrd="0" parTransId="{3552A1D4-B502-47C9-89A3-9F8F6EBBBC63}" sibTransId="{2CED5F21-0D2B-4383-AB3F-3376F6155CC5}"/>
    <dgm:cxn modelId="{AE04ABFB-ED8C-4027-B282-5E48FA988FF6}" srcId="{AA110104-31A6-4215-9E02-EEE78FDF5385}" destId="{7D90D7AC-4ADA-4392-866A-F8B2E2867794}" srcOrd="5" destOrd="0" parTransId="{870D12F1-0F9B-4F2A-B241-B0C3DDF04E37}" sibTransId="{447C7329-F8B3-4C8F-92E9-019C84303ADC}"/>
    <dgm:cxn modelId="{F65557FC-2FE2-41C3-8B1A-6DCCC764E1ED}" type="presOf" srcId="{4FD829DE-8AAD-4733-82E7-92A1934DE0C9}" destId="{8395CA8D-1C00-46A1-B046-6C2C11D8685E}" srcOrd="0" destOrd="0" presId="urn:microsoft.com/office/officeart/2016/7/layout/RepeatingBendingProcessNew"/>
    <dgm:cxn modelId="{185C9DFD-2F3A-4C90-9094-E9E3DD1D93D9}" type="presOf" srcId="{1C7F4C4A-C68F-434E-A257-280524822D64}" destId="{3DC1F60A-C487-498F-B027-18F601EEAABA}" srcOrd="0" destOrd="0" presId="urn:microsoft.com/office/officeart/2016/7/layout/RepeatingBendingProcessNew"/>
    <dgm:cxn modelId="{831D8E72-C298-4188-99D4-ABDE2BF9F642}" type="presParOf" srcId="{DD3026A9-EBF5-4E64-93D1-2ED82513F9DA}" destId="{CFA7F005-8D4C-485A-8630-925EC2AEE5DA}" srcOrd="0" destOrd="0" presId="urn:microsoft.com/office/officeart/2016/7/layout/RepeatingBendingProcessNew"/>
    <dgm:cxn modelId="{B0D0CDF1-6AE5-4930-9463-363199C0F740}" type="presParOf" srcId="{DD3026A9-EBF5-4E64-93D1-2ED82513F9DA}" destId="{010C2AD4-B68D-4C84-9CC4-32D41EA2948F}" srcOrd="1" destOrd="0" presId="urn:microsoft.com/office/officeart/2016/7/layout/RepeatingBendingProcessNew"/>
    <dgm:cxn modelId="{0B8E1816-651D-4632-99DE-E5A8D4A033E1}" type="presParOf" srcId="{010C2AD4-B68D-4C84-9CC4-32D41EA2948F}" destId="{94D2DE2E-76E4-4D41-B3E2-6910D47BCA49}" srcOrd="0" destOrd="0" presId="urn:microsoft.com/office/officeart/2016/7/layout/RepeatingBendingProcessNew"/>
    <dgm:cxn modelId="{C420D891-A98C-4F7A-939B-7CE6DD712499}" type="presParOf" srcId="{DD3026A9-EBF5-4E64-93D1-2ED82513F9DA}" destId="{3DC1F60A-C487-498F-B027-18F601EEAABA}" srcOrd="2" destOrd="0" presId="urn:microsoft.com/office/officeart/2016/7/layout/RepeatingBendingProcessNew"/>
    <dgm:cxn modelId="{164372F8-23EC-45DB-A3DA-C7297A2AEC25}" type="presParOf" srcId="{DD3026A9-EBF5-4E64-93D1-2ED82513F9DA}" destId="{8395CA8D-1C00-46A1-B046-6C2C11D8685E}" srcOrd="3" destOrd="0" presId="urn:microsoft.com/office/officeart/2016/7/layout/RepeatingBendingProcessNew"/>
    <dgm:cxn modelId="{E239B329-EB7F-4F79-BCE2-51ABD4D2AA7C}" type="presParOf" srcId="{8395CA8D-1C00-46A1-B046-6C2C11D8685E}" destId="{3F4CED65-3D22-471D-B4B3-FC7F59C7A2E7}" srcOrd="0" destOrd="0" presId="urn:microsoft.com/office/officeart/2016/7/layout/RepeatingBendingProcessNew"/>
    <dgm:cxn modelId="{D1A71914-2619-4E85-A02F-7B2B571F3F4A}" type="presParOf" srcId="{DD3026A9-EBF5-4E64-93D1-2ED82513F9DA}" destId="{5DA6DE4F-797C-407B-A2A4-E5027D49044A}" srcOrd="4" destOrd="0" presId="urn:microsoft.com/office/officeart/2016/7/layout/RepeatingBendingProcessNew"/>
    <dgm:cxn modelId="{E85FC940-F5CD-4B1B-921C-D94E0750261A}" type="presParOf" srcId="{DD3026A9-EBF5-4E64-93D1-2ED82513F9DA}" destId="{A885EBBD-1E20-41CF-9A86-BAC06C89E225}" srcOrd="5" destOrd="0" presId="urn:microsoft.com/office/officeart/2016/7/layout/RepeatingBendingProcessNew"/>
    <dgm:cxn modelId="{679EC297-63D2-45FD-844B-549AF0A711A4}" type="presParOf" srcId="{A885EBBD-1E20-41CF-9A86-BAC06C89E225}" destId="{95DE7F6A-29F6-4937-81BA-016AB50C2A12}" srcOrd="0" destOrd="0" presId="urn:microsoft.com/office/officeart/2016/7/layout/RepeatingBendingProcessNew"/>
    <dgm:cxn modelId="{F23F434A-F66B-4565-8B6D-BD5C5F6DDEAF}" type="presParOf" srcId="{DD3026A9-EBF5-4E64-93D1-2ED82513F9DA}" destId="{5EF200CD-0C7B-4146-A985-133B4EFA0AEF}" srcOrd="6" destOrd="0" presId="urn:microsoft.com/office/officeart/2016/7/layout/RepeatingBendingProcessNew"/>
    <dgm:cxn modelId="{35C92C03-8E05-409C-B041-39D7E2BD0700}" type="presParOf" srcId="{DD3026A9-EBF5-4E64-93D1-2ED82513F9DA}" destId="{68AD2872-0B7E-4A5E-9E4D-E76E0B6E13FB}" srcOrd="7" destOrd="0" presId="urn:microsoft.com/office/officeart/2016/7/layout/RepeatingBendingProcessNew"/>
    <dgm:cxn modelId="{5E70C4A1-92EA-4606-84FC-541B4C548A7B}" type="presParOf" srcId="{68AD2872-0B7E-4A5E-9E4D-E76E0B6E13FB}" destId="{8F5D3D38-9D31-41CF-9047-DA6D4A24D218}" srcOrd="0" destOrd="0" presId="urn:microsoft.com/office/officeart/2016/7/layout/RepeatingBendingProcessNew"/>
    <dgm:cxn modelId="{C9B5393C-90FB-4903-9715-55C8ACEC1569}" type="presParOf" srcId="{DD3026A9-EBF5-4E64-93D1-2ED82513F9DA}" destId="{85912982-897B-4EEC-862B-E7550D2F111A}" srcOrd="8" destOrd="0" presId="urn:microsoft.com/office/officeart/2016/7/layout/RepeatingBendingProcessNew"/>
    <dgm:cxn modelId="{CE21E647-FDFF-4854-8D7E-EE2CD00AF13D}" type="presParOf" srcId="{DD3026A9-EBF5-4E64-93D1-2ED82513F9DA}" destId="{51F8358B-72F5-4F7C-B6A2-2985C4EFC85E}" srcOrd="9" destOrd="0" presId="urn:microsoft.com/office/officeart/2016/7/layout/RepeatingBendingProcessNew"/>
    <dgm:cxn modelId="{2A4DCD92-B402-49E8-B188-DD2E51768E56}" type="presParOf" srcId="{51F8358B-72F5-4F7C-B6A2-2985C4EFC85E}" destId="{6D3DBC9A-5D58-4F05-BE2E-BA5472A7A63F}" srcOrd="0" destOrd="0" presId="urn:microsoft.com/office/officeart/2016/7/layout/RepeatingBendingProcessNew"/>
    <dgm:cxn modelId="{6846BA3C-72B5-470E-9F31-86827E1FF94A}" type="presParOf" srcId="{DD3026A9-EBF5-4E64-93D1-2ED82513F9DA}" destId="{514DCB30-1AE5-4051-A87C-359CF3D8EB4A}" srcOrd="10" destOrd="0" presId="urn:microsoft.com/office/officeart/2016/7/layout/RepeatingBendingProcessNew"/>
    <dgm:cxn modelId="{AC0A23D0-8D7B-45EB-8E0D-118D2480C21A}" type="presParOf" srcId="{DD3026A9-EBF5-4E64-93D1-2ED82513F9DA}" destId="{DA2144CE-0AC3-40B9-BD44-F370D23E65B1}" srcOrd="11" destOrd="0" presId="urn:microsoft.com/office/officeart/2016/7/layout/RepeatingBendingProcessNew"/>
    <dgm:cxn modelId="{48E3C6A0-20C9-44A7-B5BD-897343E1004B}" type="presParOf" srcId="{DA2144CE-0AC3-40B9-BD44-F370D23E65B1}" destId="{D0C34424-A6B9-4102-B80D-2AD052D9A2F2}" srcOrd="0" destOrd="0" presId="urn:microsoft.com/office/officeart/2016/7/layout/RepeatingBendingProcessNew"/>
    <dgm:cxn modelId="{D2E84FA4-0E66-4B94-BDDA-212040747506}" type="presParOf" srcId="{DD3026A9-EBF5-4E64-93D1-2ED82513F9DA}" destId="{5384EDF9-0F4B-498B-AA04-41C162F9363A}" srcOrd="12" destOrd="0" presId="urn:microsoft.com/office/officeart/2016/7/layout/RepeatingBendingProcessNew"/>
    <dgm:cxn modelId="{DBA2340D-59B6-4695-946E-475A018F1828}" type="presParOf" srcId="{DD3026A9-EBF5-4E64-93D1-2ED82513F9DA}" destId="{75A89F37-FCF6-4066-BE90-01AE055CB2E4}" srcOrd="13" destOrd="0" presId="urn:microsoft.com/office/officeart/2016/7/layout/RepeatingBendingProcessNew"/>
    <dgm:cxn modelId="{C10786FD-4B4C-43ED-B1B4-DC915AB70B8E}" type="presParOf" srcId="{75A89F37-FCF6-4066-BE90-01AE055CB2E4}" destId="{EA4FAE5A-05A7-47AC-A2B0-08A867389E30}" srcOrd="0" destOrd="0" presId="urn:microsoft.com/office/officeart/2016/7/layout/RepeatingBendingProcessNew"/>
    <dgm:cxn modelId="{4A8688A7-0C62-4E50-AF86-85869B4FCCB4}" type="presParOf" srcId="{DD3026A9-EBF5-4E64-93D1-2ED82513F9DA}" destId="{1166113F-6E2B-402B-8563-5843C8DA6DB8}"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C5481-EB00-49A3-9B5A-BEAE651BEAA7}">
      <dsp:nvSpPr>
        <dsp:cNvPr id="0" name=""/>
        <dsp:cNvSpPr/>
      </dsp:nvSpPr>
      <dsp:spPr>
        <a:xfrm>
          <a:off x="0" y="565776"/>
          <a:ext cx="7707085" cy="831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B87ED4-093F-449C-B61F-E5C665F5226C}">
      <dsp:nvSpPr>
        <dsp:cNvPr id="0" name=""/>
        <dsp:cNvSpPr/>
      </dsp:nvSpPr>
      <dsp:spPr>
        <a:xfrm>
          <a:off x="385354" y="45262"/>
          <a:ext cx="5394959" cy="9741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917" tIns="0" rIns="203917" bIns="0" numCol="1" spcCol="1270" anchor="ctr" anchorCtr="0">
          <a:noAutofit/>
        </a:bodyPr>
        <a:lstStyle/>
        <a:p>
          <a:pPr marL="0" lvl="0" indent="0" algn="l" defTabSz="1422400">
            <a:lnSpc>
              <a:spcPct val="90000"/>
            </a:lnSpc>
            <a:spcBef>
              <a:spcPct val="0"/>
            </a:spcBef>
            <a:spcAft>
              <a:spcPct val="35000"/>
            </a:spcAft>
            <a:buNone/>
          </a:pPr>
          <a:r>
            <a:rPr lang="en-AU" sz="3200" b="1" kern="1200" dirty="0"/>
            <a:t>Companionship</a:t>
          </a:r>
          <a:r>
            <a:rPr lang="en-AU" sz="2700" kern="1200" dirty="0"/>
            <a:t> – </a:t>
          </a:r>
          <a:r>
            <a:rPr lang="en-AU" sz="2400" i="1" kern="1200" dirty="0"/>
            <a:t>“It is not good for the man to be alone…”</a:t>
          </a:r>
          <a:endParaRPr lang="en-US" sz="2400" i="1" kern="1200" dirty="0"/>
        </a:p>
      </dsp:txBody>
      <dsp:txXfrm>
        <a:off x="432909" y="92817"/>
        <a:ext cx="5299849" cy="879050"/>
      </dsp:txXfrm>
    </dsp:sp>
    <dsp:sp modelId="{8247924D-81A9-402E-ABCE-E8B698C80697}">
      <dsp:nvSpPr>
        <dsp:cNvPr id="0" name=""/>
        <dsp:cNvSpPr/>
      </dsp:nvSpPr>
      <dsp:spPr>
        <a:xfrm>
          <a:off x="0" y="2278889"/>
          <a:ext cx="7707085" cy="8316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6ACCB1-A34F-457F-BEA5-0EE3124B0487}">
      <dsp:nvSpPr>
        <dsp:cNvPr id="0" name=""/>
        <dsp:cNvSpPr/>
      </dsp:nvSpPr>
      <dsp:spPr>
        <a:xfrm>
          <a:off x="385354" y="1542142"/>
          <a:ext cx="5394959" cy="1223827"/>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917" tIns="0" rIns="203917" bIns="0" numCol="1" spcCol="1270" anchor="ctr" anchorCtr="0">
          <a:noAutofit/>
        </a:bodyPr>
        <a:lstStyle/>
        <a:p>
          <a:pPr marL="0" lvl="0" indent="0" algn="l" defTabSz="1289050">
            <a:lnSpc>
              <a:spcPct val="90000"/>
            </a:lnSpc>
            <a:spcBef>
              <a:spcPct val="0"/>
            </a:spcBef>
            <a:spcAft>
              <a:spcPct val="35000"/>
            </a:spcAft>
            <a:buNone/>
          </a:pPr>
          <a:r>
            <a:rPr lang="en-AU" sz="2900" b="1" kern="1200" dirty="0"/>
            <a:t>Team-work-</a:t>
          </a:r>
          <a:r>
            <a:rPr lang="en-AU" sz="2900" kern="1200" dirty="0"/>
            <a:t> “</a:t>
          </a:r>
          <a:r>
            <a:rPr lang="en-AU" sz="2400" i="1" kern="1200" dirty="0"/>
            <a:t>I will make him a helper just right for him..” </a:t>
          </a:r>
          <a:r>
            <a:rPr lang="en-AU" sz="2400" i="1" kern="1200" dirty="0" err="1"/>
            <a:t>Gn</a:t>
          </a:r>
          <a:r>
            <a:rPr lang="en-AU" sz="2400" i="1" kern="1200" dirty="0"/>
            <a:t> 2:18</a:t>
          </a:r>
          <a:endParaRPr lang="en-US" sz="2400" i="1" kern="1200" dirty="0"/>
        </a:p>
      </dsp:txBody>
      <dsp:txXfrm>
        <a:off x="445096" y="1601884"/>
        <a:ext cx="5275475" cy="1104343"/>
      </dsp:txXfrm>
    </dsp:sp>
    <dsp:sp modelId="{EA2F45AA-C7F2-4472-B718-A0A158F10B21}">
      <dsp:nvSpPr>
        <dsp:cNvPr id="0" name=""/>
        <dsp:cNvSpPr/>
      </dsp:nvSpPr>
      <dsp:spPr>
        <a:xfrm>
          <a:off x="0" y="3775769"/>
          <a:ext cx="7707085" cy="8316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EEF75E-7C9E-4DDD-921D-1BFFBE0C2B59}">
      <dsp:nvSpPr>
        <dsp:cNvPr id="0" name=""/>
        <dsp:cNvSpPr/>
      </dsp:nvSpPr>
      <dsp:spPr>
        <a:xfrm>
          <a:off x="385354" y="3288689"/>
          <a:ext cx="5394959" cy="9741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917" tIns="0" rIns="203917" bIns="0" numCol="1" spcCol="1270" anchor="ctr" anchorCtr="0">
          <a:noAutofit/>
        </a:bodyPr>
        <a:lstStyle/>
        <a:p>
          <a:pPr marL="0" lvl="0" indent="0" algn="l" defTabSz="1333500">
            <a:lnSpc>
              <a:spcPct val="90000"/>
            </a:lnSpc>
            <a:spcBef>
              <a:spcPct val="0"/>
            </a:spcBef>
            <a:spcAft>
              <a:spcPct val="35000"/>
            </a:spcAft>
            <a:buNone/>
          </a:pPr>
          <a:r>
            <a:rPr lang="en-AU" sz="3000" b="1" kern="1200" dirty="0"/>
            <a:t>Procreation</a:t>
          </a:r>
          <a:r>
            <a:rPr lang="en-AU" sz="3000" kern="1200" dirty="0"/>
            <a:t>- </a:t>
          </a:r>
          <a:r>
            <a:rPr lang="en-AU" sz="2400" i="1" kern="1200" dirty="0"/>
            <a:t>“Be fruitful and multiply…” </a:t>
          </a:r>
          <a:r>
            <a:rPr lang="en-AU" sz="2400" i="1" kern="1200" dirty="0" err="1"/>
            <a:t>Gn</a:t>
          </a:r>
          <a:r>
            <a:rPr lang="en-AU" sz="2400" i="1" kern="1200" dirty="0"/>
            <a:t> 1:28 </a:t>
          </a:r>
          <a:endParaRPr lang="en-US" sz="2400" i="1" kern="1200" dirty="0"/>
        </a:p>
      </dsp:txBody>
      <dsp:txXfrm>
        <a:off x="432909" y="3336244"/>
        <a:ext cx="5299849" cy="879050"/>
      </dsp:txXfrm>
    </dsp:sp>
    <dsp:sp modelId="{A0BCBC6A-6EB9-43C9-8D16-011B4EA3A5F9}">
      <dsp:nvSpPr>
        <dsp:cNvPr id="0" name=""/>
        <dsp:cNvSpPr/>
      </dsp:nvSpPr>
      <dsp:spPr>
        <a:xfrm>
          <a:off x="0" y="5272649"/>
          <a:ext cx="7707085" cy="8316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D5216-E74E-490E-8416-ED18D90D60D8}">
      <dsp:nvSpPr>
        <dsp:cNvPr id="0" name=""/>
        <dsp:cNvSpPr/>
      </dsp:nvSpPr>
      <dsp:spPr>
        <a:xfrm>
          <a:off x="385354" y="4785569"/>
          <a:ext cx="5394959" cy="9741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917" tIns="0" rIns="203917" bIns="0" numCol="1" spcCol="1270" anchor="ctr" anchorCtr="0">
          <a:noAutofit/>
        </a:bodyPr>
        <a:lstStyle/>
        <a:p>
          <a:pPr marL="0" lvl="0" indent="0" algn="l" defTabSz="1333500">
            <a:lnSpc>
              <a:spcPct val="90000"/>
            </a:lnSpc>
            <a:spcBef>
              <a:spcPct val="0"/>
            </a:spcBef>
            <a:spcAft>
              <a:spcPct val="35000"/>
            </a:spcAft>
            <a:buNone/>
          </a:pPr>
          <a:r>
            <a:rPr lang="en-AU" sz="3000" b="1" kern="1200" dirty="0"/>
            <a:t>Pleasure</a:t>
          </a:r>
          <a:r>
            <a:rPr lang="en-AU" sz="3000" kern="1200" dirty="0"/>
            <a:t>- </a:t>
          </a:r>
          <a:r>
            <a:rPr lang="en-AU" sz="2400" i="1" kern="1200" dirty="0"/>
            <a:t>“Rejoice in the wife of your youth…” </a:t>
          </a:r>
          <a:r>
            <a:rPr lang="en-AU" sz="2400" i="1" kern="1200" dirty="0" err="1"/>
            <a:t>Pr</a:t>
          </a:r>
          <a:r>
            <a:rPr lang="en-AU" sz="2400" i="1" kern="1200" dirty="0"/>
            <a:t> 5: 18</a:t>
          </a:r>
          <a:endParaRPr lang="en-US" sz="2400" i="1" kern="1200" dirty="0"/>
        </a:p>
      </dsp:txBody>
      <dsp:txXfrm>
        <a:off x="432909" y="4833124"/>
        <a:ext cx="5299849" cy="879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6EDAB-B5E9-4CC0-9BF0-4BDF18989E2F}">
      <dsp:nvSpPr>
        <dsp:cNvPr id="0" name=""/>
        <dsp:cNvSpPr/>
      </dsp:nvSpPr>
      <dsp:spPr>
        <a:xfrm>
          <a:off x="0" y="52817"/>
          <a:ext cx="7450836" cy="7956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AU" sz="3400" kern="1200" dirty="0"/>
            <a:t>Jealous or boastful</a:t>
          </a:r>
          <a:endParaRPr lang="en-US" sz="3400" kern="1200" dirty="0"/>
        </a:p>
      </dsp:txBody>
      <dsp:txXfrm>
        <a:off x="38838" y="91655"/>
        <a:ext cx="7373160" cy="717924"/>
      </dsp:txXfrm>
    </dsp:sp>
    <dsp:sp modelId="{504E8D6C-01AD-4C25-A4ED-EBF63C4B164C}">
      <dsp:nvSpPr>
        <dsp:cNvPr id="0" name=""/>
        <dsp:cNvSpPr/>
      </dsp:nvSpPr>
      <dsp:spPr>
        <a:xfrm>
          <a:off x="0" y="946337"/>
          <a:ext cx="7450836" cy="795600"/>
        </a:xfrm>
        <a:prstGeom prst="round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AU" sz="3400" kern="1200"/>
            <a:t>Proud</a:t>
          </a:r>
          <a:endParaRPr lang="en-US" sz="3400" kern="1200"/>
        </a:p>
      </dsp:txBody>
      <dsp:txXfrm>
        <a:off x="38838" y="985175"/>
        <a:ext cx="7373160" cy="717924"/>
      </dsp:txXfrm>
    </dsp:sp>
    <dsp:sp modelId="{5B6BC05C-0926-4525-B224-B33E05352265}">
      <dsp:nvSpPr>
        <dsp:cNvPr id="0" name=""/>
        <dsp:cNvSpPr/>
      </dsp:nvSpPr>
      <dsp:spPr>
        <a:xfrm>
          <a:off x="0" y="1839857"/>
          <a:ext cx="7450836" cy="795600"/>
        </a:xfrm>
        <a:prstGeom prst="round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AU" sz="3400" kern="1200"/>
            <a:t>Rude</a:t>
          </a:r>
          <a:endParaRPr lang="en-US" sz="3400" kern="1200"/>
        </a:p>
      </dsp:txBody>
      <dsp:txXfrm>
        <a:off x="38838" y="1878695"/>
        <a:ext cx="7373160" cy="717924"/>
      </dsp:txXfrm>
    </dsp:sp>
    <dsp:sp modelId="{DFFEC0A8-59BA-4D2F-A7B6-7B29E12CCBBC}">
      <dsp:nvSpPr>
        <dsp:cNvPr id="0" name=""/>
        <dsp:cNvSpPr/>
      </dsp:nvSpPr>
      <dsp:spPr>
        <a:xfrm>
          <a:off x="0" y="2733377"/>
          <a:ext cx="7450836" cy="795600"/>
        </a:xfrm>
        <a:prstGeom prst="round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AU" sz="3400" kern="1200"/>
            <a:t>Selfish</a:t>
          </a:r>
          <a:endParaRPr lang="en-US" sz="3400" kern="1200"/>
        </a:p>
      </dsp:txBody>
      <dsp:txXfrm>
        <a:off x="38838" y="2772215"/>
        <a:ext cx="7373160" cy="717924"/>
      </dsp:txXfrm>
    </dsp:sp>
    <dsp:sp modelId="{07BE9D85-3E99-430B-9F63-A2C42E114050}">
      <dsp:nvSpPr>
        <dsp:cNvPr id="0" name=""/>
        <dsp:cNvSpPr/>
      </dsp:nvSpPr>
      <dsp:spPr>
        <a:xfrm>
          <a:off x="0" y="3626897"/>
          <a:ext cx="7450836" cy="795600"/>
        </a:xfrm>
        <a:prstGeom prst="round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AU" sz="3400" kern="1200"/>
            <a:t>Irritable</a:t>
          </a:r>
          <a:endParaRPr lang="en-US" sz="3400" kern="1200"/>
        </a:p>
      </dsp:txBody>
      <dsp:txXfrm>
        <a:off x="38838" y="3665735"/>
        <a:ext cx="7373160" cy="717924"/>
      </dsp:txXfrm>
    </dsp:sp>
    <dsp:sp modelId="{3B05103B-4373-4594-A8C6-ECA8FDADD9DD}">
      <dsp:nvSpPr>
        <dsp:cNvPr id="0" name=""/>
        <dsp:cNvSpPr/>
      </dsp:nvSpPr>
      <dsp:spPr>
        <a:xfrm>
          <a:off x="0" y="4520417"/>
          <a:ext cx="7450836" cy="79560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AU" sz="3400" kern="1200" dirty="0"/>
            <a:t>Keeps record of wrongs</a:t>
          </a:r>
          <a:endParaRPr lang="en-US" sz="3400" kern="1200" dirty="0"/>
        </a:p>
      </dsp:txBody>
      <dsp:txXfrm>
        <a:off x="38838" y="4559255"/>
        <a:ext cx="7373160" cy="71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B492F-93B9-4FF4-B1F3-E95D31386BDC}">
      <dsp:nvSpPr>
        <dsp:cNvPr id="0" name=""/>
        <dsp:cNvSpPr/>
      </dsp:nvSpPr>
      <dsp:spPr>
        <a:xfrm>
          <a:off x="764722" y="0"/>
          <a:ext cx="4102372" cy="410237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5DA70-099E-4831-BA18-4C17795C7E06}">
      <dsp:nvSpPr>
        <dsp:cNvPr id="0" name=""/>
        <dsp:cNvSpPr/>
      </dsp:nvSpPr>
      <dsp:spPr>
        <a:xfrm>
          <a:off x="1154447" y="389725"/>
          <a:ext cx="1599925" cy="1599925"/>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tx1"/>
              </a:solidFill>
            </a:rPr>
            <a:t>It is not subjugation</a:t>
          </a:r>
          <a:endParaRPr lang="en-US" sz="1800" kern="1200" dirty="0">
            <a:solidFill>
              <a:schemeClr val="tx1"/>
            </a:solidFill>
          </a:endParaRPr>
        </a:p>
      </dsp:txBody>
      <dsp:txXfrm>
        <a:off x="1232549" y="467827"/>
        <a:ext cx="1443721" cy="1443721"/>
      </dsp:txXfrm>
    </dsp:sp>
    <dsp:sp modelId="{EBC59A28-E7B0-4FE5-8E7A-87F866FC84CA}">
      <dsp:nvSpPr>
        <dsp:cNvPr id="0" name=""/>
        <dsp:cNvSpPr/>
      </dsp:nvSpPr>
      <dsp:spPr>
        <a:xfrm>
          <a:off x="2877443" y="389725"/>
          <a:ext cx="1599925" cy="1599925"/>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tx1"/>
              </a:solidFill>
            </a:rPr>
            <a:t>It is not being forced to go against one’s will or conscience</a:t>
          </a:r>
          <a:endParaRPr lang="en-US" sz="1800" kern="1200" dirty="0">
            <a:solidFill>
              <a:schemeClr val="tx1"/>
            </a:solidFill>
          </a:endParaRPr>
        </a:p>
      </dsp:txBody>
      <dsp:txXfrm>
        <a:off x="2955545" y="467827"/>
        <a:ext cx="1443721" cy="1443721"/>
      </dsp:txXfrm>
    </dsp:sp>
    <dsp:sp modelId="{3F1C2578-ACC3-4020-A402-F1F223FA9F22}">
      <dsp:nvSpPr>
        <dsp:cNvPr id="0" name=""/>
        <dsp:cNvSpPr/>
      </dsp:nvSpPr>
      <dsp:spPr>
        <a:xfrm>
          <a:off x="1154447" y="2112721"/>
          <a:ext cx="1599925" cy="1599925"/>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tx1"/>
              </a:solidFill>
            </a:rPr>
            <a:t>It is not to endure harm</a:t>
          </a:r>
          <a:endParaRPr lang="en-US" sz="1800" kern="1200" dirty="0">
            <a:solidFill>
              <a:schemeClr val="tx1"/>
            </a:solidFill>
          </a:endParaRPr>
        </a:p>
      </dsp:txBody>
      <dsp:txXfrm>
        <a:off x="1232549" y="2190823"/>
        <a:ext cx="1443721" cy="1443721"/>
      </dsp:txXfrm>
    </dsp:sp>
    <dsp:sp modelId="{70E5F813-C9CF-43C7-AAD5-01B19F6897D2}">
      <dsp:nvSpPr>
        <dsp:cNvPr id="0" name=""/>
        <dsp:cNvSpPr/>
      </dsp:nvSpPr>
      <dsp:spPr>
        <a:xfrm>
          <a:off x="2877443" y="2112721"/>
          <a:ext cx="1599925" cy="1599925"/>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tx1"/>
              </a:solidFill>
            </a:rPr>
            <a:t>It is not to stifle one’s personality</a:t>
          </a:r>
          <a:endParaRPr lang="en-US" sz="1800" kern="1200" dirty="0">
            <a:solidFill>
              <a:schemeClr val="tx1"/>
            </a:solidFill>
          </a:endParaRPr>
        </a:p>
      </dsp:txBody>
      <dsp:txXfrm>
        <a:off x="2955545" y="2190823"/>
        <a:ext cx="1443721" cy="14437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13DA1-B66A-4271-9DE6-11E1EAC5637C}">
      <dsp:nvSpPr>
        <dsp:cNvPr id="0" name=""/>
        <dsp:cNvSpPr/>
      </dsp:nvSpPr>
      <dsp:spPr>
        <a:xfrm>
          <a:off x="0" y="41978"/>
          <a:ext cx="5183188" cy="852637"/>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solidFill>
                <a:schemeClr val="tx1"/>
              </a:solidFill>
            </a:rPr>
            <a:t>Desire to please the Lord </a:t>
          </a:r>
          <a:endParaRPr lang="en-US" sz="2200" kern="1200" dirty="0">
            <a:solidFill>
              <a:schemeClr val="tx1"/>
            </a:solidFill>
          </a:endParaRPr>
        </a:p>
      </dsp:txBody>
      <dsp:txXfrm>
        <a:off x="41622" y="83600"/>
        <a:ext cx="5099944" cy="769393"/>
      </dsp:txXfrm>
    </dsp:sp>
    <dsp:sp modelId="{3BA492C4-4A9A-4275-ACEB-AD505B0D5E64}">
      <dsp:nvSpPr>
        <dsp:cNvPr id="0" name=""/>
        <dsp:cNvSpPr/>
      </dsp:nvSpPr>
      <dsp:spPr>
        <a:xfrm>
          <a:off x="0" y="957976"/>
          <a:ext cx="5183188" cy="852637"/>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solidFill>
                <a:schemeClr val="tx1"/>
              </a:solidFill>
            </a:rPr>
            <a:t>It is to willingly yield to husband’s leading, as he follows God’s leading</a:t>
          </a:r>
          <a:endParaRPr lang="en-US" sz="2200" kern="1200" dirty="0">
            <a:solidFill>
              <a:schemeClr val="tx1"/>
            </a:solidFill>
          </a:endParaRPr>
        </a:p>
      </dsp:txBody>
      <dsp:txXfrm>
        <a:off x="41622" y="999598"/>
        <a:ext cx="5099944" cy="769393"/>
      </dsp:txXfrm>
    </dsp:sp>
    <dsp:sp modelId="{D343A0DE-5465-4932-8531-5D943754F09D}">
      <dsp:nvSpPr>
        <dsp:cNvPr id="0" name=""/>
        <dsp:cNvSpPr/>
      </dsp:nvSpPr>
      <dsp:spPr>
        <a:xfrm>
          <a:off x="0" y="1873973"/>
          <a:ext cx="5183188" cy="852637"/>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solidFill>
                <a:schemeClr val="tx1"/>
              </a:solidFill>
            </a:rPr>
            <a:t>It is to be free to be oneself &amp; use innate talents for the benefit of the family</a:t>
          </a:r>
          <a:endParaRPr lang="en-US" sz="2200" kern="1200" dirty="0">
            <a:solidFill>
              <a:schemeClr val="tx1"/>
            </a:solidFill>
          </a:endParaRPr>
        </a:p>
      </dsp:txBody>
      <dsp:txXfrm>
        <a:off x="41622" y="1915595"/>
        <a:ext cx="5099944" cy="769393"/>
      </dsp:txXfrm>
    </dsp:sp>
    <dsp:sp modelId="{768E4F83-B753-4C8F-AF2E-C4D334EE730D}">
      <dsp:nvSpPr>
        <dsp:cNvPr id="0" name=""/>
        <dsp:cNvSpPr/>
      </dsp:nvSpPr>
      <dsp:spPr>
        <a:xfrm>
          <a:off x="0" y="2789971"/>
          <a:ext cx="5183188" cy="852637"/>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solidFill>
                <a:schemeClr val="tx1"/>
              </a:solidFill>
            </a:rPr>
            <a:t>It is to wisely participate in the decision making &amp; planification of family matters </a:t>
          </a:r>
          <a:endParaRPr lang="en-US" sz="2200" kern="1200" dirty="0">
            <a:solidFill>
              <a:schemeClr val="tx1"/>
            </a:solidFill>
          </a:endParaRPr>
        </a:p>
      </dsp:txBody>
      <dsp:txXfrm>
        <a:off x="41622" y="2831593"/>
        <a:ext cx="5099944" cy="769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0B4C5-66AB-4D85-9894-BFE974B0FBF7}">
      <dsp:nvSpPr>
        <dsp:cNvPr id="0" name=""/>
        <dsp:cNvSpPr/>
      </dsp:nvSpPr>
      <dsp:spPr>
        <a:xfrm>
          <a:off x="0" y="4081040"/>
          <a:ext cx="10917373" cy="610921"/>
        </a:xfrm>
        <a:prstGeom prst="rect">
          <a:avLst/>
        </a:prstGeom>
        <a:solidFill>
          <a:srgbClr val="FFC00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b="0" kern="1200" dirty="0">
              <a:solidFill>
                <a:schemeClr val="tx1"/>
              </a:solidFill>
            </a:rPr>
            <a:t>Not a place of superiority, but one of responsibility &amp; accountability to God</a:t>
          </a:r>
          <a:endParaRPr lang="en-US" sz="2400" b="0" kern="1200" dirty="0">
            <a:solidFill>
              <a:schemeClr val="tx1"/>
            </a:solidFill>
          </a:endParaRPr>
        </a:p>
      </dsp:txBody>
      <dsp:txXfrm>
        <a:off x="0" y="4081040"/>
        <a:ext cx="10917373" cy="610921"/>
      </dsp:txXfrm>
    </dsp:sp>
    <dsp:sp modelId="{2EABD0A8-404A-4A6E-AF00-EAA20A2FDFAA}">
      <dsp:nvSpPr>
        <dsp:cNvPr id="0" name=""/>
        <dsp:cNvSpPr/>
      </dsp:nvSpPr>
      <dsp:spPr>
        <a:xfrm rot="10800000">
          <a:off x="0" y="1722843"/>
          <a:ext cx="10917373" cy="2375158"/>
        </a:xfrm>
        <a:prstGeom prst="upArrowCallout">
          <a:avLst/>
        </a:prstGeom>
        <a:solidFill>
          <a:schemeClr val="tx2">
            <a:lumMod val="75000"/>
            <a:lumOff val="25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AU" sz="2800" b="0" kern="1200" dirty="0">
              <a:solidFill>
                <a:schemeClr val="bg1"/>
              </a:solidFill>
            </a:rPr>
            <a:t>Man was intended for ‘headship’ since Creation</a:t>
          </a:r>
          <a:endParaRPr lang="en-US" sz="2800" b="0" kern="1200" dirty="0">
            <a:solidFill>
              <a:schemeClr val="bg1"/>
            </a:solidFill>
          </a:endParaRPr>
        </a:p>
      </dsp:txBody>
      <dsp:txXfrm rot="-10800000">
        <a:off x="0" y="1722843"/>
        <a:ext cx="10917373" cy="833680"/>
      </dsp:txXfrm>
    </dsp:sp>
    <dsp:sp modelId="{07C11473-E60F-4EBD-A789-CBFAEDDCE12E}">
      <dsp:nvSpPr>
        <dsp:cNvPr id="0" name=""/>
        <dsp:cNvSpPr/>
      </dsp:nvSpPr>
      <dsp:spPr>
        <a:xfrm>
          <a:off x="0" y="2579621"/>
          <a:ext cx="10917373" cy="66334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AU" sz="2000" i="1" kern="1200" dirty="0"/>
            <a:t>“For the first man didn’t come from the woman, but the first woman came from the man. And the man was not made for the woman, but the woman was made for the man.” I Cor 11:8, 9</a:t>
          </a:r>
          <a:endParaRPr lang="en-US" sz="2000" i="1" kern="1200" dirty="0"/>
        </a:p>
      </dsp:txBody>
      <dsp:txXfrm>
        <a:off x="0" y="2579621"/>
        <a:ext cx="10917373" cy="663341"/>
      </dsp:txXfrm>
    </dsp:sp>
    <dsp:sp modelId="{F99A4BBC-D186-4B42-A87D-1E51B0613BCB}">
      <dsp:nvSpPr>
        <dsp:cNvPr id="0" name=""/>
        <dsp:cNvSpPr/>
      </dsp:nvSpPr>
      <dsp:spPr>
        <a:xfrm rot="10800000">
          <a:off x="0" y="679"/>
          <a:ext cx="10917373" cy="1739125"/>
        </a:xfrm>
        <a:prstGeom prst="upArrowCallout">
          <a:avLst/>
        </a:prstGeom>
        <a:solidFill>
          <a:schemeClr val="accent5">
            <a:lumMod val="75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AU" sz="2800" b="0" kern="1200" dirty="0">
              <a:solidFill>
                <a:schemeClr val="bg1"/>
              </a:solidFill>
            </a:rPr>
            <a:t>The principle of submission is imbedded in the Trinity</a:t>
          </a:r>
          <a:endParaRPr lang="en-US" sz="2800" b="0" kern="1200" dirty="0">
            <a:solidFill>
              <a:schemeClr val="bg1"/>
            </a:solidFill>
          </a:endParaRPr>
        </a:p>
      </dsp:txBody>
      <dsp:txXfrm rot="-10800000">
        <a:off x="0" y="679"/>
        <a:ext cx="10917373" cy="610433"/>
      </dsp:txXfrm>
    </dsp:sp>
    <dsp:sp modelId="{FB358FAB-5B6B-40E3-BA12-750D66B2A84D}">
      <dsp:nvSpPr>
        <dsp:cNvPr id="0" name=""/>
        <dsp:cNvSpPr/>
      </dsp:nvSpPr>
      <dsp:spPr>
        <a:xfrm>
          <a:off x="0" y="547046"/>
          <a:ext cx="10917373" cy="648131"/>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AU" sz="1900" i="1" kern="1200" dirty="0"/>
            <a:t>“But I want you to know that the head of every man is Christ, the head of woman is man, and the head of Christ is God.” I Cor 11:3</a:t>
          </a:r>
          <a:endParaRPr lang="en-US" sz="1900" i="1" kern="1200" dirty="0"/>
        </a:p>
      </dsp:txBody>
      <dsp:txXfrm>
        <a:off x="0" y="547046"/>
        <a:ext cx="10917373" cy="6481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C2AD4-B68D-4C84-9CC4-32D41EA2948F}">
      <dsp:nvSpPr>
        <dsp:cNvPr id="0" name=""/>
        <dsp:cNvSpPr/>
      </dsp:nvSpPr>
      <dsp:spPr>
        <a:xfrm>
          <a:off x="1851766" y="809929"/>
          <a:ext cx="393873" cy="91440"/>
        </a:xfrm>
        <a:custGeom>
          <a:avLst/>
          <a:gdLst/>
          <a:ahLst/>
          <a:cxnLst/>
          <a:rect l="0" t="0" r="0" b="0"/>
          <a:pathLst>
            <a:path>
              <a:moveTo>
                <a:pt x="0" y="45720"/>
              </a:moveTo>
              <a:lnTo>
                <a:pt x="393873"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8091" y="853524"/>
        <a:ext cx="21223" cy="4248"/>
      </dsp:txXfrm>
    </dsp:sp>
    <dsp:sp modelId="{CFA7F005-8D4C-485A-8630-925EC2AEE5DA}">
      <dsp:nvSpPr>
        <dsp:cNvPr id="0" name=""/>
        <dsp:cNvSpPr/>
      </dsp:nvSpPr>
      <dsp:spPr>
        <a:xfrm>
          <a:off x="8028" y="301987"/>
          <a:ext cx="1845537" cy="110732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066800">
            <a:lnSpc>
              <a:spcPct val="90000"/>
            </a:lnSpc>
            <a:spcBef>
              <a:spcPct val="0"/>
            </a:spcBef>
            <a:spcAft>
              <a:spcPct val="35000"/>
            </a:spcAft>
            <a:buNone/>
          </a:pPr>
          <a:r>
            <a:rPr lang="en-AU" sz="2400" kern="1200" dirty="0"/>
            <a:t>Happier homes</a:t>
          </a:r>
          <a:endParaRPr lang="en-US" sz="2400" kern="1200" dirty="0"/>
        </a:p>
      </dsp:txBody>
      <dsp:txXfrm>
        <a:off x="8028" y="301987"/>
        <a:ext cx="1845537" cy="1107322"/>
      </dsp:txXfrm>
    </dsp:sp>
    <dsp:sp modelId="{8395CA8D-1C00-46A1-B046-6C2C11D8685E}">
      <dsp:nvSpPr>
        <dsp:cNvPr id="0" name=""/>
        <dsp:cNvSpPr/>
      </dsp:nvSpPr>
      <dsp:spPr>
        <a:xfrm>
          <a:off x="4121777" y="809929"/>
          <a:ext cx="393873" cy="91440"/>
        </a:xfrm>
        <a:custGeom>
          <a:avLst/>
          <a:gdLst/>
          <a:ahLst/>
          <a:cxnLst/>
          <a:rect l="0" t="0" r="0" b="0"/>
          <a:pathLst>
            <a:path>
              <a:moveTo>
                <a:pt x="0" y="45720"/>
              </a:moveTo>
              <a:lnTo>
                <a:pt x="393873" y="45720"/>
              </a:lnTo>
            </a:path>
          </a:pathLst>
        </a:custGeom>
        <a:noFill/>
        <a:ln w="12700" cap="flat" cmpd="sng" algn="ctr">
          <a:solidFill>
            <a:schemeClr val="accent5">
              <a:hueOff val="-2025358"/>
              <a:satOff val="-138"/>
              <a:lumOff val="32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308102" y="853524"/>
        <a:ext cx="21223" cy="4248"/>
      </dsp:txXfrm>
    </dsp:sp>
    <dsp:sp modelId="{3DC1F60A-C487-498F-B027-18F601EEAABA}">
      <dsp:nvSpPr>
        <dsp:cNvPr id="0" name=""/>
        <dsp:cNvSpPr/>
      </dsp:nvSpPr>
      <dsp:spPr>
        <a:xfrm>
          <a:off x="2278040" y="301987"/>
          <a:ext cx="1845537" cy="1107322"/>
        </a:xfrm>
        <a:prstGeom prst="rect">
          <a:avLst/>
        </a:prstGeom>
        <a:gradFill rotWithShape="0">
          <a:gsLst>
            <a:gs pos="0">
              <a:schemeClr val="accent5">
                <a:hueOff val="-1736021"/>
                <a:satOff val="-118"/>
                <a:lumOff val="280"/>
                <a:alphaOff val="0"/>
                <a:satMod val="103000"/>
                <a:lumMod val="102000"/>
                <a:tint val="94000"/>
              </a:schemeClr>
            </a:gs>
            <a:gs pos="50000">
              <a:schemeClr val="accent5">
                <a:hueOff val="-1736021"/>
                <a:satOff val="-118"/>
                <a:lumOff val="280"/>
                <a:alphaOff val="0"/>
                <a:satMod val="110000"/>
                <a:lumMod val="100000"/>
                <a:shade val="100000"/>
              </a:schemeClr>
            </a:gs>
            <a:gs pos="100000">
              <a:schemeClr val="accent5">
                <a:hueOff val="-1736021"/>
                <a:satOff val="-118"/>
                <a:lumOff val="28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066800">
            <a:lnSpc>
              <a:spcPct val="90000"/>
            </a:lnSpc>
            <a:spcBef>
              <a:spcPct val="0"/>
            </a:spcBef>
            <a:spcAft>
              <a:spcPct val="35000"/>
            </a:spcAft>
            <a:buNone/>
          </a:pPr>
          <a:r>
            <a:rPr lang="en-AU" sz="2400" kern="1200" dirty="0"/>
            <a:t>Higher incomes</a:t>
          </a:r>
          <a:endParaRPr lang="en-US" sz="2400" kern="1200" dirty="0"/>
        </a:p>
      </dsp:txBody>
      <dsp:txXfrm>
        <a:off x="2278040" y="301987"/>
        <a:ext cx="1845537" cy="1107322"/>
      </dsp:txXfrm>
    </dsp:sp>
    <dsp:sp modelId="{A885EBBD-1E20-41CF-9A86-BAC06C89E225}">
      <dsp:nvSpPr>
        <dsp:cNvPr id="0" name=""/>
        <dsp:cNvSpPr/>
      </dsp:nvSpPr>
      <dsp:spPr>
        <a:xfrm>
          <a:off x="930797" y="1407510"/>
          <a:ext cx="4540023" cy="393873"/>
        </a:xfrm>
        <a:custGeom>
          <a:avLst/>
          <a:gdLst/>
          <a:ahLst/>
          <a:cxnLst/>
          <a:rect l="0" t="0" r="0" b="0"/>
          <a:pathLst>
            <a:path>
              <a:moveTo>
                <a:pt x="4540023" y="0"/>
              </a:moveTo>
              <a:lnTo>
                <a:pt x="4540023" y="214036"/>
              </a:lnTo>
              <a:lnTo>
                <a:pt x="0" y="214036"/>
              </a:lnTo>
              <a:lnTo>
                <a:pt x="0" y="393873"/>
              </a:lnTo>
            </a:path>
          </a:pathLst>
        </a:custGeom>
        <a:noFill/>
        <a:ln w="12700" cap="flat" cmpd="sng" algn="ctr">
          <a:solidFill>
            <a:schemeClr val="accent5">
              <a:hueOff val="-4050717"/>
              <a:satOff val="-275"/>
              <a:lumOff val="65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86813" y="1602322"/>
        <a:ext cx="227991" cy="4248"/>
      </dsp:txXfrm>
    </dsp:sp>
    <dsp:sp modelId="{5DA6DE4F-797C-407B-A2A4-E5027D49044A}">
      <dsp:nvSpPr>
        <dsp:cNvPr id="0" name=""/>
        <dsp:cNvSpPr/>
      </dsp:nvSpPr>
      <dsp:spPr>
        <a:xfrm>
          <a:off x="4548051" y="301987"/>
          <a:ext cx="1845537" cy="1107322"/>
        </a:xfrm>
        <a:prstGeom prst="rect">
          <a:avLst/>
        </a:prstGeom>
        <a:gradFill rotWithShape="0">
          <a:gsLst>
            <a:gs pos="0">
              <a:schemeClr val="accent5">
                <a:hueOff val="-3472043"/>
                <a:satOff val="-236"/>
                <a:lumOff val="560"/>
                <a:alphaOff val="0"/>
                <a:satMod val="103000"/>
                <a:lumMod val="102000"/>
                <a:tint val="94000"/>
              </a:schemeClr>
            </a:gs>
            <a:gs pos="50000">
              <a:schemeClr val="accent5">
                <a:hueOff val="-3472043"/>
                <a:satOff val="-236"/>
                <a:lumOff val="560"/>
                <a:alphaOff val="0"/>
                <a:satMod val="110000"/>
                <a:lumMod val="100000"/>
                <a:shade val="100000"/>
              </a:schemeClr>
            </a:gs>
            <a:gs pos="100000">
              <a:schemeClr val="accent5">
                <a:hueOff val="-3472043"/>
                <a:satOff val="-236"/>
                <a:lumOff val="5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066800">
            <a:lnSpc>
              <a:spcPct val="90000"/>
            </a:lnSpc>
            <a:spcBef>
              <a:spcPct val="0"/>
            </a:spcBef>
            <a:spcAft>
              <a:spcPct val="35000"/>
            </a:spcAft>
            <a:buNone/>
          </a:pPr>
          <a:r>
            <a:rPr lang="en-AU" sz="2400" kern="1200" dirty="0"/>
            <a:t>Less domestic violence</a:t>
          </a:r>
          <a:endParaRPr lang="en-US" sz="2400" kern="1200" dirty="0"/>
        </a:p>
      </dsp:txBody>
      <dsp:txXfrm>
        <a:off x="4548051" y="301987"/>
        <a:ext cx="1845537" cy="1107322"/>
      </dsp:txXfrm>
    </dsp:sp>
    <dsp:sp modelId="{68AD2872-0B7E-4A5E-9E4D-E76E0B6E13FB}">
      <dsp:nvSpPr>
        <dsp:cNvPr id="0" name=""/>
        <dsp:cNvSpPr/>
      </dsp:nvSpPr>
      <dsp:spPr>
        <a:xfrm>
          <a:off x="1851766" y="2341725"/>
          <a:ext cx="393873" cy="91440"/>
        </a:xfrm>
        <a:custGeom>
          <a:avLst/>
          <a:gdLst/>
          <a:ahLst/>
          <a:cxnLst/>
          <a:rect l="0" t="0" r="0" b="0"/>
          <a:pathLst>
            <a:path>
              <a:moveTo>
                <a:pt x="0" y="45720"/>
              </a:moveTo>
              <a:lnTo>
                <a:pt x="393873" y="45720"/>
              </a:lnTo>
            </a:path>
          </a:pathLst>
        </a:custGeom>
        <a:noFill/>
        <a:ln w="12700" cap="flat" cmpd="sng" algn="ctr">
          <a:solidFill>
            <a:schemeClr val="accent5">
              <a:hueOff val="-6076075"/>
              <a:satOff val="-413"/>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8091" y="2385321"/>
        <a:ext cx="21223" cy="4248"/>
      </dsp:txXfrm>
    </dsp:sp>
    <dsp:sp modelId="{5EF200CD-0C7B-4146-A985-133B4EFA0AEF}">
      <dsp:nvSpPr>
        <dsp:cNvPr id="0" name=""/>
        <dsp:cNvSpPr/>
      </dsp:nvSpPr>
      <dsp:spPr>
        <a:xfrm>
          <a:off x="8028" y="1833784"/>
          <a:ext cx="1845537" cy="1107322"/>
        </a:xfrm>
        <a:prstGeom prst="rect">
          <a:avLst/>
        </a:prstGeom>
        <a:gradFill rotWithShape="0">
          <a:gsLst>
            <a:gs pos="0">
              <a:schemeClr val="accent5">
                <a:hueOff val="-5208064"/>
                <a:satOff val="-354"/>
                <a:lumOff val="840"/>
                <a:alphaOff val="0"/>
                <a:satMod val="103000"/>
                <a:lumMod val="102000"/>
                <a:tint val="94000"/>
              </a:schemeClr>
            </a:gs>
            <a:gs pos="50000">
              <a:schemeClr val="accent5">
                <a:hueOff val="-5208064"/>
                <a:satOff val="-354"/>
                <a:lumOff val="840"/>
                <a:alphaOff val="0"/>
                <a:satMod val="110000"/>
                <a:lumMod val="100000"/>
                <a:shade val="100000"/>
              </a:schemeClr>
            </a:gs>
            <a:gs pos="100000">
              <a:schemeClr val="accent5">
                <a:hueOff val="-5208064"/>
                <a:satOff val="-354"/>
                <a:lumOff val="84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066800">
            <a:lnSpc>
              <a:spcPct val="90000"/>
            </a:lnSpc>
            <a:spcBef>
              <a:spcPct val="0"/>
            </a:spcBef>
            <a:spcAft>
              <a:spcPct val="35000"/>
            </a:spcAft>
            <a:buNone/>
          </a:pPr>
          <a:r>
            <a:rPr lang="en-AU" sz="2400" kern="1200" dirty="0"/>
            <a:t>More stable children</a:t>
          </a:r>
          <a:endParaRPr lang="en-US" sz="2400" kern="1200" dirty="0"/>
        </a:p>
      </dsp:txBody>
      <dsp:txXfrm>
        <a:off x="8028" y="1833784"/>
        <a:ext cx="1845537" cy="1107322"/>
      </dsp:txXfrm>
    </dsp:sp>
    <dsp:sp modelId="{51F8358B-72F5-4F7C-B6A2-2985C4EFC85E}">
      <dsp:nvSpPr>
        <dsp:cNvPr id="0" name=""/>
        <dsp:cNvSpPr/>
      </dsp:nvSpPr>
      <dsp:spPr>
        <a:xfrm>
          <a:off x="4121777" y="2341725"/>
          <a:ext cx="393873" cy="91440"/>
        </a:xfrm>
        <a:custGeom>
          <a:avLst/>
          <a:gdLst/>
          <a:ahLst/>
          <a:cxnLst/>
          <a:rect l="0" t="0" r="0" b="0"/>
          <a:pathLst>
            <a:path>
              <a:moveTo>
                <a:pt x="0" y="45720"/>
              </a:moveTo>
              <a:lnTo>
                <a:pt x="393873" y="45720"/>
              </a:lnTo>
            </a:path>
          </a:pathLst>
        </a:custGeom>
        <a:noFill/>
        <a:ln w="12700" cap="flat" cmpd="sng" algn="ctr">
          <a:solidFill>
            <a:schemeClr val="accent5">
              <a:hueOff val="-8101434"/>
              <a:satOff val="-551"/>
              <a:lumOff val="13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308102" y="2385321"/>
        <a:ext cx="21223" cy="4248"/>
      </dsp:txXfrm>
    </dsp:sp>
    <dsp:sp modelId="{85912982-897B-4EEC-862B-E7550D2F111A}">
      <dsp:nvSpPr>
        <dsp:cNvPr id="0" name=""/>
        <dsp:cNvSpPr/>
      </dsp:nvSpPr>
      <dsp:spPr>
        <a:xfrm>
          <a:off x="2278040" y="1833784"/>
          <a:ext cx="1845537" cy="1107322"/>
        </a:xfrm>
        <a:prstGeom prst="rect">
          <a:avLst/>
        </a:prstGeom>
        <a:gradFill rotWithShape="0">
          <a:gsLst>
            <a:gs pos="0">
              <a:schemeClr val="accent5">
                <a:hueOff val="-6944086"/>
                <a:satOff val="-472"/>
                <a:lumOff val="1121"/>
                <a:alphaOff val="0"/>
                <a:satMod val="103000"/>
                <a:lumMod val="102000"/>
                <a:tint val="94000"/>
              </a:schemeClr>
            </a:gs>
            <a:gs pos="50000">
              <a:schemeClr val="accent5">
                <a:hueOff val="-6944086"/>
                <a:satOff val="-472"/>
                <a:lumOff val="1121"/>
                <a:alphaOff val="0"/>
                <a:satMod val="110000"/>
                <a:lumMod val="100000"/>
                <a:shade val="100000"/>
              </a:schemeClr>
            </a:gs>
            <a:gs pos="100000">
              <a:schemeClr val="accent5">
                <a:hueOff val="-6944086"/>
                <a:satOff val="-472"/>
                <a:lumOff val="11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066800">
            <a:lnSpc>
              <a:spcPct val="90000"/>
            </a:lnSpc>
            <a:spcBef>
              <a:spcPct val="0"/>
            </a:spcBef>
            <a:spcAft>
              <a:spcPct val="35000"/>
            </a:spcAft>
            <a:buNone/>
          </a:pPr>
          <a:r>
            <a:rPr lang="en-US" sz="2400" kern="1200" dirty="0"/>
            <a:t>Higher education levels</a:t>
          </a:r>
        </a:p>
      </dsp:txBody>
      <dsp:txXfrm>
        <a:off x="2278040" y="1833784"/>
        <a:ext cx="1845537" cy="1107322"/>
      </dsp:txXfrm>
    </dsp:sp>
    <dsp:sp modelId="{DA2144CE-0AC3-40B9-BD44-F370D23E65B1}">
      <dsp:nvSpPr>
        <dsp:cNvPr id="0" name=""/>
        <dsp:cNvSpPr/>
      </dsp:nvSpPr>
      <dsp:spPr>
        <a:xfrm>
          <a:off x="930797" y="2939306"/>
          <a:ext cx="4540023" cy="393873"/>
        </a:xfrm>
        <a:custGeom>
          <a:avLst/>
          <a:gdLst/>
          <a:ahLst/>
          <a:cxnLst/>
          <a:rect l="0" t="0" r="0" b="0"/>
          <a:pathLst>
            <a:path>
              <a:moveTo>
                <a:pt x="4540023" y="0"/>
              </a:moveTo>
              <a:lnTo>
                <a:pt x="4540023" y="214036"/>
              </a:lnTo>
              <a:lnTo>
                <a:pt x="0" y="214036"/>
              </a:lnTo>
              <a:lnTo>
                <a:pt x="0" y="393873"/>
              </a:lnTo>
            </a:path>
          </a:pathLst>
        </a:custGeom>
        <a:noFill/>
        <a:ln w="12700" cap="flat" cmpd="sng" algn="ctr">
          <a:solidFill>
            <a:schemeClr val="accent5">
              <a:hueOff val="-10126791"/>
              <a:satOff val="-688"/>
              <a:lumOff val="163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86813" y="3134119"/>
        <a:ext cx="227991" cy="4248"/>
      </dsp:txXfrm>
    </dsp:sp>
    <dsp:sp modelId="{514DCB30-1AE5-4051-A87C-359CF3D8EB4A}">
      <dsp:nvSpPr>
        <dsp:cNvPr id="0" name=""/>
        <dsp:cNvSpPr/>
      </dsp:nvSpPr>
      <dsp:spPr>
        <a:xfrm>
          <a:off x="4548051" y="1833784"/>
          <a:ext cx="1845537" cy="1107322"/>
        </a:xfrm>
        <a:prstGeom prst="rect">
          <a:avLst/>
        </a:prstGeom>
        <a:gradFill rotWithShape="0">
          <a:gsLst>
            <a:gs pos="0">
              <a:schemeClr val="accent5">
                <a:hueOff val="-8680107"/>
                <a:satOff val="-590"/>
                <a:lumOff val="1401"/>
                <a:alphaOff val="0"/>
                <a:satMod val="103000"/>
                <a:lumMod val="102000"/>
                <a:tint val="94000"/>
              </a:schemeClr>
            </a:gs>
            <a:gs pos="50000">
              <a:schemeClr val="accent5">
                <a:hueOff val="-8680107"/>
                <a:satOff val="-590"/>
                <a:lumOff val="1401"/>
                <a:alphaOff val="0"/>
                <a:satMod val="110000"/>
                <a:lumMod val="100000"/>
                <a:shade val="100000"/>
              </a:schemeClr>
            </a:gs>
            <a:gs pos="100000">
              <a:schemeClr val="accent5">
                <a:hueOff val="-8680107"/>
                <a:satOff val="-590"/>
                <a:lumOff val="14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066800">
            <a:lnSpc>
              <a:spcPct val="90000"/>
            </a:lnSpc>
            <a:spcBef>
              <a:spcPct val="0"/>
            </a:spcBef>
            <a:spcAft>
              <a:spcPct val="35000"/>
            </a:spcAft>
            <a:buNone/>
          </a:pPr>
          <a:r>
            <a:rPr lang="en-AU" sz="2400" kern="1200" dirty="0"/>
            <a:t>Better mental health</a:t>
          </a:r>
          <a:endParaRPr lang="en-US" sz="2400" kern="1200" dirty="0"/>
        </a:p>
      </dsp:txBody>
      <dsp:txXfrm>
        <a:off x="4548051" y="1833784"/>
        <a:ext cx="1845537" cy="1107322"/>
      </dsp:txXfrm>
    </dsp:sp>
    <dsp:sp modelId="{75A89F37-FCF6-4066-BE90-01AE055CB2E4}">
      <dsp:nvSpPr>
        <dsp:cNvPr id="0" name=""/>
        <dsp:cNvSpPr/>
      </dsp:nvSpPr>
      <dsp:spPr>
        <a:xfrm>
          <a:off x="1851766" y="3873521"/>
          <a:ext cx="393873" cy="91440"/>
        </a:xfrm>
        <a:custGeom>
          <a:avLst/>
          <a:gdLst/>
          <a:ahLst/>
          <a:cxnLst/>
          <a:rect l="0" t="0" r="0" b="0"/>
          <a:pathLst>
            <a:path>
              <a:moveTo>
                <a:pt x="0" y="45720"/>
              </a:moveTo>
              <a:lnTo>
                <a:pt x="393873" y="45720"/>
              </a:lnTo>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8091" y="3917117"/>
        <a:ext cx="21223" cy="4248"/>
      </dsp:txXfrm>
    </dsp:sp>
    <dsp:sp modelId="{5384EDF9-0F4B-498B-AA04-41C162F9363A}">
      <dsp:nvSpPr>
        <dsp:cNvPr id="0" name=""/>
        <dsp:cNvSpPr/>
      </dsp:nvSpPr>
      <dsp:spPr>
        <a:xfrm>
          <a:off x="8028" y="3365580"/>
          <a:ext cx="1845537" cy="1107322"/>
        </a:xfrm>
        <a:prstGeom prst="rect">
          <a:avLst/>
        </a:prstGeom>
        <a:gradFill rotWithShape="0">
          <a:gsLst>
            <a:gs pos="0">
              <a:schemeClr val="accent5">
                <a:hueOff val="-10416129"/>
                <a:satOff val="-708"/>
                <a:lumOff val="1681"/>
                <a:alphaOff val="0"/>
                <a:satMod val="103000"/>
                <a:lumMod val="102000"/>
                <a:tint val="94000"/>
              </a:schemeClr>
            </a:gs>
            <a:gs pos="50000">
              <a:schemeClr val="accent5">
                <a:hueOff val="-10416129"/>
                <a:satOff val="-708"/>
                <a:lumOff val="1681"/>
                <a:alphaOff val="0"/>
                <a:satMod val="110000"/>
                <a:lumMod val="100000"/>
                <a:shade val="100000"/>
              </a:schemeClr>
            </a:gs>
            <a:gs pos="100000">
              <a:schemeClr val="accent5">
                <a:hueOff val="-10416129"/>
                <a:satOff val="-708"/>
                <a:lumOff val="16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155700">
            <a:lnSpc>
              <a:spcPct val="90000"/>
            </a:lnSpc>
            <a:spcBef>
              <a:spcPct val="0"/>
            </a:spcBef>
            <a:spcAft>
              <a:spcPct val="35000"/>
            </a:spcAft>
            <a:buNone/>
          </a:pPr>
          <a:r>
            <a:rPr lang="en-AU" sz="2600" kern="1200" dirty="0"/>
            <a:t>Longer lives </a:t>
          </a:r>
          <a:endParaRPr lang="en-US" sz="2600" kern="1200" dirty="0"/>
        </a:p>
      </dsp:txBody>
      <dsp:txXfrm>
        <a:off x="8028" y="3365580"/>
        <a:ext cx="1845537" cy="1107322"/>
      </dsp:txXfrm>
    </dsp:sp>
    <dsp:sp modelId="{1166113F-6E2B-402B-8563-5843C8DA6DB8}">
      <dsp:nvSpPr>
        <dsp:cNvPr id="0" name=""/>
        <dsp:cNvSpPr/>
      </dsp:nvSpPr>
      <dsp:spPr>
        <a:xfrm>
          <a:off x="2278040" y="3365580"/>
          <a:ext cx="1845537" cy="1107322"/>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0433" tIns="94925" rIns="90433" bIns="94925" numCol="1" spcCol="1270" anchor="ctr" anchorCtr="0">
          <a:noAutofit/>
        </a:bodyPr>
        <a:lstStyle/>
        <a:p>
          <a:pPr marL="0" lvl="0" indent="0" algn="ctr" defTabSz="1155700">
            <a:lnSpc>
              <a:spcPct val="90000"/>
            </a:lnSpc>
            <a:spcBef>
              <a:spcPct val="0"/>
            </a:spcBef>
            <a:spcAft>
              <a:spcPct val="35000"/>
            </a:spcAft>
            <a:buNone/>
          </a:pPr>
          <a:r>
            <a:rPr lang="en-AU" sz="2600" kern="1200" dirty="0"/>
            <a:t>Wealthier inheritance</a:t>
          </a:r>
          <a:endParaRPr lang="en-US" sz="2600" kern="1200" dirty="0"/>
        </a:p>
      </dsp:txBody>
      <dsp:txXfrm>
        <a:off x="2278040" y="3365580"/>
        <a:ext cx="1845537" cy="110732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380DE-C888-8628-E015-EFC3B3AEB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78B4C97-82BF-9B5B-17DE-449B992301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27AADB0-D2D4-B6EE-25FC-C714E2452E34}"/>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5" name="Footer Placeholder 4">
            <a:extLst>
              <a:ext uri="{FF2B5EF4-FFF2-40B4-BE49-F238E27FC236}">
                <a16:creationId xmlns:a16="http://schemas.microsoft.com/office/drawing/2014/main" id="{5F216D79-B0EE-3B75-210B-8BB8027146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EEB6630-1BA9-EB6A-094E-D9EED497A9BB}"/>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101262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38EC-65B7-E976-46F3-8DD4C3AB7C1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073F32A-C9CF-4615-F467-B04DF482F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0C073D-83A3-FF1F-6213-F9D8768C9717}"/>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5" name="Footer Placeholder 4">
            <a:extLst>
              <a:ext uri="{FF2B5EF4-FFF2-40B4-BE49-F238E27FC236}">
                <a16:creationId xmlns:a16="http://schemas.microsoft.com/office/drawing/2014/main" id="{000EED3E-8CFD-624E-F32F-E7A849D87E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0D3061E-3171-BA97-CC0A-E97CA402DEDA}"/>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2807183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C5CF8-7DC7-0620-CFAC-1294B4E46C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9004C92-A380-CEE2-968D-0C83C7F0A5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BE541AE-E770-B326-B273-2CA803FA4A56}"/>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5" name="Footer Placeholder 4">
            <a:extLst>
              <a:ext uri="{FF2B5EF4-FFF2-40B4-BE49-F238E27FC236}">
                <a16:creationId xmlns:a16="http://schemas.microsoft.com/office/drawing/2014/main" id="{097DF533-D6ED-0DFE-29F0-3F64AA4C768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F5F0C3F-56B6-464E-3231-1F8241697C36}"/>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337069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02D1-3B9B-CF7F-E948-0FB27BF9330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AFF33D7-4AE1-2947-058F-73E43526A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1058BA-3607-80E6-D8FA-0E903AE323BA}"/>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5" name="Footer Placeholder 4">
            <a:extLst>
              <a:ext uri="{FF2B5EF4-FFF2-40B4-BE49-F238E27FC236}">
                <a16:creationId xmlns:a16="http://schemas.microsoft.com/office/drawing/2014/main" id="{75A9ECF8-B24D-89D3-1410-AE251B752C0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CDF182-802A-14CA-B69C-79F696DD48B0}"/>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362659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7D7B-2257-C7F2-0830-857EA1B2C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28F48D7-778C-80B2-EECB-E3B5F696B0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E67203-60D7-A99F-5336-C268E5A8B958}"/>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5" name="Footer Placeholder 4">
            <a:extLst>
              <a:ext uri="{FF2B5EF4-FFF2-40B4-BE49-F238E27FC236}">
                <a16:creationId xmlns:a16="http://schemas.microsoft.com/office/drawing/2014/main" id="{98F8C786-BC09-D4D2-2160-1AECA7977B8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DB33397-30EB-6247-1482-8D350AED6E4A}"/>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227420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CDD7-DE17-B32F-5733-39D768329AB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B151F5E-CD65-A4B4-E770-B4AAAFE19C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97D9D59-CA0B-3AD1-74A5-EA61C056DC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2A9C939-9486-48EA-979F-3B9B144FFD0C}"/>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6" name="Footer Placeholder 5">
            <a:extLst>
              <a:ext uri="{FF2B5EF4-FFF2-40B4-BE49-F238E27FC236}">
                <a16:creationId xmlns:a16="http://schemas.microsoft.com/office/drawing/2014/main" id="{F7B5BFFA-8C21-DD74-73A3-DA51CA62447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2151321-FE4E-43F4-5FED-92E073BBF0BE}"/>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134347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8D7E-E101-55D8-13BB-263FD90AA5B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0E0BD88-27E7-B414-7C0B-B72D9721C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208C9-45EF-B1AC-02EA-E744FF872E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B336328-E34A-F00B-FD36-4EE885BF2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78E5B1-ECBB-7D05-B1F1-4B48A3831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EDCAAC1-40DD-E669-CFBE-E5D3841B4E22}"/>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8" name="Footer Placeholder 7">
            <a:extLst>
              <a:ext uri="{FF2B5EF4-FFF2-40B4-BE49-F238E27FC236}">
                <a16:creationId xmlns:a16="http://schemas.microsoft.com/office/drawing/2014/main" id="{FB9943D7-57B8-D596-73E0-57A43E93135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0E6335B-5D7A-DD11-ECAA-C641755ECDC5}"/>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192064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078B2-2D18-C90C-090A-46501482850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0E358B3-2865-F3C7-4426-40D21E565610}"/>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4" name="Footer Placeholder 3">
            <a:extLst>
              <a:ext uri="{FF2B5EF4-FFF2-40B4-BE49-F238E27FC236}">
                <a16:creationId xmlns:a16="http://schemas.microsoft.com/office/drawing/2014/main" id="{0228BD24-38B8-DC66-1470-B21877D9180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5521D95-6E60-9B41-4F52-C1C8330DEFC1}"/>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16768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EA36A-9A15-7B47-EE37-4FFC63CAE5D9}"/>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3" name="Footer Placeholder 2">
            <a:extLst>
              <a:ext uri="{FF2B5EF4-FFF2-40B4-BE49-F238E27FC236}">
                <a16:creationId xmlns:a16="http://schemas.microsoft.com/office/drawing/2014/main" id="{B8DEC912-14ED-B590-8E87-CBB6C8B5FBA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BCE7719-513C-1962-F79F-021397D715C0}"/>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345796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7E2B-2660-E931-3EB0-BB97002E96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5E61752-83E9-9D8E-A740-8C9CA49683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8C3358E-9107-4CD4-3B78-5FFE1AA46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2F87E0-B44F-90C5-376C-7536447F1F91}"/>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6" name="Footer Placeholder 5">
            <a:extLst>
              <a:ext uri="{FF2B5EF4-FFF2-40B4-BE49-F238E27FC236}">
                <a16:creationId xmlns:a16="http://schemas.microsoft.com/office/drawing/2014/main" id="{CC6426BC-2B89-FEC6-993A-B3588CFB3D6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DA2BC47-5F0A-5046-FABF-6B8778E5640D}"/>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174708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D98F-61A1-5362-DC40-F7E56C51A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CB8A26F-5DCC-36E4-2F51-6945C09C06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C36C562-5613-6B0D-3725-B64BFD490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C5029-1AE0-3F04-1ECB-7AAC2B3952E2}"/>
              </a:ext>
            </a:extLst>
          </p:cNvPr>
          <p:cNvSpPr>
            <a:spLocks noGrp="1"/>
          </p:cNvSpPr>
          <p:nvPr>
            <p:ph type="dt" sz="half" idx="10"/>
          </p:nvPr>
        </p:nvSpPr>
        <p:spPr/>
        <p:txBody>
          <a:bodyPr/>
          <a:lstStyle/>
          <a:p>
            <a:fld id="{2903F5FA-9235-468C-B618-BB198C894067}" type="datetimeFigureOut">
              <a:rPr lang="en-AU" smtClean="0"/>
              <a:t>3/08/2025</a:t>
            </a:fld>
            <a:endParaRPr lang="en-AU"/>
          </a:p>
        </p:txBody>
      </p:sp>
      <p:sp>
        <p:nvSpPr>
          <p:cNvPr id="6" name="Footer Placeholder 5">
            <a:extLst>
              <a:ext uri="{FF2B5EF4-FFF2-40B4-BE49-F238E27FC236}">
                <a16:creationId xmlns:a16="http://schemas.microsoft.com/office/drawing/2014/main" id="{F9D85504-C32E-A755-0506-773E93E2ED4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A7CDAED-CB2D-A204-9C84-9CE2CBFC0EBE}"/>
              </a:ext>
            </a:extLst>
          </p:cNvPr>
          <p:cNvSpPr>
            <a:spLocks noGrp="1"/>
          </p:cNvSpPr>
          <p:nvPr>
            <p:ph type="sldNum" sz="quarter" idx="12"/>
          </p:nvPr>
        </p:nvSpPr>
        <p:spPr/>
        <p:txBody>
          <a:bodyPr/>
          <a:lstStyle/>
          <a:p>
            <a:fld id="{79C09621-C397-4C73-B3E3-42DCE327B609}" type="slidenum">
              <a:rPr lang="en-AU" smtClean="0"/>
              <a:t>‹#›</a:t>
            </a:fld>
            <a:endParaRPr lang="en-AU"/>
          </a:p>
        </p:txBody>
      </p:sp>
    </p:spTree>
    <p:extLst>
      <p:ext uri="{BB962C8B-B14F-4D97-AF65-F5344CB8AC3E}">
        <p14:creationId xmlns:p14="http://schemas.microsoft.com/office/powerpoint/2010/main" val="387682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70C10-8DED-83CE-E5E1-48D1BEDC3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4266C5-D6CC-E95B-7FCD-EAFC78C9D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B863466-4184-B046-0645-2852B7148E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03F5FA-9235-468C-B618-BB198C894067}" type="datetimeFigureOut">
              <a:rPr lang="en-AU" smtClean="0"/>
              <a:t>3/08/2025</a:t>
            </a:fld>
            <a:endParaRPr lang="en-AU"/>
          </a:p>
        </p:txBody>
      </p:sp>
      <p:sp>
        <p:nvSpPr>
          <p:cNvPr id="5" name="Footer Placeholder 4">
            <a:extLst>
              <a:ext uri="{FF2B5EF4-FFF2-40B4-BE49-F238E27FC236}">
                <a16:creationId xmlns:a16="http://schemas.microsoft.com/office/drawing/2014/main" id="{5A45FE32-1A2B-AE4F-3570-422DC4E34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D60076B-03E5-53A7-3FF1-EF0F89421D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C09621-C397-4C73-B3E3-42DCE327B609}" type="slidenum">
              <a:rPr lang="en-AU" smtClean="0"/>
              <a:t>‹#›</a:t>
            </a:fld>
            <a:endParaRPr lang="en-AU"/>
          </a:p>
        </p:txBody>
      </p:sp>
    </p:spTree>
    <p:extLst>
      <p:ext uri="{BB962C8B-B14F-4D97-AF65-F5344CB8AC3E}">
        <p14:creationId xmlns:p14="http://schemas.microsoft.com/office/powerpoint/2010/main" val="1131317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Layout" Target="../slideLayouts/slideLayout3.xml" /></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en/photo/674164" TargetMode="External" /><Relationship Id="rId2" Type="http://schemas.openxmlformats.org/officeDocument/2006/relationships/image" Target="../media/image12.jp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12.xml.rels><?xml version="1.0" encoding="UTF-8" standalone="yes"?>
<Relationships xmlns="http://schemas.openxmlformats.org/package/2006/relationships"><Relationship Id="rId3" Type="http://schemas.openxmlformats.org/officeDocument/2006/relationships/hyperlink" Target="https://www.publicdomainpictures.net/en/view-image.php?image=66383&amp;picture=man-in-the-mirror" TargetMode="External" /><Relationship Id="rId2" Type="http://schemas.openxmlformats.org/officeDocument/2006/relationships/image" Target="../media/image13.jp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video/a-medium-close-up-from-behind-of-a-woman-wearing-a-medical-gown-8538597/" TargetMode="External" /><Relationship Id="rId2" Type="http://schemas.openxmlformats.org/officeDocument/2006/relationships/image" Target="../media/image17.jp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 /><Relationship Id="rId3" Type="http://schemas.openxmlformats.org/officeDocument/2006/relationships/diagramLayout" Target="../diagrams/layout3.xml" /><Relationship Id="rId7" Type="http://schemas.openxmlformats.org/officeDocument/2006/relationships/diagramData" Target="../diagrams/data4.xml" /><Relationship Id="rId2" Type="http://schemas.openxmlformats.org/officeDocument/2006/relationships/diagramData" Target="../diagrams/data3.xml" /><Relationship Id="rId1" Type="http://schemas.openxmlformats.org/officeDocument/2006/relationships/slideLayout" Target="../slideLayouts/slideLayout5.xml" /><Relationship Id="rId6" Type="http://schemas.microsoft.com/office/2007/relationships/diagramDrawing" Target="../diagrams/drawing3.xml" /><Relationship Id="rId11" Type="http://schemas.microsoft.com/office/2007/relationships/diagramDrawing" Target="../diagrams/drawing4.xml" /><Relationship Id="rId5" Type="http://schemas.openxmlformats.org/officeDocument/2006/relationships/diagramColors" Target="../diagrams/colors3.xml" /><Relationship Id="rId10" Type="http://schemas.openxmlformats.org/officeDocument/2006/relationships/diagramColors" Target="../diagrams/colors4.xml" /><Relationship Id="rId4" Type="http://schemas.openxmlformats.org/officeDocument/2006/relationships/diagramQuickStyle" Target="../diagrams/quickStyle3.xml" /><Relationship Id="rId9" Type="http://schemas.openxmlformats.org/officeDocument/2006/relationships/diagramQuickStyle" Target="../diagrams/quickStyle4.xml" /></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image" Target="../media/image18.jpg" /><Relationship Id="rId1" Type="http://schemas.openxmlformats.org/officeDocument/2006/relationships/slideLayout" Target="../slideLayouts/slideLayout2.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2.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hyperlink" Target="https://www.publicdomainpictures.net/en/view-image.php?image=9918&amp;picture=jesus-on-the-cross" TargetMode="External" /><Relationship Id="rId2" Type="http://schemas.openxmlformats.org/officeDocument/2006/relationships/image" Target="../media/image19.jp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hyperlink" Target="https://angdakilangpangako.blogspot.com/2017/02/ang-rapture-o-pagdagit-ng-iglesia-ang.html" TargetMode="External" /><Relationship Id="rId2" Type="http://schemas.openxmlformats.org/officeDocument/2006/relationships/image" Target="../media/image20.jp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photos/knowhim/776111271/" TargetMode="External" /><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6.png" /><Relationship Id="rId7" Type="http://schemas.openxmlformats.org/officeDocument/2006/relationships/hyperlink" Target="https://pixabay.com/fr/femme-d-affaires-silhouette-femmes-2873008/" TargetMode="External" /><Relationship Id="rId2" Type="http://schemas.openxmlformats.org/officeDocument/2006/relationships/image" Target="../media/image5.jpeg" /><Relationship Id="rId1" Type="http://schemas.openxmlformats.org/officeDocument/2006/relationships/slideLayout" Target="../slideLayouts/slideLayout5.xml" /><Relationship Id="rId6" Type="http://schemas.openxmlformats.org/officeDocument/2006/relationships/image" Target="../media/image8.png" /><Relationship Id="rId5" Type="http://schemas.openxmlformats.org/officeDocument/2006/relationships/hyperlink" Target="https://svgsilh.com/es/image/2747256.html" TargetMode="External" /><Relationship Id="rId4" Type="http://schemas.openxmlformats.org/officeDocument/2006/relationships/image" Target="../media/image7.svg"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n/photo/1568765" TargetMode="External" /><Relationship Id="rId2" Type="http://schemas.openxmlformats.org/officeDocument/2006/relationships/image" Target="../media/image9.jpg" /><Relationship Id="rId1" Type="http://schemas.openxmlformats.org/officeDocument/2006/relationships/slideLayout" Target="../slideLayouts/slideLayout3.xml" /></Relationships>
</file>

<file path=ppt/slides/_rels/slide8.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8.xml" /></Relationships>
</file>

<file path=ppt/slides/_rels/slide9.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0CB8BE-0C23-4E59-2270-9160652BCAB5}"/>
            </a:ext>
          </a:extLst>
        </p:cNvPr>
        <p:cNvGrpSpPr/>
        <p:nvPr/>
      </p:nvGrpSpPr>
      <p:grpSpPr>
        <a:xfrm>
          <a:off x="0" y="0"/>
          <a:ext cx="0" cy="0"/>
          <a:chOff x="0" y="0"/>
          <a:chExt cx="0" cy="0"/>
        </a:xfrm>
      </p:grpSpPr>
      <p:pic>
        <p:nvPicPr>
          <p:cNvPr id="6" name="Picture 5" descr="Wedding rings and bible">
            <a:extLst>
              <a:ext uri="{FF2B5EF4-FFF2-40B4-BE49-F238E27FC236}">
                <a16:creationId xmlns:a16="http://schemas.microsoft.com/office/drawing/2014/main" id="{E987ACB0-A164-2D10-A0C4-B04CBA6BE89E}"/>
              </a:ext>
            </a:extLst>
          </p:cNvPr>
          <p:cNvPicPr>
            <a:picLocks noChangeAspect="1"/>
          </p:cNvPicPr>
          <p:nvPr/>
        </p:nvPicPr>
        <p:blipFill>
          <a:blip r:embed="rId2">
            <a:extLst>
              <a:ext uri="{28A0092B-C50C-407E-A947-70E740481C1C}">
                <a14:useLocalDpi xmlns:a14="http://schemas.microsoft.com/office/drawing/2010/main" val="0"/>
              </a:ext>
            </a:extLst>
          </a:blip>
          <a:srcRect t="1610" b="14121"/>
          <a:stretch/>
        </p:blipFill>
        <p:spPr>
          <a:xfrm>
            <a:off x="-3047" y="10"/>
            <a:ext cx="12191999" cy="6857990"/>
          </a:xfrm>
          <a:prstGeom prst="rect">
            <a:avLst/>
          </a:prstGeom>
        </p:spPr>
      </p:pic>
      <p:sp>
        <p:nvSpPr>
          <p:cNvPr id="4" name="Title 3">
            <a:extLst>
              <a:ext uri="{FF2B5EF4-FFF2-40B4-BE49-F238E27FC236}">
                <a16:creationId xmlns:a16="http://schemas.microsoft.com/office/drawing/2014/main" id="{B2C5EDF6-1FE1-56A8-FBB1-B3AE8322E4A9}"/>
              </a:ext>
            </a:extLst>
          </p:cNvPr>
          <p:cNvSpPr>
            <a:spLocks noGrp="1"/>
          </p:cNvSpPr>
          <p:nvPr>
            <p:ph type="title"/>
          </p:nvPr>
        </p:nvSpPr>
        <p:spPr>
          <a:xfrm>
            <a:off x="1097280" y="2625633"/>
            <a:ext cx="10006149" cy="1936841"/>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p>
            <a:pPr algn="ctr"/>
            <a:r>
              <a:rPr lang="en-US" sz="4400" dirty="0"/>
              <a:t>Ephesians 5:21-33</a:t>
            </a:r>
          </a:p>
        </p:txBody>
      </p:sp>
      <p:sp>
        <p:nvSpPr>
          <p:cNvPr id="2" name="Rectangle 1">
            <a:extLst>
              <a:ext uri="{FF2B5EF4-FFF2-40B4-BE49-F238E27FC236}">
                <a16:creationId xmlns:a16="http://schemas.microsoft.com/office/drawing/2014/main" id="{A66F0F18-9FBB-65E5-C853-9FF1279128F4}"/>
              </a:ext>
            </a:extLst>
          </p:cNvPr>
          <p:cNvSpPr/>
          <p:nvPr/>
        </p:nvSpPr>
        <p:spPr>
          <a:xfrm>
            <a:off x="995889" y="2967335"/>
            <a:ext cx="10200228" cy="830997"/>
          </a:xfrm>
          <a:prstGeom prst="rect">
            <a:avLst/>
          </a:prstGeom>
          <a:noFill/>
        </p:spPr>
        <p:txBody>
          <a:bodyPr wrap="none" lIns="91440" tIns="45720" rIns="91440" bIns="45720">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SPIRIT GUIDED RELATIONSHIPS</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9845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bird in a hand&#10;&#10;AI-generated content may be incorrect.">
            <a:extLst>
              <a:ext uri="{FF2B5EF4-FFF2-40B4-BE49-F238E27FC236}">
                <a16:creationId xmlns:a16="http://schemas.microsoft.com/office/drawing/2014/main" id="{3C183E82-0726-03EF-F0B6-836B104BF7A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05" b="7508"/>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D5C403-36F3-219C-110E-9FD6442F3F5F}"/>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b="1" dirty="0">
                <a:solidFill>
                  <a:schemeClr val="tx1">
                    <a:lumMod val="85000"/>
                    <a:lumOff val="15000"/>
                  </a:schemeClr>
                </a:solidFill>
              </a:rPr>
              <a:t>Patience &amp; kindness are the foundation of agape love</a:t>
            </a:r>
            <a:endParaRPr lang="en-US" sz="3600" dirty="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188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55CBD-AB20-4977-8B08-BAA93E36180A}"/>
              </a:ext>
            </a:extLst>
          </p:cNvPr>
          <p:cNvSpPr>
            <a:spLocks noGrp="1"/>
          </p:cNvSpPr>
          <p:nvPr>
            <p:ph type="title"/>
          </p:nvPr>
        </p:nvSpPr>
        <p:spPr>
          <a:xfrm>
            <a:off x="640080" y="1358537"/>
            <a:ext cx="3435532" cy="450668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600" kern="1200" dirty="0">
                <a:solidFill>
                  <a:srgbClr val="FFFFFF"/>
                </a:solidFill>
                <a:latin typeface="+mj-lt"/>
                <a:ea typeface="+mj-ea"/>
                <a:cs typeface="+mj-cs"/>
              </a:rPr>
              <a:t>Because love is patient &amp; kind,</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it is NOT: </a:t>
            </a:r>
          </a:p>
        </p:txBody>
      </p:sp>
      <p:graphicFrame>
        <p:nvGraphicFramePr>
          <p:cNvPr id="5" name="Content Placeholder 2">
            <a:extLst>
              <a:ext uri="{FF2B5EF4-FFF2-40B4-BE49-F238E27FC236}">
                <a16:creationId xmlns:a16="http://schemas.microsoft.com/office/drawing/2014/main" id="{6569485F-F204-4BC5-B517-BD5AD6ACF10B}"/>
              </a:ext>
            </a:extLst>
          </p:cNvPr>
          <p:cNvGraphicFramePr>
            <a:graphicFrameLocks noGrp="1"/>
          </p:cNvGraphicFramePr>
          <p:nvPr>
            <p:ph idx="1"/>
            <p:extLst>
              <p:ext uri="{D42A27DB-BD31-4B8C-83A1-F6EECF244321}">
                <p14:modId xmlns:p14="http://schemas.microsoft.com/office/powerpoint/2010/main" val="465799604"/>
              </p:ext>
            </p:extLst>
          </p:nvPr>
        </p:nvGraphicFramePr>
        <p:xfrm>
          <a:off x="4527804" y="822960"/>
          <a:ext cx="7450836" cy="5368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0775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A5F649-6F56-49D5-B01D-5FB0FF07B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looking at himself in a mirror&#10;&#10;AI-generated content may be incorrect.">
            <a:extLst>
              <a:ext uri="{FF2B5EF4-FFF2-40B4-BE49-F238E27FC236}">
                <a16:creationId xmlns:a16="http://schemas.microsoft.com/office/drawing/2014/main" id="{008767D0-E196-BBF6-D28A-46BB2F8E20B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51368" y="2554486"/>
            <a:ext cx="6440632" cy="4303513"/>
          </a:xfrm>
          <a:prstGeom prst="rect">
            <a:avLst/>
          </a:prstGeom>
        </p:spPr>
      </p:pic>
      <p:sp>
        <p:nvSpPr>
          <p:cNvPr id="12" name="Rectangle 11">
            <a:extLst>
              <a:ext uri="{FF2B5EF4-FFF2-40B4-BE49-F238E27FC236}">
                <a16:creationId xmlns:a16="http://schemas.microsoft.com/office/drawing/2014/main" id="{E2E1CAAE-E857-43C0-9C26-77FE12099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2524" y="1202472"/>
            <a:ext cx="6143510" cy="44530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9C4B5-ADFB-739F-DFE0-E007D5D5AE9C}"/>
              </a:ext>
            </a:extLst>
          </p:cNvPr>
          <p:cNvSpPr>
            <a:spLocks noGrp="1"/>
          </p:cNvSpPr>
          <p:nvPr>
            <p:ph type="title"/>
          </p:nvPr>
        </p:nvSpPr>
        <p:spPr>
          <a:xfrm>
            <a:off x="1722181" y="1718819"/>
            <a:ext cx="5018253" cy="2395981"/>
          </a:xfrm>
        </p:spPr>
        <p:txBody>
          <a:bodyPr vert="horz" lIns="91440" tIns="45720" rIns="91440" bIns="45720" rtlCol="0" anchor="b">
            <a:normAutofit/>
          </a:bodyPr>
          <a:lstStyle/>
          <a:p>
            <a:pPr algn="ctr"/>
            <a:r>
              <a:rPr lang="en-US" sz="3600" kern="1200" dirty="0">
                <a:solidFill>
                  <a:schemeClr val="bg1"/>
                </a:solidFill>
                <a:latin typeface="+mj-lt"/>
                <a:ea typeface="+mj-ea"/>
                <a:cs typeface="+mj-cs"/>
              </a:rPr>
              <a:t>“Husbands ought to </a:t>
            </a:r>
            <a:r>
              <a:rPr lang="en-US" sz="3600" b="1" kern="1200" dirty="0">
                <a:solidFill>
                  <a:schemeClr val="bg1"/>
                </a:solidFill>
                <a:latin typeface="+mj-lt"/>
                <a:ea typeface="+mj-ea"/>
                <a:cs typeface="+mj-cs"/>
              </a:rPr>
              <a:t>love</a:t>
            </a:r>
            <a:r>
              <a:rPr lang="en-US" sz="3600" kern="1200" dirty="0">
                <a:solidFill>
                  <a:schemeClr val="bg1"/>
                </a:solidFill>
                <a:latin typeface="+mj-lt"/>
                <a:ea typeface="+mj-ea"/>
                <a:cs typeface="+mj-cs"/>
              </a:rPr>
              <a:t> their wives as they love their own bodies…” </a:t>
            </a: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vs 28</a:t>
            </a:r>
          </a:p>
        </p:txBody>
      </p:sp>
      <p:sp>
        <p:nvSpPr>
          <p:cNvPr id="14" name="Rectangle 13">
            <a:extLst>
              <a:ext uri="{FF2B5EF4-FFF2-40B4-BE49-F238E27FC236}">
                <a16:creationId xmlns:a16="http://schemas.microsoft.com/office/drawing/2014/main" id="{AFBD8B17-8B14-4D08-AC6C-78D251EEB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8387"/>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Rectangle 15">
            <a:extLst>
              <a:ext uri="{FF2B5EF4-FFF2-40B4-BE49-F238E27FC236}">
                <a16:creationId xmlns:a16="http://schemas.microsoft.com/office/drawing/2014/main" id="{7724F8AE-B4A5-47BE-923C-1B55AAA9A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05067"/>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436118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Young woman crying">
            <a:extLst>
              <a:ext uri="{FF2B5EF4-FFF2-40B4-BE49-F238E27FC236}">
                <a16:creationId xmlns:a16="http://schemas.microsoft.com/office/drawing/2014/main" id="{50DEE52B-61DB-AB1E-C7D3-B57438EEA484}"/>
              </a:ext>
            </a:extLst>
          </p:cNvPr>
          <p:cNvPicPr>
            <a:picLocks noChangeAspect="1"/>
          </p:cNvPicPr>
          <p:nvPr/>
        </p:nvPicPr>
        <p:blipFill rotWithShape="1">
          <a:blip r:embed="rId2"/>
          <a:srcRect t="11381" b="435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A2085-76B0-02AF-5610-D20612EBC022}"/>
              </a:ext>
            </a:extLst>
          </p:cNvPr>
          <p:cNvSpPr>
            <a:spLocks noGrp="1"/>
          </p:cNvSpPr>
          <p:nvPr>
            <p:ph type="title"/>
          </p:nvPr>
        </p:nvSpPr>
        <p:spPr>
          <a:xfrm>
            <a:off x="2276475" y="2247900"/>
            <a:ext cx="7581900" cy="2514600"/>
          </a:xfrm>
        </p:spPr>
        <p:txBody>
          <a:bodyPr vert="horz" lIns="91440" tIns="45720" rIns="91440" bIns="45720" rtlCol="0" anchor="ctr">
            <a:normAutofit/>
          </a:bodyPr>
          <a:lstStyle/>
          <a:p>
            <a:pPr algn="ctr"/>
            <a:r>
              <a:rPr lang="en-US" sz="3100" dirty="0">
                <a:solidFill>
                  <a:schemeClr val="tx1">
                    <a:lumMod val="75000"/>
                    <a:lumOff val="25000"/>
                  </a:schemeClr>
                </a:solidFill>
              </a:rPr>
              <a:t>“Husbands, be considerate as you live with your wives, &amp; treat them with respect as the weaker partner &amp; as heirs with you of the gracious gift of life, so that nothing will hinder your prayers.” 1 Peter 3:7</a:t>
            </a:r>
          </a:p>
        </p:txBody>
      </p:sp>
    </p:spTree>
    <p:extLst>
      <p:ext uri="{BB962C8B-B14F-4D97-AF65-F5344CB8AC3E}">
        <p14:creationId xmlns:p14="http://schemas.microsoft.com/office/powerpoint/2010/main" val="86322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7" name="Rectangle 3146">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0898BB3-9A4C-F5C4-5BDC-005DADD55A8E}"/>
              </a:ext>
            </a:extLst>
          </p:cNvPr>
          <p:cNvPicPr>
            <a:picLocks noChangeAspect="1"/>
          </p:cNvPicPr>
          <p:nvPr/>
        </p:nvPicPr>
        <p:blipFill>
          <a:blip r:embed="rId2">
            <a:alphaModFix amt="50000"/>
          </a:blip>
          <a:srcRect t="16284" r="-1" b="24954"/>
          <a:stretch>
            <a:fillRect/>
          </a:stretch>
        </p:blipFill>
        <p:spPr>
          <a:xfrm>
            <a:off x="20" y="10"/>
            <a:ext cx="12188931" cy="6857990"/>
          </a:xfrm>
          <a:prstGeom prst="rect">
            <a:avLst/>
          </a:prstGeom>
        </p:spPr>
      </p:pic>
      <p:sp>
        <p:nvSpPr>
          <p:cNvPr id="2" name="Title 1">
            <a:extLst>
              <a:ext uri="{FF2B5EF4-FFF2-40B4-BE49-F238E27FC236}">
                <a16:creationId xmlns:a16="http://schemas.microsoft.com/office/drawing/2014/main" id="{1C280392-0B3F-B6D3-3210-03DE711B995F}"/>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a:solidFill>
                  <a:schemeClr val="bg1"/>
                </a:solidFill>
              </a:rPr>
              <a:t>A husband can love his wife best when he loves God more</a:t>
            </a:r>
            <a:endParaRPr lang="en-US" sz="6600" dirty="0">
              <a:solidFill>
                <a:schemeClr val="bg1"/>
              </a:solidFill>
            </a:endParaRPr>
          </a:p>
        </p:txBody>
      </p:sp>
      <p:sp>
        <p:nvSpPr>
          <p:cNvPr id="3148"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4"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descr="Premium AI Image | Faithful Contemplation A Profound Professional Photo ...">
            <a:extLst>
              <a:ext uri="{FF2B5EF4-FFF2-40B4-BE49-F238E27FC236}">
                <a16:creationId xmlns:a16="http://schemas.microsoft.com/office/drawing/2014/main" id="{4995370A-14BB-B727-1251-BD959A69B5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AutoShape 10" descr="Premium AI Image | Picture of a Sorrowful Man in a Room">
            <a:extLst>
              <a:ext uri="{FF2B5EF4-FFF2-40B4-BE49-F238E27FC236}">
                <a16:creationId xmlns:a16="http://schemas.microsoft.com/office/drawing/2014/main" id="{19CFBD70-1A92-EBCE-0575-3937AC5B931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2" descr="A Christmas Wrapped in Praise | Worship Leader">
            <a:extLst>
              <a:ext uri="{FF2B5EF4-FFF2-40B4-BE49-F238E27FC236}">
                <a16:creationId xmlns:a16="http://schemas.microsoft.com/office/drawing/2014/main" id="{4ABD97FE-63C0-3D79-0898-F1113987FC8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 name="AutoShape 4" descr="A Christmas Wrapped in Praise | Worship Leader">
            <a:extLst>
              <a:ext uri="{FF2B5EF4-FFF2-40B4-BE49-F238E27FC236}">
                <a16:creationId xmlns:a16="http://schemas.microsoft.com/office/drawing/2014/main" id="{6ECF6B71-C154-DE2B-F74E-A400A05E380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6" descr="A Christmas Wrapped in Praise | Worship Leader">
            <a:extLst>
              <a:ext uri="{FF2B5EF4-FFF2-40B4-BE49-F238E27FC236}">
                <a16:creationId xmlns:a16="http://schemas.microsoft.com/office/drawing/2014/main" id="{F75421CE-BAD9-C439-5592-E114E97DDBB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651401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Newlywed couple walking on a trail">
            <a:extLst>
              <a:ext uri="{FF2B5EF4-FFF2-40B4-BE49-F238E27FC236}">
                <a16:creationId xmlns:a16="http://schemas.microsoft.com/office/drawing/2014/main" id="{0E79C399-D211-8649-141E-4922CA51BA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8612" r="4686" b="9091"/>
          <a:stretch/>
        </p:blipFill>
        <p:spPr>
          <a:xfrm>
            <a:off x="-2" y="10"/>
            <a:ext cx="8668512" cy="6857990"/>
          </a:xfrm>
          <a:prstGeom prst="rect">
            <a:avLst/>
          </a:prstGeom>
        </p:spPr>
      </p:pic>
      <p:sp>
        <p:nvSpPr>
          <p:cNvPr id="19" name="Rectangle 18">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F65242B-D6B7-189B-B126-0701E3AF36AD}"/>
              </a:ext>
            </a:extLst>
          </p:cNvPr>
          <p:cNvSpPr>
            <a:spLocks noGrp="1"/>
          </p:cNvSpPr>
          <p:nvPr>
            <p:ph type="title"/>
          </p:nvPr>
        </p:nvSpPr>
        <p:spPr>
          <a:xfrm>
            <a:off x="7119257" y="1122363"/>
            <a:ext cx="4752703" cy="5286274"/>
          </a:xfrm>
        </p:spPr>
        <p:txBody>
          <a:bodyPr vert="horz" lIns="91440" tIns="45720" rIns="91440" bIns="45720" rtlCol="0" anchor="b">
            <a:normAutofit fontScale="90000"/>
          </a:bodyPr>
          <a:lstStyle/>
          <a:p>
            <a:r>
              <a:rPr lang="en-US" sz="3600" b="0" i="1" cap="none" spc="0" dirty="0">
                <a:ln w="0"/>
                <a:solidFill>
                  <a:schemeClr val="bg1"/>
                </a:solidFill>
                <a:effectLst>
                  <a:outerShdw blurRad="38100" dist="19050" dir="2700000" algn="tl" rotWithShape="0">
                    <a:schemeClr val="dk1">
                      <a:alpha val="40000"/>
                    </a:schemeClr>
                  </a:outerShdw>
                </a:effectLst>
              </a:rPr>
              <a:t>“</a:t>
            </a:r>
            <a:r>
              <a:rPr lang="en-US" sz="3600" b="0" cap="none" spc="0" dirty="0">
                <a:ln w="0"/>
                <a:solidFill>
                  <a:schemeClr val="bg1"/>
                </a:solidFill>
                <a:effectLst>
                  <a:outerShdw blurRad="38100" dist="19050" dir="2700000" algn="tl" rotWithShape="0">
                    <a:schemeClr val="dk1">
                      <a:alpha val="40000"/>
                    </a:schemeClr>
                  </a:outerShdw>
                </a:effectLst>
              </a:rPr>
              <a:t>For wives, this means </a:t>
            </a:r>
            <a:r>
              <a:rPr lang="en-US" sz="3600" b="1" cap="none" spc="0" dirty="0">
                <a:ln w="0"/>
                <a:solidFill>
                  <a:schemeClr val="bg1"/>
                </a:solidFill>
                <a:effectLst>
                  <a:outerShdw blurRad="38100" dist="19050" dir="2700000" algn="tl" rotWithShape="0">
                    <a:schemeClr val="dk1">
                      <a:alpha val="40000"/>
                    </a:schemeClr>
                  </a:outerShdw>
                </a:effectLst>
              </a:rPr>
              <a:t>submit</a:t>
            </a:r>
            <a:r>
              <a:rPr lang="en-US" sz="3600" b="0" cap="none" spc="0" dirty="0">
                <a:ln w="0"/>
                <a:solidFill>
                  <a:schemeClr val="bg1"/>
                </a:solidFill>
                <a:effectLst>
                  <a:outerShdw blurRad="38100" dist="19050" dir="2700000" algn="tl" rotWithShape="0">
                    <a:schemeClr val="dk1">
                      <a:alpha val="40000"/>
                    </a:schemeClr>
                  </a:outerShdw>
                </a:effectLst>
              </a:rPr>
              <a:t> to your husbands as to the Lord. </a:t>
            </a:r>
            <a:br>
              <a:rPr lang="en-US" sz="3600" b="0" cap="none" spc="0" dirty="0">
                <a:ln w="0"/>
                <a:solidFill>
                  <a:schemeClr val="bg1"/>
                </a:solidFill>
                <a:effectLst>
                  <a:outerShdw blurRad="38100" dist="19050" dir="2700000" algn="tl" rotWithShape="0">
                    <a:schemeClr val="dk1">
                      <a:alpha val="40000"/>
                    </a:schemeClr>
                  </a:outerShdw>
                </a:effectLst>
              </a:rPr>
            </a:br>
            <a:br>
              <a:rPr lang="en-US" sz="3600" b="0" cap="none" spc="0" dirty="0">
                <a:ln w="0"/>
                <a:solidFill>
                  <a:schemeClr val="bg1"/>
                </a:solidFill>
                <a:effectLst>
                  <a:outerShdw blurRad="38100" dist="19050" dir="2700000" algn="tl" rotWithShape="0">
                    <a:schemeClr val="dk1">
                      <a:alpha val="40000"/>
                    </a:schemeClr>
                  </a:outerShdw>
                </a:effectLst>
              </a:rPr>
            </a:br>
            <a:r>
              <a:rPr lang="en-US" sz="3600" b="0" cap="none" spc="0" dirty="0">
                <a:ln w="0"/>
                <a:solidFill>
                  <a:schemeClr val="bg1"/>
                </a:solidFill>
                <a:effectLst>
                  <a:outerShdw blurRad="38100" dist="19050" dir="2700000" algn="tl" rotWithShape="0">
                    <a:schemeClr val="dk1">
                      <a:alpha val="40000"/>
                    </a:schemeClr>
                  </a:outerShdw>
                </a:effectLst>
              </a:rPr>
              <a:t>For a husband is th</a:t>
            </a:r>
            <a:r>
              <a:rPr lang="en-US" sz="3600" dirty="0">
                <a:ln w="0"/>
                <a:solidFill>
                  <a:schemeClr val="bg1"/>
                </a:solidFill>
                <a:effectLst>
                  <a:outerShdw blurRad="38100" dist="19050" dir="2700000" algn="tl" rotWithShape="0">
                    <a:schemeClr val="dk1">
                      <a:alpha val="40000"/>
                    </a:schemeClr>
                  </a:outerShdw>
                </a:effectLst>
              </a:rPr>
              <a:t>e head </a:t>
            </a:r>
            <a:br>
              <a:rPr lang="en-US" sz="3600" dirty="0">
                <a:ln w="0"/>
                <a:solidFill>
                  <a:schemeClr val="bg1"/>
                </a:solidFill>
                <a:effectLst>
                  <a:outerShdw blurRad="38100" dist="19050" dir="2700000" algn="tl" rotWithShape="0">
                    <a:schemeClr val="dk1">
                      <a:alpha val="40000"/>
                    </a:schemeClr>
                  </a:outerShdw>
                </a:effectLst>
              </a:rPr>
            </a:br>
            <a:r>
              <a:rPr lang="en-US" sz="3600" b="0" cap="none" spc="0" dirty="0">
                <a:ln w="0"/>
                <a:solidFill>
                  <a:schemeClr val="bg1"/>
                </a:solidFill>
                <a:effectLst>
                  <a:outerShdw blurRad="38100" dist="19050" dir="2700000" algn="tl" rotWithShape="0">
                    <a:schemeClr val="dk1">
                      <a:alpha val="40000"/>
                    </a:schemeClr>
                  </a:outerShdw>
                </a:effectLst>
              </a:rPr>
              <a:t>of his wife as Christ is the head of the Church.  </a:t>
            </a:r>
            <a:br>
              <a:rPr lang="en-US" sz="3600" b="0" cap="none" spc="0" dirty="0">
                <a:ln w="0"/>
                <a:solidFill>
                  <a:schemeClr val="bg1"/>
                </a:solidFill>
                <a:effectLst>
                  <a:outerShdw blurRad="38100" dist="19050" dir="2700000" algn="tl" rotWithShape="0">
                    <a:schemeClr val="dk1">
                      <a:alpha val="40000"/>
                    </a:schemeClr>
                  </a:outerShdw>
                </a:effectLst>
              </a:rPr>
            </a:br>
            <a:r>
              <a:rPr lang="en-US" sz="3600" b="0" cap="none" spc="0" dirty="0">
                <a:ln w="0"/>
                <a:solidFill>
                  <a:schemeClr val="bg1"/>
                </a:solidFill>
                <a:effectLst>
                  <a:outerShdw blurRad="38100" dist="19050" dir="2700000" algn="tl" rotWithShape="0">
                    <a:schemeClr val="dk1">
                      <a:alpha val="40000"/>
                    </a:schemeClr>
                  </a:outerShdw>
                </a:effectLst>
              </a:rPr>
              <a:t> </a:t>
            </a:r>
            <a:br>
              <a:rPr lang="en-US" sz="3600" b="0" cap="none" spc="0" dirty="0">
                <a:ln w="0"/>
                <a:solidFill>
                  <a:schemeClr val="bg1"/>
                </a:solidFill>
                <a:effectLst>
                  <a:outerShdw blurRad="38100" dist="19050" dir="2700000" algn="tl" rotWithShape="0">
                    <a:schemeClr val="dk1">
                      <a:alpha val="40000"/>
                    </a:schemeClr>
                  </a:outerShdw>
                </a:effectLst>
              </a:rPr>
            </a:br>
            <a:r>
              <a:rPr lang="en-US" sz="3600" b="0" cap="none" spc="0" dirty="0">
                <a:ln w="0"/>
                <a:solidFill>
                  <a:schemeClr val="bg1"/>
                </a:solidFill>
                <a:effectLst>
                  <a:outerShdw blurRad="38100" dist="19050" dir="2700000" algn="tl" rotWithShape="0">
                    <a:schemeClr val="dk1">
                      <a:alpha val="40000"/>
                    </a:schemeClr>
                  </a:outerShdw>
                </a:effectLst>
              </a:rPr>
              <a:t>As the church submits to Christ, so you wives should submit </a:t>
            </a:r>
            <a:r>
              <a:rPr lang="en-US" sz="3600" dirty="0">
                <a:ln w="0"/>
                <a:solidFill>
                  <a:schemeClr val="bg1"/>
                </a:solidFill>
                <a:effectLst>
                  <a:outerShdw blurRad="38100" dist="19050" dir="2700000" algn="tl" rotWithShape="0">
                    <a:schemeClr val="dk1">
                      <a:alpha val="40000"/>
                    </a:schemeClr>
                  </a:outerShdw>
                </a:effectLst>
              </a:rPr>
              <a:t>to your husbands in everything…” </a:t>
            </a:r>
            <a:br>
              <a:rPr lang="en-US" sz="2800" dirty="0">
                <a:ln w="0"/>
                <a:solidFill>
                  <a:schemeClr val="bg1"/>
                </a:solidFill>
                <a:effectLst>
                  <a:outerShdw blurRad="38100" dist="19050" dir="2700000" algn="tl" rotWithShape="0">
                    <a:schemeClr val="dk1">
                      <a:alpha val="40000"/>
                    </a:schemeClr>
                  </a:outerShdw>
                </a:effectLst>
              </a:rPr>
            </a:br>
            <a:r>
              <a:rPr lang="en-US" sz="2800" dirty="0">
                <a:ln w="0"/>
                <a:solidFill>
                  <a:schemeClr val="bg1"/>
                </a:solidFill>
                <a:effectLst>
                  <a:outerShdw blurRad="38100" dist="19050" dir="2700000" algn="tl" rotWithShape="0">
                    <a:schemeClr val="dk1">
                      <a:alpha val="40000"/>
                    </a:schemeClr>
                  </a:outerShdw>
                </a:effectLst>
              </a:rPr>
              <a:t>vs 22-24</a:t>
            </a:r>
            <a:endParaRPr lang="en-US" sz="2800" dirty="0">
              <a:solidFill>
                <a:schemeClr val="bg1"/>
              </a:solidFill>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354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The back of a person's shoulder">
            <a:extLst>
              <a:ext uri="{FF2B5EF4-FFF2-40B4-BE49-F238E27FC236}">
                <a16:creationId xmlns:a16="http://schemas.microsoft.com/office/drawing/2014/main" id="{8FDD9E92-CD81-3765-747D-90012283B5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221" b="-1"/>
          <a:stretch/>
        </p:blipFill>
        <p:spPr>
          <a:xfrm>
            <a:off x="20" y="10"/>
            <a:ext cx="12191980" cy="6857990"/>
          </a:xfrm>
          <a:prstGeom prst="rect">
            <a:avLst/>
          </a:prstGeom>
        </p:spPr>
      </p:pic>
      <p:sp>
        <p:nvSpPr>
          <p:cNvPr id="56" name="Rectangle 55">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A5FBFF-89F0-5E3D-E7A4-C39C36016BEA}"/>
              </a:ext>
            </a:extLst>
          </p:cNvPr>
          <p:cNvSpPr>
            <a:spLocks noGrp="1"/>
          </p:cNvSpPr>
          <p:nvPr>
            <p:ph type="title"/>
          </p:nvPr>
        </p:nvSpPr>
        <p:spPr>
          <a:xfrm>
            <a:off x="2276475" y="2247900"/>
            <a:ext cx="7581900" cy="2514600"/>
          </a:xfrm>
        </p:spPr>
        <p:txBody>
          <a:bodyPr vert="horz" lIns="91440" tIns="45720" rIns="91440" bIns="45720" rtlCol="0" anchor="ctr">
            <a:noAutofit/>
          </a:bodyPr>
          <a:lstStyle/>
          <a:p>
            <a:pPr algn="ctr"/>
            <a:r>
              <a:rPr lang="en-US" sz="3200" dirty="0">
                <a:solidFill>
                  <a:schemeClr val="tx1">
                    <a:lumMod val="75000"/>
                    <a:lumOff val="25000"/>
                  </a:schemeClr>
                </a:solidFill>
              </a:rPr>
              <a:t>Submission is not just about yielding to your husband;</a:t>
            </a:r>
            <a:br>
              <a:rPr lang="en-US" sz="3200" dirty="0">
                <a:solidFill>
                  <a:schemeClr val="tx1">
                    <a:lumMod val="75000"/>
                    <a:lumOff val="25000"/>
                  </a:schemeClr>
                </a:solidFill>
              </a:rPr>
            </a:br>
            <a:br>
              <a:rPr lang="en-US" sz="3200" dirty="0">
                <a:solidFill>
                  <a:schemeClr val="tx1">
                    <a:lumMod val="75000"/>
                    <a:lumOff val="25000"/>
                  </a:schemeClr>
                </a:solidFill>
              </a:rPr>
            </a:br>
            <a:r>
              <a:rPr lang="en-US" sz="3200" dirty="0">
                <a:solidFill>
                  <a:schemeClr val="tx1">
                    <a:lumMod val="75000"/>
                    <a:lumOff val="25000"/>
                  </a:schemeClr>
                </a:solidFill>
              </a:rPr>
              <a:t>it really is a spiritual attitude: </a:t>
            </a:r>
            <a:br>
              <a:rPr lang="en-US" sz="3200" dirty="0">
                <a:solidFill>
                  <a:schemeClr val="tx1">
                    <a:lumMod val="75000"/>
                    <a:lumOff val="25000"/>
                  </a:schemeClr>
                </a:solidFill>
              </a:rPr>
            </a:br>
            <a:r>
              <a:rPr lang="en-US" sz="3200" i="1" dirty="0">
                <a:solidFill>
                  <a:schemeClr val="tx1">
                    <a:lumMod val="75000"/>
                    <a:lumOff val="25000"/>
                  </a:schemeClr>
                </a:solidFill>
              </a:rPr>
              <a:t>“as to the Lord…” </a:t>
            </a:r>
            <a:br>
              <a:rPr lang="en-US" sz="3200" i="1" dirty="0">
                <a:solidFill>
                  <a:schemeClr val="tx1">
                    <a:lumMod val="75000"/>
                    <a:lumOff val="25000"/>
                  </a:schemeClr>
                </a:solidFill>
              </a:rPr>
            </a:br>
            <a:r>
              <a:rPr lang="en-US" sz="3200" i="1" dirty="0">
                <a:solidFill>
                  <a:schemeClr val="tx1">
                    <a:lumMod val="75000"/>
                    <a:lumOff val="25000"/>
                  </a:schemeClr>
                </a:solidFill>
              </a:rPr>
              <a:t>“as the Church submits to Christ…” </a:t>
            </a:r>
            <a:br>
              <a:rPr lang="en-US" sz="3200" i="1" dirty="0">
                <a:solidFill>
                  <a:schemeClr val="tx1">
                    <a:lumMod val="75000"/>
                    <a:lumOff val="25000"/>
                  </a:schemeClr>
                </a:solidFill>
              </a:rPr>
            </a:br>
            <a:endParaRPr lang="en-US" sz="3200" i="1" dirty="0">
              <a:solidFill>
                <a:schemeClr val="tx1">
                  <a:lumMod val="75000"/>
                  <a:lumOff val="25000"/>
                </a:schemeClr>
              </a:solidFill>
            </a:endParaRPr>
          </a:p>
        </p:txBody>
      </p:sp>
    </p:spTree>
    <p:extLst>
      <p:ext uri="{BB962C8B-B14F-4D97-AF65-F5344CB8AC3E}">
        <p14:creationId xmlns:p14="http://schemas.microsoft.com/office/powerpoint/2010/main" val="32762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63AF-9F9D-ABFC-6D28-2D28355FE220}"/>
              </a:ext>
            </a:extLst>
          </p:cNvPr>
          <p:cNvSpPr>
            <a:spLocks noGrp="1"/>
          </p:cNvSpPr>
          <p:nvPr>
            <p:ph type="title"/>
          </p:nvPr>
        </p:nvSpPr>
        <p:spPr/>
        <p:txBody>
          <a:bodyPr/>
          <a:lstStyle/>
          <a:p>
            <a:r>
              <a:rPr lang="en-AU" dirty="0">
                <a:solidFill>
                  <a:schemeClr val="bg1"/>
                </a:solidFill>
              </a:rPr>
              <a:t>Defining ‘submission’</a:t>
            </a:r>
          </a:p>
        </p:txBody>
      </p:sp>
      <p:sp>
        <p:nvSpPr>
          <p:cNvPr id="4" name="Text Placeholder 3">
            <a:extLst>
              <a:ext uri="{FF2B5EF4-FFF2-40B4-BE49-F238E27FC236}">
                <a16:creationId xmlns:a16="http://schemas.microsoft.com/office/drawing/2014/main" id="{1F69826A-6BD1-3489-9821-11DE68779390}"/>
              </a:ext>
            </a:extLst>
          </p:cNvPr>
          <p:cNvSpPr>
            <a:spLocks noGrp="1"/>
          </p:cNvSpPr>
          <p:nvPr>
            <p:ph type="body" idx="1"/>
          </p:nvPr>
        </p:nvSpPr>
        <p:spPr/>
        <p:txBody>
          <a:bodyPr>
            <a:normAutofit/>
          </a:bodyPr>
          <a:lstStyle/>
          <a:p>
            <a:r>
              <a:rPr lang="en-AU" sz="3600" dirty="0">
                <a:solidFill>
                  <a:schemeClr val="bg1"/>
                </a:solidFill>
              </a:rPr>
              <a:t>Submission is </a:t>
            </a:r>
            <a:r>
              <a:rPr lang="en-AU" sz="3600" dirty="0">
                <a:solidFill>
                  <a:srgbClr val="FF0000"/>
                </a:solidFill>
              </a:rPr>
              <a:t>NOT</a:t>
            </a:r>
            <a:r>
              <a:rPr lang="en-AU" sz="3600" dirty="0">
                <a:solidFill>
                  <a:schemeClr val="bg1"/>
                </a:solidFill>
              </a:rPr>
              <a:t>:</a:t>
            </a:r>
          </a:p>
        </p:txBody>
      </p:sp>
      <p:graphicFrame>
        <p:nvGraphicFramePr>
          <p:cNvPr id="8" name="Content Placeholder 2">
            <a:extLst>
              <a:ext uri="{FF2B5EF4-FFF2-40B4-BE49-F238E27FC236}">
                <a16:creationId xmlns:a16="http://schemas.microsoft.com/office/drawing/2014/main" id="{8BAE68C5-CD4C-1690-84BA-86A0E4C1C1D8}"/>
              </a:ext>
            </a:extLst>
          </p:cNvPr>
          <p:cNvGraphicFramePr>
            <a:graphicFrameLocks noGrp="1"/>
          </p:cNvGraphicFramePr>
          <p:nvPr>
            <p:ph sz="half" idx="2"/>
            <p:extLst>
              <p:ext uri="{D42A27DB-BD31-4B8C-83A1-F6EECF244321}">
                <p14:modId xmlns:p14="http://schemas.microsoft.com/office/powerpoint/2010/main" val="2913471967"/>
              </p:ext>
            </p:extLst>
          </p:nvPr>
        </p:nvGraphicFramePr>
        <p:xfrm>
          <a:off x="365760" y="2390503"/>
          <a:ext cx="5631816" cy="4102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C1215BB7-925A-C425-3764-368C6960F086}"/>
              </a:ext>
            </a:extLst>
          </p:cNvPr>
          <p:cNvSpPr>
            <a:spLocks noGrp="1"/>
          </p:cNvSpPr>
          <p:nvPr>
            <p:ph type="body" sz="quarter" idx="3"/>
          </p:nvPr>
        </p:nvSpPr>
        <p:spPr/>
        <p:txBody>
          <a:bodyPr>
            <a:normAutofit/>
          </a:bodyPr>
          <a:lstStyle/>
          <a:p>
            <a:r>
              <a:rPr lang="en-AU" sz="3600" dirty="0">
                <a:solidFill>
                  <a:schemeClr val="bg1"/>
                </a:solidFill>
              </a:rPr>
              <a:t>Submission </a:t>
            </a:r>
            <a:r>
              <a:rPr lang="en-AU" sz="3600" dirty="0">
                <a:solidFill>
                  <a:schemeClr val="accent6">
                    <a:lumMod val="60000"/>
                    <a:lumOff val="40000"/>
                  </a:schemeClr>
                </a:solidFill>
              </a:rPr>
              <a:t>IS</a:t>
            </a:r>
            <a:r>
              <a:rPr lang="en-AU" sz="3600" dirty="0">
                <a:solidFill>
                  <a:schemeClr val="bg1"/>
                </a:solidFill>
              </a:rPr>
              <a:t>:</a:t>
            </a:r>
          </a:p>
        </p:txBody>
      </p:sp>
      <p:graphicFrame>
        <p:nvGraphicFramePr>
          <p:cNvPr id="12" name="Content Placeholder 5">
            <a:extLst>
              <a:ext uri="{FF2B5EF4-FFF2-40B4-BE49-F238E27FC236}">
                <a16:creationId xmlns:a16="http://schemas.microsoft.com/office/drawing/2014/main" id="{D8F9C20E-5E65-C434-50CE-AF81F615FCE3}"/>
              </a:ext>
            </a:extLst>
          </p:cNvPr>
          <p:cNvGraphicFramePr>
            <a:graphicFrameLocks noGrp="1"/>
          </p:cNvGraphicFramePr>
          <p:nvPr>
            <p:ph sz="quarter" idx="4"/>
            <p:extLst>
              <p:ext uri="{D42A27DB-BD31-4B8C-83A1-F6EECF244321}">
                <p14:modId xmlns:p14="http://schemas.microsoft.com/office/powerpoint/2010/main" val="2396166712"/>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2818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1569-BD6B-4B56-9761-3E9D28D9B0BD}"/>
              </a:ext>
            </a:extLst>
          </p:cNvPr>
          <p:cNvSpPr>
            <a:spLocks noGrp="1"/>
          </p:cNvSpPr>
          <p:nvPr>
            <p:ph type="title"/>
          </p:nvPr>
        </p:nvSpPr>
        <p:spPr>
          <a:xfrm>
            <a:off x="1069848" y="484632"/>
            <a:ext cx="9990038" cy="1126454"/>
          </a:xfrm>
        </p:spPr>
        <p:txBody>
          <a:bodyPr>
            <a:normAutofit/>
          </a:bodyPr>
          <a:lstStyle/>
          <a:p>
            <a:r>
              <a:rPr lang="en-AU" sz="4000" b="0" dirty="0">
                <a:solidFill>
                  <a:schemeClr val="bg1"/>
                </a:solidFill>
              </a:rPr>
              <a:t>God has an established chain of command</a:t>
            </a:r>
            <a:endParaRPr lang="en-US" sz="4000" b="0" dirty="0">
              <a:solidFill>
                <a:schemeClr val="bg1"/>
              </a:solidFill>
            </a:endParaRPr>
          </a:p>
        </p:txBody>
      </p:sp>
      <p:graphicFrame>
        <p:nvGraphicFramePr>
          <p:cNvPr id="5" name="Content Placeholder 2">
            <a:extLst>
              <a:ext uri="{FF2B5EF4-FFF2-40B4-BE49-F238E27FC236}">
                <a16:creationId xmlns:a16="http://schemas.microsoft.com/office/drawing/2014/main" id="{B86D2781-D1F2-4170-93CA-FB3CA269BB3E}"/>
              </a:ext>
            </a:extLst>
          </p:cNvPr>
          <p:cNvGraphicFramePr>
            <a:graphicFrameLocks noGrp="1"/>
          </p:cNvGraphicFramePr>
          <p:nvPr>
            <p:ph idx="1"/>
            <p:extLst>
              <p:ext uri="{D42A27DB-BD31-4B8C-83A1-F6EECF244321}">
                <p14:modId xmlns:p14="http://schemas.microsoft.com/office/powerpoint/2010/main" val="2266813631"/>
              </p:ext>
            </p:extLst>
          </p:nvPr>
        </p:nvGraphicFramePr>
        <p:xfrm>
          <a:off x="545284" y="1741714"/>
          <a:ext cx="10917373" cy="4692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5801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4A0D9F4-0973-2834-BD07-3D97C139111F}"/>
              </a:ext>
            </a:extLst>
          </p:cNvPr>
          <p:cNvSpPr>
            <a:spLocks noGrp="1"/>
          </p:cNvSpPr>
          <p:nvPr>
            <p:ph type="title"/>
          </p:nvPr>
        </p:nvSpPr>
        <p:spPr>
          <a:xfrm>
            <a:off x="838200" y="365125"/>
            <a:ext cx="5393361" cy="1325563"/>
          </a:xfrm>
        </p:spPr>
        <p:txBody>
          <a:bodyPr>
            <a:normAutofit/>
          </a:bodyPr>
          <a:lstStyle/>
          <a:p>
            <a:r>
              <a:rPr lang="en-AU" b="1" dirty="0">
                <a:solidFill>
                  <a:srgbClr val="FFC000"/>
                </a:solidFill>
              </a:rPr>
              <a:t>Benefits of “Spirit- led” marriage</a:t>
            </a:r>
          </a:p>
        </p:txBody>
      </p:sp>
      <p:pic>
        <p:nvPicPr>
          <p:cNvPr id="5" name="Picture 4" descr="Cross section of young plant and roots">
            <a:extLst>
              <a:ext uri="{FF2B5EF4-FFF2-40B4-BE49-F238E27FC236}">
                <a16:creationId xmlns:a16="http://schemas.microsoft.com/office/drawing/2014/main" id="{E5C2B38F-D60E-A524-D56F-6A1962EB7A5D}"/>
              </a:ext>
            </a:extLst>
          </p:cNvPr>
          <p:cNvPicPr>
            <a:picLocks noChangeAspect="1"/>
          </p:cNvPicPr>
          <p:nvPr/>
        </p:nvPicPr>
        <p:blipFill>
          <a:blip r:embed="rId2">
            <a:extLst>
              <a:ext uri="{28A0092B-C50C-407E-A947-70E740481C1C}">
                <a14:useLocalDpi xmlns:a14="http://schemas.microsoft.com/office/drawing/2010/main" val="0"/>
              </a:ext>
            </a:extLst>
          </a:blip>
          <a:srcRect l="28500"/>
          <a:stretch/>
        </p:blipFill>
        <p:spPr>
          <a:xfrm>
            <a:off x="6796260" y="814637"/>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2" name="Content Placeholder 2">
            <a:extLst>
              <a:ext uri="{FF2B5EF4-FFF2-40B4-BE49-F238E27FC236}">
                <a16:creationId xmlns:a16="http://schemas.microsoft.com/office/drawing/2014/main" id="{FA783062-719F-4230-C693-58358558DE4D}"/>
              </a:ext>
            </a:extLst>
          </p:cNvPr>
          <p:cNvGraphicFramePr>
            <a:graphicFrameLocks noGrp="1"/>
          </p:cNvGraphicFramePr>
          <p:nvPr>
            <p:ph idx="1"/>
            <p:extLst>
              <p:ext uri="{D42A27DB-BD31-4B8C-83A1-F6EECF244321}">
                <p14:modId xmlns:p14="http://schemas.microsoft.com/office/powerpoint/2010/main" val="546195338"/>
              </p:ext>
            </p:extLst>
          </p:nvPr>
        </p:nvGraphicFramePr>
        <p:xfrm>
          <a:off x="273502" y="1690688"/>
          <a:ext cx="6401618" cy="4774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959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816652-E95E-40C9-B397-C76AFE1C2028}"/>
              </a:ext>
            </a:extLst>
          </p:cNvPr>
          <p:cNvSpPr>
            <a:spLocks noGrp="1"/>
          </p:cNvSpPr>
          <p:nvPr>
            <p:ph type="ctrTitle"/>
          </p:nvPr>
        </p:nvSpPr>
        <p:spPr>
          <a:xfrm>
            <a:off x="643468" y="643467"/>
            <a:ext cx="4816806" cy="4803744"/>
          </a:xfrm>
        </p:spPr>
        <p:txBody>
          <a:bodyPr>
            <a:normAutofit/>
          </a:bodyPr>
          <a:lstStyle/>
          <a:p>
            <a:pPr algn="l"/>
            <a:r>
              <a:rPr lang="en-AU" sz="4000" dirty="0">
                <a:solidFill>
                  <a:schemeClr val="accent6">
                    <a:lumMod val="50000"/>
                  </a:schemeClr>
                </a:solidFill>
              </a:rPr>
              <a:t>God elevated marriage to the highest spiritual relationship by introducing the church as </a:t>
            </a:r>
            <a:r>
              <a:rPr lang="en-AU" sz="4000" b="1" dirty="0">
                <a:solidFill>
                  <a:schemeClr val="accent6">
                    <a:lumMod val="50000"/>
                  </a:schemeClr>
                </a:solidFill>
              </a:rPr>
              <a:t>His bride </a:t>
            </a:r>
            <a:r>
              <a:rPr lang="en-AU" sz="4000" dirty="0">
                <a:solidFill>
                  <a:schemeClr val="accent6">
                    <a:lumMod val="50000"/>
                  </a:schemeClr>
                </a:solidFill>
              </a:rPr>
              <a:t>&amp; Himself as the </a:t>
            </a:r>
            <a:r>
              <a:rPr lang="en-AU" sz="4000" b="1" dirty="0">
                <a:solidFill>
                  <a:schemeClr val="accent6">
                    <a:lumMod val="50000"/>
                  </a:schemeClr>
                </a:solidFill>
              </a:rPr>
              <a:t>groom</a:t>
            </a:r>
            <a:endParaRPr lang="en-US" sz="4000" b="1" dirty="0">
              <a:solidFill>
                <a:schemeClr val="accent6">
                  <a:lumMod val="50000"/>
                </a:schemeClr>
              </a:solidFill>
            </a:endParaRPr>
          </a:p>
        </p:txBody>
      </p:sp>
      <p:pic>
        <p:nvPicPr>
          <p:cNvPr id="5" name="Picture 4" descr="A close up of a flowers">
            <a:extLst>
              <a:ext uri="{FF2B5EF4-FFF2-40B4-BE49-F238E27FC236}">
                <a16:creationId xmlns:a16="http://schemas.microsoft.com/office/drawing/2014/main" id="{0EF5E38D-0785-4482-91F2-A65E2DFB5889}"/>
              </a:ext>
            </a:extLst>
          </p:cNvPr>
          <p:cNvPicPr>
            <a:picLocks noChangeAspect="1"/>
          </p:cNvPicPr>
          <p:nvPr/>
        </p:nvPicPr>
        <p:blipFill rotWithShape="1">
          <a:blip r:embed="rId2"/>
          <a:srcRect l="19285" r="2267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8651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0DA70CC-18BA-65FD-5267-069C7F07EF3C}"/>
              </a:ext>
            </a:extLst>
          </p:cNvPr>
          <p:cNvSpPr>
            <a:spLocks noGrp="1"/>
          </p:cNvSpPr>
          <p:nvPr>
            <p:ph type="title"/>
          </p:nvPr>
        </p:nvSpPr>
        <p:spPr>
          <a:xfrm>
            <a:off x="1020467" y="1235868"/>
            <a:ext cx="4883944" cy="1260021"/>
          </a:xfrm>
        </p:spPr>
        <p:txBody>
          <a:bodyPr anchor="b">
            <a:normAutofit/>
          </a:bodyPr>
          <a:lstStyle/>
          <a:p>
            <a:r>
              <a:rPr lang="en-AU" sz="3800" dirty="0">
                <a:solidFill>
                  <a:schemeClr val="bg1"/>
                </a:solidFill>
              </a:rPr>
              <a:t>Jesus </a:t>
            </a:r>
            <a:r>
              <a:rPr lang="en-AU" sz="3800">
                <a:solidFill>
                  <a:schemeClr val="bg1"/>
                </a:solidFill>
              </a:rPr>
              <a:t>&amp; His </a:t>
            </a:r>
            <a:r>
              <a:rPr lang="en-AU" sz="3800" dirty="0">
                <a:solidFill>
                  <a:schemeClr val="bg1"/>
                </a:solidFill>
              </a:rPr>
              <a:t>Bride</a:t>
            </a:r>
          </a:p>
        </p:txBody>
      </p:sp>
      <p:sp>
        <p:nvSpPr>
          <p:cNvPr id="3" name="Content Placeholder 2">
            <a:extLst>
              <a:ext uri="{FF2B5EF4-FFF2-40B4-BE49-F238E27FC236}">
                <a16:creationId xmlns:a16="http://schemas.microsoft.com/office/drawing/2014/main" id="{34C6610D-0558-55EE-BE37-6EE149F07A81}"/>
              </a:ext>
            </a:extLst>
          </p:cNvPr>
          <p:cNvSpPr>
            <a:spLocks noGrp="1"/>
          </p:cNvSpPr>
          <p:nvPr>
            <p:ph idx="1"/>
          </p:nvPr>
        </p:nvSpPr>
        <p:spPr>
          <a:xfrm>
            <a:off x="1020467" y="2677658"/>
            <a:ext cx="4792504" cy="2548611"/>
          </a:xfrm>
        </p:spPr>
        <p:txBody>
          <a:bodyPr>
            <a:normAutofit/>
          </a:bodyPr>
          <a:lstStyle/>
          <a:p>
            <a:r>
              <a:rPr lang="en-AU" sz="2400" dirty="0">
                <a:solidFill>
                  <a:schemeClr val="bg1"/>
                </a:solidFill>
              </a:rPr>
              <a:t>Jesus loves His Church</a:t>
            </a:r>
          </a:p>
          <a:p>
            <a:r>
              <a:rPr lang="en-AU" sz="2400" dirty="0">
                <a:solidFill>
                  <a:schemeClr val="bg1"/>
                </a:solidFill>
              </a:rPr>
              <a:t>He gave His life for His Church</a:t>
            </a:r>
          </a:p>
          <a:p>
            <a:r>
              <a:rPr lang="en-AU" sz="2400" dirty="0">
                <a:solidFill>
                  <a:schemeClr val="bg1"/>
                </a:solidFill>
              </a:rPr>
              <a:t>He is actively building &amp; purifying His Church</a:t>
            </a:r>
          </a:p>
          <a:p>
            <a:r>
              <a:rPr lang="en-AU" sz="2400" dirty="0">
                <a:solidFill>
                  <a:schemeClr val="bg1"/>
                </a:solidFill>
              </a:rPr>
              <a:t>He is preparing His Bride for His coming</a:t>
            </a:r>
          </a:p>
          <a:p>
            <a:endParaRPr lang="en-AU" sz="2000" dirty="0">
              <a:solidFill>
                <a:schemeClr val="bg1"/>
              </a:solidFill>
            </a:endParaRPr>
          </a:p>
          <a:p>
            <a:endParaRPr lang="en-AU" sz="2000" dirty="0">
              <a:solidFill>
                <a:schemeClr val="bg1"/>
              </a:solidFill>
            </a:endParaRPr>
          </a:p>
          <a:p>
            <a:endParaRPr lang="en-AU" sz="2000" dirty="0">
              <a:solidFill>
                <a:schemeClr val="bg1"/>
              </a:solidFill>
            </a:endParaRPr>
          </a:p>
        </p:txBody>
      </p:sp>
      <p:pic>
        <p:nvPicPr>
          <p:cNvPr id="5" name="Picture 4" descr="A crucifix in a heart shaped hole&#10;&#10;AI-generated content may be incorrect.">
            <a:extLst>
              <a:ext uri="{FF2B5EF4-FFF2-40B4-BE49-F238E27FC236}">
                <a16:creationId xmlns:a16="http://schemas.microsoft.com/office/drawing/2014/main" id="{50C09BFF-6630-F3FE-DC24-DD01084857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874" r="8620" b="-2"/>
          <a:stretch/>
        </p:blipFill>
        <p:spPr>
          <a:xfrm>
            <a:off x="6735467" y="977900"/>
            <a:ext cx="5037433" cy="4826000"/>
          </a:xfrm>
          <a:prstGeom prst="rect">
            <a:avLst/>
          </a:prstGeom>
        </p:spPr>
      </p:pic>
      <p:sp>
        <p:nvSpPr>
          <p:cNvPr id="55" name="Rectangle 5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20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urrounded by a person surrounded by white doves">
            <a:extLst>
              <a:ext uri="{FF2B5EF4-FFF2-40B4-BE49-F238E27FC236}">
                <a16:creationId xmlns:a16="http://schemas.microsoft.com/office/drawing/2014/main" id="{168959F3-19C1-CD68-5CDF-839B5499FE2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46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C727E-4BA5-8CF9-147E-026CD10FAE31}"/>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4800" dirty="0">
                <a:solidFill>
                  <a:schemeClr val="tx1">
                    <a:lumMod val="85000"/>
                    <a:lumOff val="15000"/>
                  </a:schemeClr>
                </a:solidFill>
              </a:rPr>
              <a:t>Jesus is coming back for His Bride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77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wall, indoor, furniture&#10;&#10;Description generated with high confidence">
            <a:extLst>
              <a:ext uri="{FF2B5EF4-FFF2-40B4-BE49-F238E27FC236}">
                <a16:creationId xmlns:a16="http://schemas.microsoft.com/office/drawing/2014/main" id="{E8349824-2329-4574-A90D-D5C99387CEEF}"/>
              </a:ext>
            </a:extLst>
          </p:cNvPr>
          <p:cNvPicPr>
            <a:picLocks noChangeAspect="1"/>
          </p:cNvPicPr>
          <p:nvPr/>
        </p:nvPicPr>
        <p:blipFill rotWithShape="1">
          <a:blip r:embed="rId2"/>
          <a:srcRect t="881"/>
          <a:stretch/>
        </p:blipFill>
        <p:spPr>
          <a:xfrm>
            <a:off x="-3047"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B47DD8-0B7B-D3FA-4B8C-F9C2C3657C2A}"/>
              </a:ext>
            </a:extLst>
          </p:cNvPr>
          <p:cNvSpPr/>
          <p:nvPr/>
        </p:nvSpPr>
        <p:spPr>
          <a:xfrm>
            <a:off x="1097279" y="325550"/>
            <a:ext cx="10097589" cy="2992416"/>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7200" b="1" cap="none" spc="0" dirty="0">
                <a:ln w="22225">
                  <a:solidFill>
                    <a:schemeClr val="tx1"/>
                  </a:solidFill>
                  <a:miter lim="800000"/>
                </a:ln>
                <a:solidFill>
                  <a:schemeClr val="bg1"/>
                </a:solidFill>
                <a:effectLst>
                  <a:outerShdw blurRad="12700" dist="38100" dir="2700000" algn="tl" rotWithShape="0">
                    <a:schemeClr val="bg1">
                      <a:lumMod val="50000"/>
                    </a:schemeClr>
                  </a:outerShdw>
                </a:effectLst>
                <a:latin typeface="+mj-lt"/>
                <a:ea typeface="+mj-ea"/>
                <a:cs typeface="+mj-cs"/>
              </a:rPr>
              <a:t>Are you coming </a:t>
            </a:r>
          </a:p>
          <a:p>
            <a:pPr algn="ctr">
              <a:lnSpc>
                <a:spcPct val="90000"/>
              </a:lnSpc>
              <a:spcBef>
                <a:spcPct val="0"/>
              </a:spcBef>
              <a:spcAft>
                <a:spcPts val="600"/>
              </a:spcAft>
            </a:pPr>
            <a:r>
              <a:rPr lang="en-US" sz="7200" b="1" cap="none" spc="0" dirty="0">
                <a:ln w="22225">
                  <a:solidFill>
                    <a:schemeClr val="tx1"/>
                  </a:solidFill>
                  <a:miter lim="800000"/>
                </a:ln>
                <a:solidFill>
                  <a:schemeClr val="bg1"/>
                </a:solidFill>
                <a:effectLst>
                  <a:outerShdw blurRad="12700" dist="38100" dir="2700000" algn="tl" rotWithShape="0">
                    <a:schemeClr val="bg1">
                      <a:lumMod val="50000"/>
                    </a:schemeClr>
                  </a:outerShdw>
                </a:effectLst>
                <a:latin typeface="+mj-lt"/>
                <a:ea typeface="+mj-ea"/>
                <a:cs typeface="+mj-cs"/>
              </a:rPr>
              <a:t>to </a:t>
            </a:r>
            <a:r>
              <a:rPr lang="en-US" sz="7200" b="1" dirty="0">
                <a:ln w="22225">
                  <a:solidFill>
                    <a:schemeClr val="tx1"/>
                  </a:solidFill>
                  <a:miter lim="800000"/>
                </a:ln>
                <a:solidFill>
                  <a:schemeClr val="bg1"/>
                </a:solidFill>
                <a:effectLst>
                  <a:outerShdw blurRad="12700" dist="38100" dir="2700000" algn="tl" rotWithShape="0">
                    <a:schemeClr val="bg1">
                      <a:lumMod val="50000"/>
                    </a:schemeClr>
                  </a:outerShdw>
                </a:effectLst>
                <a:latin typeface="+mj-lt"/>
                <a:ea typeface="+mj-ea"/>
                <a:cs typeface="+mj-cs"/>
              </a:rPr>
              <a:t>the wedding feast?</a:t>
            </a:r>
            <a:endParaRPr lang="en-US" sz="7200" b="1" cap="none" spc="0" dirty="0">
              <a:ln w="22225">
                <a:solidFill>
                  <a:schemeClr val="tx1"/>
                </a:solidFill>
                <a:miter lim="800000"/>
              </a:ln>
              <a:solidFill>
                <a:schemeClr val="bg1"/>
              </a:solidFill>
              <a:effectLst>
                <a:outerShdw blurRad="12700" dist="38100" dir="2700000" algn="tl" rotWithShape="0">
                  <a:schemeClr val="bg1">
                    <a:lumMod val="50000"/>
                  </a:schemeClr>
                </a:outerShdw>
              </a:effectLst>
              <a:latin typeface="+mj-lt"/>
              <a:ea typeface="+mj-ea"/>
              <a:cs typeface="+mj-cs"/>
            </a:endParaRPr>
          </a:p>
        </p:txBody>
      </p:sp>
    </p:spTree>
    <p:extLst>
      <p:ext uri="{BB962C8B-B14F-4D97-AF65-F5344CB8AC3E}">
        <p14:creationId xmlns:p14="http://schemas.microsoft.com/office/powerpoint/2010/main" val="208604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white dove flying in the sky">
            <a:extLst>
              <a:ext uri="{FF2B5EF4-FFF2-40B4-BE49-F238E27FC236}">
                <a16:creationId xmlns:a16="http://schemas.microsoft.com/office/drawing/2014/main" id="{1B492033-32CF-6D19-CB5D-A7A5BC30E39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5000"/>
          <a:stretch/>
        </p:blipFill>
        <p:spPr>
          <a:xfrm>
            <a:off x="-3047" y="10"/>
            <a:ext cx="12191999" cy="6857990"/>
          </a:xfrm>
          <a:prstGeom prst="rect">
            <a:avLst/>
          </a:prstGeom>
        </p:spPr>
      </p:pic>
      <p:sp>
        <p:nvSpPr>
          <p:cNvPr id="30" name="Rectangle 2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86D733-D79B-5C7D-FB0C-0C653B73F79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ln w="22225">
                  <a:solidFill>
                    <a:srgbClr val="FFFFFF"/>
                  </a:solidFill>
                </a:ln>
                <a:solidFill>
                  <a:srgbClr val="FFFFFF"/>
                </a:solidFill>
              </a:rPr>
              <a:t>The difference between an ordinary marriage &amp; an extra-ordinary marriage is the </a:t>
            </a:r>
            <a:r>
              <a:rPr lang="en-US" sz="5200" b="1" dirty="0">
                <a:ln w="22225">
                  <a:solidFill>
                    <a:srgbClr val="FFFFFF"/>
                  </a:solidFill>
                </a:ln>
                <a:solidFill>
                  <a:srgbClr val="FFFFFF"/>
                </a:solidFill>
              </a:rPr>
              <a:t>presence </a:t>
            </a:r>
            <a:r>
              <a:rPr lang="en-US" sz="5200" dirty="0">
                <a:ln w="22225">
                  <a:solidFill>
                    <a:srgbClr val="FFFFFF"/>
                  </a:solidFill>
                </a:ln>
                <a:solidFill>
                  <a:srgbClr val="FFFFFF"/>
                </a:solidFill>
              </a:rPr>
              <a:t>of </a:t>
            </a:r>
            <a:r>
              <a:rPr lang="en-US" sz="5200" b="1" dirty="0">
                <a:ln w="22225">
                  <a:solidFill>
                    <a:srgbClr val="FFFFFF"/>
                  </a:solidFill>
                </a:ln>
                <a:solidFill>
                  <a:srgbClr val="FFC000"/>
                </a:solidFill>
              </a:rPr>
              <a:t>Holy Spirit</a:t>
            </a:r>
            <a:r>
              <a:rPr lang="en-US" sz="5200" dirty="0">
                <a:ln w="22225">
                  <a:solidFill>
                    <a:srgbClr val="FFFFFF"/>
                  </a:solidFill>
                </a:ln>
                <a:solidFill>
                  <a:srgbClr val="FFC000"/>
                </a:solidFill>
              </a:rPr>
              <a:t> </a:t>
            </a:r>
            <a:r>
              <a:rPr lang="en-US" sz="5200" dirty="0">
                <a:ln w="22225">
                  <a:solidFill>
                    <a:srgbClr val="FFFFFF"/>
                  </a:solidFill>
                </a:ln>
                <a:solidFill>
                  <a:srgbClr val="FFFFFF"/>
                </a:solidFill>
              </a:rPr>
              <a:t>in our lives</a:t>
            </a:r>
          </a:p>
        </p:txBody>
      </p:sp>
    </p:spTree>
    <p:extLst>
      <p:ext uri="{BB962C8B-B14F-4D97-AF65-F5344CB8AC3E}">
        <p14:creationId xmlns:p14="http://schemas.microsoft.com/office/powerpoint/2010/main" val="342204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oom inserting wedding ring">
            <a:extLst>
              <a:ext uri="{FF2B5EF4-FFF2-40B4-BE49-F238E27FC236}">
                <a16:creationId xmlns:a16="http://schemas.microsoft.com/office/drawing/2014/main" id="{247108E3-851C-7BC5-BF48-7F824F1B66ED}"/>
              </a:ext>
            </a:extLst>
          </p:cNvPr>
          <p:cNvPicPr>
            <a:picLocks noChangeAspect="1"/>
          </p:cNvPicPr>
          <p:nvPr/>
        </p:nvPicPr>
        <p:blipFill>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90" name="Rectangle 8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6B73A0A-BD41-0D1D-E622-B6B376D50842}"/>
              </a:ext>
            </a:extLst>
          </p:cNvPr>
          <p:cNvSpPr>
            <a:spLocks noGrp="1"/>
          </p:cNvSpPr>
          <p:nvPr>
            <p:ph type="ctrTitle"/>
          </p:nvPr>
        </p:nvSpPr>
        <p:spPr>
          <a:xfrm>
            <a:off x="7935402" y="743447"/>
            <a:ext cx="3324781" cy="2874964"/>
          </a:xfrm>
          <a:noFill/>
        </p:spPr>
        <p:txBody>
          <a:bodyPr>
            <a:normAutofit fontScale="90000"/>
          </a:bodyPr>
          <a:lstStyle/>
          <a:p>
            <a:pPr algn="l"/>
            <a:r>
              <a:rPr lang="en-AU" sz="5200" dirty="0"/>
              <a:t>Reminder of where marriage began:</a:t>
            </a:r>
          </a:p>
        </p:txBody>
      </p:sp>
      <p:sp>
        <p:nvSpPr>
          <p:cNvPr id="7" name="Subtitle 6">
            <a:extLst>
              <a:ext uri="{FF2B5EF4-FFF2-40B4-BE49-F238E27FC236}">
                <a16:creationId xmlns:a16="http://schemas.microsoft.com/office/drawing/2014/main" id="{5F45BA2A-63E7-8986-751E-F8B745BE24E4}"/>
              </a:ext>
            </a:extLst>
          </p:cNvPr>
          <p:cNvSpPr>
            <a:spLocks noGrp="1"/>
          </p:cNvSpPr>
          <p:nvPr>
            <p:ph type="subTitle" idx="1"/>
          </p:nvPr>
        </p:nvSpPr>
        <p:spPr>
          <a:xfrm>
            <a:off x="7935403" y="4629234"/>
            <a:ext cx="3445766" cy="1485319"/>
          </a:xfrm>
          <a:noFill/>
        </p:spPr>
        <p:txBody>
          <a:bodyPr>
            <a:normAutofit lnSpcReduction="10000"/>
          </a:bodyPr>
          <a:lstStyle/>
          <a:p>
            <a:pPr algn="l"/>
            <a:r>
              <a:rPr lang="en-US" sz="2200" i="1" dirty="0"/>
              <a:t>“As the Scriptures say: A man leaves his father &amp; mother and is joined to his wife, and the two are united into one.”</a:t>
            </a:r>
            <a:endParaRPr lang="en-AU" sz="2200" i="1" dirty="0"/>
          </a:p>
        </p:txBody>
      </p:sp>
    </p:spTree>
    <p:extLst>
      <p:ext uri="{BB962C8B-B14F-4D97-AF65-F5344CB8AC3E}">
        <p14:creationId xmlns:p14="http://schemas.microsoft.com/office/powerpoint/2010/main" val="75457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7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E1F783-F541-E9BB-69D1-431CFD9D0083}"/>
              </a:ext>
            </a:extLst>
          </p:cNvPr>
          <p:cNvSpPr>
            <a:spLocks noGrp="1"/>
          </p:cNvSpPr>
          <p:nvPr>
            <p:ph type="title"/>
          </p:nvPr>
        </p:nvSpPr>
        <p:spPr/>
        <p:txBody>
          <a:bodyPr/>
          <a:lstStyle/>
          <a:p>
            <a:r>
              <a:rPr lang="en-AU" dirty="0">
                <a:highlight>
                  <a:srgbClr val="C0C0C0"/>
                </a:highlight>
              </a:rPr>
              <a:t>GOD–GIVEN INNATE ROLES </a:t>
            </a:r>
          </a:p>
        </p:txBody>
      </p:sp>
      <p:sp>
        <p:nvSpPr>
          <p:cNvPr id="6" name="Text Placeholder 5">
            <a:extLst>
              <a:ext uri="{FF2B5EF4-FFF2-40B4-BE49-F238E27FC236}">
                <a16:creationId xmlns:a16="http://schemas.microsoft.com/office/drawing/2014/main" id="{15026FE9-D2B2-6C04-9F34-C7C5D00B917C}"/>
              </a:ext>
            </a:extLst>
          </p:cNvPr>
          <p:cNvSpPr>
            <a:spLocks noGrp="1"/>
          </p:cNvSpPr>
          <p:nvPr>
            <p:ph type="body" idx="1"/>
          </p:nvPr>
        </p:nvSpPr>
        <p:spPr/>
        <p:txBody>
          <a:bodyPr>
            <a:normAutofit/>
          </a:bodyPr>
          <a:lstStyle/>
          <a:p>
            <a:r>
              <a:rPr lang="en-AU" sz="3600" u="sng" dirty="0"/>
              <a:t>HUSBANDS</a:t>
            </a:r>
          </a:p>
        </p:txBody>
      </p:sp>
      <p:sp>
        <p:nvSpPr>
          <p:cNvPr id="7" name="Content Placeholder 6">
            <a:extLst>
              <a:ext uri="{FF2B5EF4-FFF2-40B4-BE49-F238E27FC236}">
                <a16:creationId xmlns:a16="http://schemas.microsoft.com/office/drawing/2014/main" id="{4317F4E6-B7C7-01E9-CCF6-5E8482266EFE}"/>
              </a:ext>
            </a:extLst>
          </p:cNvPr>
          <p:cNvSpPr>
            <a:spLocks noGrp="1"/>
          </p:cNvSpPr>
          <p:nvPr>
            <p:ph sz="half" idx="2"/>
          </p:nvPr>
        </p:nvSpPr>
        <p:spPr/>
        <p:txBody>
          <a:bodyPr/>
          <a:lstStyle/>
          <a:p>
            <a:r>
              <a:rPr lang="en-AU" dirty="0"/>
              <a:t>To lead</a:t>
            </a:r>
          </a:p>
          <a:p>
            <a:r>
              <a:rPr lang="en-AU" dirty="0"/>
              <a:t>To provide</a:t>
            </a:r>
          </a:p>
          <a:p>
            <a:r>
              <a:rPr lang="en-AU" dirty="0"/>
              <a:t>To protect</a:t>
            </a:r>
          </a:p>
        </p:txBody>
      </p:sp>
      <p:sp>
        <p:nvSpPr>
          <p:cNvPr id="8" name="Text Placeholder 7">
            <a:extLst>
              <a:ext uri="{FF2B5EF4-FFF2-40B4-BE49-F238E27FC236}">
                <a16:creationId xmlns:a16="http://schemas.microsoft.com/office/drawing/2014/main" id="{EC2A9407-97C6-918E-39F6-9788A94B6298}"/>
              </a:ext>
            </a:extLst>
          </p:cNvPr>
          <p:cNvSpPr>
            <a:spLocks noGrp="1"/>
          </p:cNvSpPr>
          <p:nvPr>
            <p:ph type="body" sz="quarter" idx="3"/>
          </p:nvPr>
        </p:nvSpPr>
        <p:spPr/>
        <p:txBody>
          <a:bodyPr>
            <a:normAutofit/>
          </a:bodyPr>
          <a:lstStyle/>
          <a:p>
            <a:r>
              <a:rPr lang="en-AU" sz="3600" u="sng" dirty="0"/>
              <a:t>WIVES</a:t>
            </a:r>
          </a:p>
        </p:txBody>
      </p:sp>
      <p:sp>
        <p:nvSpPr>
          <p:cNvPr id="9" name="Content Placeholder 8">
            <a:extLst>
              <a:ext uri="{FF2B5EF4-FFF2-40B4-BE49-F238E27FC236}">
                <a16:creationId xmlns:a16="http://schemas.microsoft.com/office/drawing/2014/main" id="{C5F7259A-F7AB-27E3-3536-472FDE798DBC}"/>
              </a:ext>
            </a:extLst>
          </p:cNvPr>
          <p:cNvSpPr>
            <a:spLocks noGrp="1"/>
          </p:cNvSpPr>
          <p:nvPr>
            <p:ph sz="quarter" idx="4"/>
          </p:nvPr>
        </p:nvSpPr>
        <p:spPr/>
        <p:txBody>
          <a:bodyPr/>
          <a:lstStyle/>
          <a:p>
            <a:r>
              <a:rPr lang="en-AU" dirty="0"/>
              <a:t>To nurture </a:t>
            </a:r>
          </a:p>
          <a:p>
            <a:r>
              <a:rPr lang="en-AU" dirty="0"/>
              <a:t>To give birth</a:t>
            </a:r>
          </a:p>
          <a:p>
            <a:r>
              <a:rPr lang="en-AU" dirty="0"/>
              <a:t>Main caregivers </a:t>
            </a:r>
          </a:p>
        </p:txBody>
      </p:sp>
      <p:pic>
        <p:nvPicPr>
          <p:cNvPr id="13" name="Graphic 12">
            <a:extLst>
              <a:ext uri="{FF2B5EF4-FFF2-40B4-BE49-F238E27FC236}">
                <a16:creationId xmlns:a16="http://schemas.microsoft.com/office/drawing/2014/main" id="{737987B7-4DE5-20F6-CA33-9FF37382F3F2}"/>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2939143" y="2219833"/>
            <a:ext cx="2944930" cy="3100632"/>
          </a:xfrm>
          <a:prstGeom prst="rect">
            <a:avLst/>
          </a:prstGeom>
        </p:spPr>
      </p:pic>
      <p:pic>
        <p:nvPicPr>
          <p:cNvPr id="16" name="Content Placeholder 4" descr="A black background with a black square">
            <a:extLst>
              <a:ext uri="{FF2B5EF4-FFF2-40B4-BE49-F238E27FC236}">
                <a16:creationId xmlns:a16="http://schemas.microsoft.com/office/drawing/2014/main" id="{4314063A-C2B0-5711-3775-59961247E91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246103" y="2219833"/>
            <a:ext cx="1583005" cy="3166010"/>
          </a:xfrm>
          <a:prstGeom prst="rect">
            <a:avLst/>
          </a:prstGeom>
        </p:spPr>
      </p:pic>
    </p:spTree>
    <p:extLst>
      <p:ext uri="{BB962C8B-B14F-4D97-AF65-F5344CB8AC3E}">
        <p14:creationId xmlns:p14="http://schemas.microsoft.com/office/powerpoint/2010/main" val="3986388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6F76-3B4D-EC97-DFF5-B994349629D5}"/>
              </a:ext>
            </a:extLst>
          </p:cNvPr>
          <p:cNvSpPr>
            <a:spLocks noGrp="1"/>
          </p:cNvSpPr>
          <p:nvPr>
            <p:ph type="title"/>
          </p:nvPr>
        </p:nvSpPr>
        <p:spPr>
          <a:xfrm>
            <a:off x="653143" y="2068287"/>
            <a:ext cx="2950028" cy="3770726"/>
          </a:xfrm>
        </p:spPr>
        <p:txBody>
          <a:bodyPr vert="horz" lIns="91440" tIns="45720" rIns="91440" bIns="45720" rtlCol="0" anchor="t">
            <a:normAutofit/>
          </a:bodyPr>
          <a:lstStyle/>
          <a:p>
            <a:pPr algn="ctr"/>
            <a:r>
              <a:rPr lang="en-US" b="1" kern="1200" dirty="0">
                <a:solidFill>
                  <a:schemeClr val="bg1"/>
                </a:solidFill>
                <a:latin typeface="+mj-lt"/>
                <a:ea typeface="+mj-ea"/>
                <a:cs typeface="+mj-cs"/>
              </a:rPr>
              <a:t>Essential</a:t>
            </a:r>
            <a:br>
              <a:rPr lang="en-US" b="1" kern="1200" dirty="0">
                <a:solidFill>
                  <a:schemeClr val="bg1"/>
                </a:solidFill>
                <a:latin typeface="+mj-lt"/>
                <a:ea typeface="+mj-ea"/>
                <a:cs typeface="+mj-cs"/>
              </a:rPr>
            </a:br>
            <a:r>
              <a:rPr lang="en-US" b="1" kern="1200" dirty="0">
                <a:solidFill>
                  <a:schemeClr val="bg1"/>
                </a:solidFill>
                <a:latin typeface="+mj-lt"/>
                <a:ea typeface="+mj-ea"/>
                <a:cs typeface="+mj-cs"/>
              </a:rPr>
              <a:t>elements of marriage</a:t>
            </a:r>
          </a:p>
        </p:txBody>
      </p:sp>
      <p:graphicFrame>
        <p:nvGraphicFramePr>
          <p:cNvPr id="26" name="Content Placeholder 2">
            <a:extLst>
              <a:ext uri="{FF2B5EF4-FFF2-40B4-BE49-F238E27FC236}">
                <a16:creationId xmlns:a16="http://schemas.microsoft.com/office/drawing/2014/main" id="{EDC5B071-2FA2-9C29-8FF7-1E07EE5D441F}"/>
              </a:ext>
            </a:extLst>
          </p:cNvPr>
          <p:cNvGraphicFramePr>
            <a:graphicFrameLocks noGrp="1"/>
          </p:cNvGraphicFramePr>
          <p:nvPr>
            <p:ph idx="1"/>
            <p:extLst>
              <p:ext uri="{D42A27DB-BD31-4B8C-83A1-F6EECF244321}">
                <p14:modId xmlns:p14="http://schemas.microsoft.com/office/powerpoint/2010/main" val="397282133"/>
              </p:ext>
            </p:extLst>
          </p:nvPr>
        </p:nvGraphicFramePr>
        <p:xfrm>
          <a:off x="4288971" y="424543"/>
          <a:ext cx="7707085" cy="6149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884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two people holding hands">
            <a:extLst>
              <a:ext uri="{FF2B5EF4-FFF2-40B4-BE49-F238E27FC236}">
                <a16:creationId xmlns:a16="http://schemas.microsoft.com/office/drawing/2014/main" id="{F840B79A-675B-F95C-CFC5-152915501F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37" r="23298" b="8054"/>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D95B6-3ECD-59DA-1765-FD8411E4BF3D}"/>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400" dirty="0">
                <a:solidFill>
                  <a:schemeClr val="bg1"/>
                </a:solidFill>
              </a:rPr>
              <a:t>“Submit to one another out of reverence (</a:t>
            </a:r>
            <a:r>
              <a:rPr lang="en-US" sz="4400" i="1" dirty="0">
                <a:solidFill>
                  <a:srgbClr val="FFC000"/>
                </a:solidFill>
              </a:rPr>
              <a:t>fear</a:t>
            </a:r>
            <a:r>
              <a:rPr lang="en-US" sz="4400" dirty="0">
                <a:solidFill>
                  <a:schemeClr val="bg1"/>
                </a:solidFill>
              </a:rPr>
              <a:t>) of God” vs 21</a:t>
            </a:r>
            <a:br>
              <a:rPr lang="en-US" sz="4400" dirty="0">
                <a:solidFill>
                  <a:schemeClr val="bg1"/>
                </a:solidFill>
              </a:rPr>
            </a:br>
            <a:endParaRPr lang="en-US" sz="4400" dirty="0">
              <a:solidFill>
                <a:schemeClr val="bg1"/>
              </a:solidFill>
            </a:endParaRPr>
          </a:p>
        </p:txBody>
      </p:sp>
      <p:sp>
        <p:nvSpPr>
          <p:cNvPr id="3" name="Text Placeholder 2">
            <a:extLst>
              <a:ext uri="{FF2B5EF4-FFF2-40B4-BE49-F238E27FC236}">
                <a16:creationId xmlns:a16="http://schemas.microsoft.com/office/drawing/2014/main" id="{466A23FC-6D03-4EA9-5063-E49090202960}"/>
              </a:ext>
            </a:extLst>
          </p:cNvPr>
          <p:cNvSpPr>
            <a:spLocks noGrp="1"/>
          </p:cNvSpPr>
          <p:nvPr>
            <p:ph type="body" idx="1"/>
          </p:nvPr>
        </p:nvSpPr>
        <p:spPr>
          <a:xfrm>
            <a:off x="477980" y="4676872"/>
            <a:ext cx="4982294" cy="1404191"/>
          </a:xfrm>
        </p:spPr>
        <p:txBody>
          <a:bodyPr vert="horz" lIns="91440" tIns="45720" rIns="91440" bIns="45720" rtlCol="0">
            <a:normAutofit/>
          </a:bodyPr>
          <a:lstStyle/>
          <a:p>
            <a:r>
              <a:rPr lang="en-US" sz="2800" i="1" dirty="0">
                <a:solidFill>
                  <a:schemeClr val="bg1"/>
                </a:solidFill>
              </a:rPr>
              <a:t>Marriage is a journey of submission – first to God &amp; then to each other</a:t>
            </a:r>
          </a:p>
          <a:p>
            <a:endParaRPr lang="en-US" sz="2000" dirty="0">
              <a:solidFill>
                <a:schemeClr val="bg1"/>
              </a:solidFill>
            </a:endParaRP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54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B5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35FCC2-F065-E62D-C020-52661E7C9A77}"/>
              </a:ext>
            </a:extLst>
          </p:cNvPr>
          <p:cNvSpPr>
            <a:spLocks noGrp="1"/>
          </p:cNvSpPr>
          <p:nvPr>
            <p:ph type="title"/>
          </p:nvPr>
        </p:nvSpPr>
        <p:spPr>
          <a:xfrm>
            <a:off x="640080" y="2129246"/>
            <a:ext cx="2860766" cy="2654392"/>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The two foundational pillars</a:t>
            </a:r>
          </a:p>
        </p:txBody>
      </p:sp>
      <p:pic>
        <p:nvPicPr>
          <p:cNvPr id="5" name="Picture 2" descr="Ephesians 5:33 KJV Bible Verse Images">
            <a:extLst>
              <a:ext uri="{FF2B5EF4-FFF2-40B4-BE49-F238E27FC236}">
                <a16:creationId xmlns:a16="http://schemas.microsoft.com/office/drawing/2014/main" id="{A84C77FC-5713-4C20-59F9-2D80ACCB86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708" r="-2" b="12812"/>
          <a:stretch/>
        </p:blipFill>
        <p:spPr bwMode="auto">
          <a:xfrm>
            <a:off x="3730240" y="1358536"/>
            <a:ext cx="7512084" cy="423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386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2BA7F83-EDDF-B288-8A0C-E0E06AD22DF3}"/>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r>
              <a:rPr lang="en-US" sz="4100" kern="1200">
                <a:solidFill>
                  <a:srgbClr val="FFFFFF"/>
                </a:solidFill>
                <a:latin typeface="+mj-lt"/>
                <a:ea typeface="+mj-ea"/>
                <a:cs typeface="+mj-cs"/>
              </a:rPr>
              <a:t>“For husbands, this means </a:t>
            </a:r>
            <a:r>
              <a:rPr lang="en-US" sz="4100" b="1" kern="1200">
                <a:solidFill>
                  <a:srgbClr val="FFFFFF"/>
                </a:solidFill>
                <a:latin typeface="+mj-lt"/>
                <a:ea typeface="+mj-ea"/>
                <a:cs typeface="+mj-cs"/>
              </a:rPr>
              <a:t>love</a:t>
            </a:r>
            <a:r>
              <a:rPr lang="en-US" sz="4100" kern="1200">
                <a:solidFill>
                  <a:srgbClr val="FFFFFF"/>
                </a:solidFill>
                <a:latin typeface="+mj-lt"/>
                <a:ea typeface="+mj-ea"/>
                <a:cs typeface="+mj-cs"/>
              </a:rPr>
              <a:t> your wives just as Christ loved the church... </a:t>
            </a:r>
            <a:br>
              <a:rPr lang="en-US" sz="4100" kern="1200">
                <a:solidFill>
                  <a:srgbClr val="FFFFFF"/>
                </a:solidFill>
                <a:latin typeface="+mj-lt"/>
                <a:ea typeface="+mj-ea"/>
                <a:cs typeface="+mj-cs"/>
              </a:rPr>
            </a:br>
            <a:br>
              <a:rPr lang="en-US" sz="4100" kern="1200">
                <a:solidFill>
                  <a:srgbClr val="FFFFFF"/>
                </a:solidFill>
                <a:latin typeface="+mj-lt"/>
                <a:ea typeface="+mj-ea"/>
                <a:cs typeface="+mj-cs"/>
              </a:rPr>
            </a:br>
            <a:r>
              <a:rPr lang="en-US" sz="4100" kern="1200">
                <a:solidFill>
                  <a:srgbClr val="FFFFFF"/>
                </a:solidFill>
                <a:latin typeface="+mj-lt"/>
                <a:ea typeface="+mj-ea"/>
                <a:cs typeface="+mj-cs"/>
              </a:rPr>
              <a:t>He gave up his life for her…”</a:t>
            </a:r>
          </a:p>
        </p:txBody>
      </p:sp>
      <p:pic>
        <p:nvPicPr>
          <p:cNvPr id="11" name="Content Placeholder 10" descr="Two people in room">
            <a:extLst>
              <a:ext uri="{FF2B5EF4-FFF2-40B4-BE49-F238E27FC236}">
                <a16:creationId xmlns:a16="http://schemas.microsoft.com/office/drawing/2014/main" id="{7ACCE1E8-F86F-BFA3-2733-A75D725589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5882" b="-1"/>
          <a:stretch/>
        </p:blipFill>
        <p:spPr>
          <a:xfrm>
            <a:off x="5153822" y="1109008"/>
            <a:ext cx="6553545" cy="4647926"/>
          </a:xfrm>
          <a:prstGeom prst="rect">
            <a:avLst/>
          </a:prstGeom>
        </p:spPr>
      </p:pic>
    </p:spTree>
    <p:extLst>
      <p:ext uri="{BB962C8B-B14F-4D97-AF65-F5344CB8AC3E}">
        <p14:creationId xmlns:p14="http://schemas.microsoft.com/office/powerpoint/2010/main" val="3137607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1899</TotalTime>
  <Words>699</Words>
  <Application>Microsoft Office PowerPoint</Application>
  <PresentationFormat>Widescreen</PresentationFormat>
  <Paragraphs>72</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Ephesians 5:21-33</vt:lpstr>
      <vt:lpstr>God elevated marriage to the highest spiritual relationship by introducing the church as His bride &amp; Himself as the groom</vt:lpstr>
      <vt:lpstr>The difference between an ordinary marriage &amp; an extra-ordinary marriage is the presence of Holy Spirit in our lives</vt:lpstr>
      <vt:lpstr>Reminder of where marriage began:</vt:lpstr>
      <vt:lpstr>GOD–GIVEN INNATE ROLES </vt:lpstr>
      <vt:lpstr>Essential elements of marriage</vt:lpstr>
      <vt:lpstr>“Submit to one another out of reverence (fear) of God” vs 21 </vt:lpstr>
      <vt:lpstr>The two foundational pillars</vt:lpstr>
      <vt:lpstr>“For husbands, this means love your wives just as Christ loved the church...   He gave up his life for her…”</vt:lpstr>
      <vt:lpstr>Patience &amp; kindness are the foundation of agape love</vt:lpstr>
      <vt:lpstr>Because love is patient &amp; kind, it is NOT: </vt:lpstr>
      <vt:lpstr>“Husbands ought to love their wives as they love their own bodies…”  vs 28</vt:lpstr>
      <vt:lpstr>“Husbands, be considerate as you live with your wives, &amp; treat them with respect as the weaker partner &amp; as heirs with you of the gracious gift of life, so that nothing will hinder your prayers.” 1 Peter 3:7</vt:lpstr>
      <vt:lpstr>A husband can love his wife best when he loves God more</vt:lpstr>
      <vt:lpstr>“For wives, this means submit to your husbands as to the Lord.   For a husband is the head  of his wife as Christ is the head of the Church.     As the church submits to Christ, so you wives should submit to your husbands in everything…”  vs 22-24</vt:lpstr>
      <vt:lpstr>Submission is not just about yielding to your husband;  it really is a spiritual attitude:  “as to the Lord…”  “as the Church submits to Christ…”  </vt:lpstr>
      <vt:lpstr>Defining ‘submission’</vt:lpstr>
      <vt:lpstr>God has an established chain of command</vt:lpstr>
      <vt:lpstr>Benefits of “Spirit- led” marriage</vt:lpstr>
      <vt:lpstr>Jesus &amp; His Bride</vt:lpstr>
      <vt:lpstr>Jesus is coming back for His Bride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Ephesians 5:21-33</dc:title>
  <dc:creator>ChrisErica Grace</dc:creator>
  <cp:lastModifiedBy>Kenny Koay</cp:lastModifiedBy>
  <cp:revision>2</cp:revision>
  <dcterms:created xsi:type="dcterms:W3CDTF">2025-02-10T05:57:29Z</dcterms:created>
  <dcterms:modified xsi:type="dcterms:W3CDTF">2025-08-02T23:18:25Z</dcterms:modified>
</cp:coreProperties>
</file>