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2"/>
  </p:handoutMasterIdLst>
  <p:sldIdLst>
    <p:sldId id="281" r:id="rId5"/>
    <p:sldId id="682" r:id="rId6"/>
    <p:sldId id="728" r:id="rId7"/>
    <p:sldId id="683" r:id="rId8"/>
    <p:sldId id="729" r:id="rId9"/>
    <p:sldId id="730" r:id="rId10"/>
    <p:sldId id="6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9582"/>
    <a:srgbClr val="AB8A79"/>
    <a:srgbClr val="C5AB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106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24B91A8-28F4-4570-8ABE-8EACC18B00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893E24-5769-4F12-8C7F-75D359A55E6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F2413-6BBE-45B2-ABDB-E9C8A36774DA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E21667-B34B-44CA-8C43-FE350AA683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7D8209-50B4-4D1D-9B96-8127D20C18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C49AD-6773-4F7F-84A3-558C7AC5F8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867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C9C55-7B35-484E-899D-A46F1EB88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8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E6905B-FB9E-4027-9A5E-0E8DAE53CC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>
              <a:buNone/>
              <a:defRPr sz="4800">
                <a:solidFill>
                  <a:srgbClr val="C5AB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DA99F-6674-4D7D-BBB1-ECD8A8274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45FC-CD2F-4B52-86C4-C15EFD4A55AE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735F8-788D-4205-8FA3-99FA01E95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65DA5-EABB-4572-B0E7-3C5C5DA23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638-C530-4C0C-8B3A-9C3249C9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275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911A9-81AB-49AD-A614-651800D7B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949A20-7652-4091-A81A-EA1D44A0D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949A5-345E-4F65-9049-0E1E7854C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45FC-CD2F-4B52-86C4-C15EFD4A55AE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41B31-6071-4662-93FA-412C08686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20266-6088-4A36-9054-3221499F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638-C530-4C0C-8B3A-9C3249C9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85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BF2D58-C1F6-4B82-A324-C012EDED17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921541-5CA3-4EDA-BE14-C13743702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CBA49-0B0D-45B1-9139-1446A25F1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45FC-CD2F-4B52-86C4-C15EFD4A55AE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D23FF-3D11-47AA-BBE4-77AFBFAFB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3BA05-14C2-400A-886B-101D1BDB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638-C530-4C0C-8B3A-9C3249C9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44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1E87-2F85-41DC-93A0-52FAB8952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433136"/>
            <a:ext cx="9333708" cy="898359"/>
          </a:xfrm>
        </p:spPr>
        <p:txBody>
          <a:bodyPr tIns="0" bIns="0">
            <a:normAutofit/>
          </a:bodyPr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2BF62-5AF7-43AF-8509-DE60C790C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825625"/>
            <a:ext cx="11065042" cy="4351338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defRPr>
            </a:lvl1pPr>
            <a:lvl2pPr>
              <a:defRPr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defRPr>
            </a:lvl2pPr>
            <a:lvl3pPr>
              <a:defRPr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defRPr>
            </a:lvl3pPr>
            <a:lvl4pPr>
              <a:defRPr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defRPr>
            </a:lvl4pPr>
            <a:lvl5pPr>
              <a:defRPr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E16B3-AD4F-4423-87AA-DC71054A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45FC-CD2F-4B52-86C4-C15EFD4A55AE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14343-FE3C-46CC-A637-8C58685F6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A5B11-68FD-4BC0-85AF-899E72C7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638-C530-4C0C-8B3A-9C3249C9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20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7CB2B-0F44-4335-816A-F5B4F2215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45CBB-B3AD-4258-90FE-20B5635E0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DD1D8-D94E-410D-ABCE-8091618AB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45FC-CD2F-4B52-86C4-C15EFD4A55AE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827AF-C718-49A4-B2B2-48CB2E057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11D46-0F23-4F9C-B26D-9C3C112DD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638-C530-4C0C-8B3A-9C3249C9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761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C6977-852B-46A1-BAD2-9FE446FE3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93A38-AE43-4EAD-B097-8A8F24C16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3A722-39BE-4807-92D3-68764E715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F27273-70E5-487B-9E81-56711A481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45FC-CD2F-4B52-86C4-C15EFD4A55AE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09CD23-9A54-41F1-9894-D4FA893F2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02402A-43E2-423F-95A7-5B28C2F9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638-C530-4C0C-8B3A-9C3249C9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244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2690C-941F-40D2-B73F-B7234229A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2D5FE4-DABE-45FE-9581-EFDA4D793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ECCC83-AFA6-4C9E-85CA-F1F777539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8B5D14-C6B5-4E0C-80BF-8D2D2180ED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53531C-E533-4D1D-A5D2-E576266996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DAE44C-D6D6-44B2-ACAA-3E2B1D77D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45FC-CD2F-4B52-86C4-C15EFD4A55AE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FF3807-9FB7-4CA9-B8B8-87E8F359A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E9D8EF-F0C3-4D40-9875-05C556F0D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638-C530-4C0C-8B3A-9C3249C9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04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F4F53-CEBC-4804-AD11-EB6D2B886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567327-14F8-4326-B222-3659114FB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45FC-CD2F-4B52-86C4-C15EFD4A55AE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0B47B3-E879-43DB-B39C-53548AE5C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98C94-B27F-45E9-A931-3B316A60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638-C530-4C0C-8B3A-9C3249C9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30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1FF3B8-77D6-4751-B2CD-D50D46903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45FC-CD2F-4B52-86C4-C15EFD4A55AE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FC42AE-7B85-4F87-96D7-3EA946743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1DF948-E437-42A4-B103-D7E089CA8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638-C530-4C0C-8B3A-9C3249C9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01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FDE6A-5DCC-4D36-8D02-31D10E4D6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A3454-2DB6-43E6-89E2-545D3B9BB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0315CA-3089-4579-8DEB-0B6EFB40C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9FCE85-567A-409B-BDA0-4C9244C10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45FC-CD2F-4B52-86C4-C15EFD4A55AE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D99CD-2E47-4D7E-8541-411BB7AE7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7DF21B-56E6-4C0E-9A08-9B666614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638-C530-4C0C-8B3A-9C3249C9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90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184F8-BD54-4CD8-9990-6909CABE2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8BF080-CF8A-4922-BC8E-04E5556836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632782-683A-4C41-80DD-1AF32FD4D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08F3D-8A25-46F5-94CA-85F1EB7AF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45FC-CD2F-4B52-86C4-C15EFD4A55AE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3A3B92-3D78-4C62-9B00-50500C366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1BB790-55EF-4837-A8D0-44C30E6F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638-C530-4C0C-8B3A-9C3249C9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9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5000"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C5FDB2-87FC-4092-907A-71A7B6ABE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570E7-A60D-4511-A299-D9405D8CD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57F85-3B86-444E-B668-8486981355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845FC-CD2F-4B52-86C4-C15EFD4A55AE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2DD21-9E01-45C5-8D29-D5488B68E5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475D4-9C62-40E1-AB68-89B0854930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9A638-C530-4C0C-8B3A-9C3249C9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1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A1AC7-E269-45A6-8BE0-BAE16C528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0654" y="1808168"/>
            <a:ext cx="7842402" cy="238760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Clash of Cultures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296A9-C8E0-4BEC-85C2-DB30BB8C3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87843"/>
            <a:ext cx="7329055" cy="1655762"/>
          </a:xfrm>
        </p:spPr>
        <p:txBody>
          <a:bodyPr/>
          <a:lstStyle/>
          <a:p>
            <a:pPr algn="r"/>
            <a:r>
              <a:rPr lang="en-US">
                <a:solidFill>
                  <a:srgbClr val="CD9582"/>
                </a:solidFill>
              </a:rPr>
              <a:t>Acts 19:21-41</a:t>
            </a:r>
            <a:endParaRPr lang="en-US" dirty="0">
              <a:solidFill>
                <a:srgbClr val="CD95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454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59903-11EC-4E63-877C-9315E24A5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433136"/>
            <a:ext cx="9333708" cy="898359"/>
          </a:xfrm>
        </p:spPr>
        <p:txBody>
          <a:bodyPr>
            <a:normAutofit/>
          </a:bodyPr>
          <a:lstStyle/>
          <a:p>
            <a:r>
              <a:rPr lang="en-US" dirty="0"/>
              <a:t>The Disruptive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A1DE6-5D9D-44AD-8771-5524B71E9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825624"/>
            <a:ext cx="11903242" cy="4863933"/>
          </a:xfrm>
        </p:spPr>
        <p:txBody>
          <a:bodyPr>
            <a:normAutofit/>
          </a:bodyPr>
          <a:lstStyle/>
          <a:p>
            <a:r>
              <a:rPr lang="en-US" dirty="0"/>
              <a:t>Following Jesus is a way of life.</a:t>
            </a:r>
          </a:p>
          <a:p>
            <a:endParaRPr lang="en-US" dirty="0"/>
          </a:p>
          <a:p>
            <a:r>
              <a:rPr lang="en-US" dirty="0"/>
              <a:t>Every aspect of </a:t>
            </a:r>
            <a:r>
              <a:rPr lang="en-US"/>
              <a:t>who we </a:t>
            </a:r>
            <a:r>
              <a:rPr lang="en-US" dirty="0"/>
              <a:t>are and what we do should be changed by the truth of Jesus.</a:t>
            </a:r>
          </a:p>
          <a:p>
            <a:endParaRPr lang="en-US" dirty="0"/>
          </a:p>
          <a:p>
            <a:r>
              <a:rPr lang="en-US" dirty="0"/>
              <a:t>Jesus impacts our individual lives and society as a whole.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657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59903-11EC-4E63-877C-9315E24A5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433136"/>
            <a:ext cx="9333708" cy="898359"/>
          </a:xfrm>
        </p:spPr>
        <p:txBody>
          <a:bodyPr>
            <a:normAutofit/>
          </a:bodyPr>
          <a:lstStyle/>
          <a:p>
            <a:r>
              <a:rPr lang="en-US" dirty="0"/>
              <a:t>Religious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A1DE6-5D9D-44AD-8771-5524B71E9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825624"/>
            <a:ext cx="11903242" cy="4863933"/>
          </a:xfrm>
        </p:spPr>
        <p:txBody>
          <a:bodyPr>
            <a:normAutofit/>
          </a:bodyPr>
          <a:lstStyle/>
          <a:p>
            <a:r>
              <a:rPr lang="en-US" dirty="0"/>
              <a:t>The gospel reveals the true nature of God.</a:t>
            </a:r>
          </a:p>
          <a:p>
            <a:endParaRPr lang="en-US" dirty="0"/>
          </a:p>
          <a:p>
            <a:r>
              <a:rPr lang="en-US" dirty="0"/>
              <a:t>Correct knowledge of God is important, but it must be worked out in our lives.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992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59903-11EC-4E63-877C-9315E24A5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433136"/>
            <a:ext cx="9333708" cy="898359"/>
          </a:xfrm>
        </p:spPr>
        <p:txBody>
          <a:bodyPr>
            <a:normAutofit fontScale="90000"/>
          </a:bodyPr>
          <a:lstStyle/>
          <a:p>
            <a:r>
              <a:rPr lang="en-US" dirty="0"/>
              <a:t>Social and Political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A1DE6-5D9D-44AD-8771-5524B71E9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825624"/>
            <a:ext cx="11903242" cy="4863933"/>
          </a:xfrm>
        </p:spPr>
        <p:txBody>
          <a:bodyPr>
            <a:normAutofit/>
          </a:bodyPr>
          <a:lstStyle/>
          <a:p>
            <a:r>
              <a:rPr lang="en-US" dirty="0"/>
              <a:t>The gospel challenges our understanding of ourselves.</a:t>
            </a:r>
          </a:p>
          <a:p>
            <a:endParaRPr lang="en-US" dirty="0"/>
          </a:p>
          <a:p>
            <a:r>
              <a:rPr lang="en-US" dirty="0"/>
              <a:t>Our sense of self must be rooted in Jesus and not in our social or political status.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75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59903-11EC-4E63-877C-9315E24A5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433136"/>
            <a:ext cx="9333708" cy="898359"/>
          </a:xfrm>
        </p:spPr>
        <p:txBody>
          <a:bodyPr>
            <a:normAutofit/>
          </a:bodyPr>
          <a:lstStyle/>
          <a:p>
            <a:r>
              <a:rPr lang="en-US" dirty="0"/>
              <a:t>Economic Realities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A1DE6-5D9D-44AD-8771-5524B71E9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825624"/>
            <a:ext cx="11903242" cy="4863933"/>
          </a:xfrm>
        </p:spPr>
        <p:txBody>
          <a:bodyPr>
            <a:normAutofit/>
          </a:bodyPr>
          <a:lstStyle/>
          <a:p>
            <a:r>
              <a:rPr lang="en-US" dirty="0"/>
              <a:t>The gospel impacts the way we do business.</a:t>
            </a:r>
          </a:p>
          <a:p>
            <a:endParaRPr lang="en-US" dirty="0"/>
          </a:p>
          <a:p>
            <a:r>
              <a:rPr lang="en-US" dirty="0"/>
              <a:t>Personal profit should not be the prime motivation for our work.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33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59903-11EC-4E63-877C-9315E24A5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433136"/>
            <a:ext cx="9333708" cy="898359"/>
          </a:xfrm>
        </p:spPr>
        <p:txBody>
          <a:bodyPr>
            <a:normAutofit/>
          </a:bodyPr>
          <a:lstStyle/>
          <a:p>
            <a:r>
              <a:rPr lang="en-US" dirty="0"/>
              <a:t>God’s Hand At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A1DE6-5D9D-44AD-8771-5524B71E9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825624"/>
            <a:ext cx="11903242" cy="4863933"/>
          </a:xfrm>
        </p:spPr>
        <p:txBody>
          <a:bodyPr>
            <a:normAutofit/>
          </a:bodyPr>
          <a:lstStyle/>
          <a:p>
            <a:r>
              <a:rPr lang="en-US" dirty="0"/>
              <a:t>In the midst of the confusion and commotion, God’s sovereignty is on display.</a:t>
            </a:r>
          </a:p>
          <a:p>
            <a:endParaRPr lang="en-US" dirty="0"/>
          </a:p>
          <a:p>
            <a:r>
              <a:rPr lang="en-US" dirty="0"/>
              <a:t>He guides his disciples and delivers them from danger.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936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59903-11EC-4E63-877C-9315E24A5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433136"/>
            <a:ext cx="9333708" cy="898359"/>
          </a:xfrm>
        </p:spPr>
        <p:txBody>
          <a:bodyPr>
            <a:normAutofit/>
          </a:bodyPr>
          <a:lstStyle/>
          <a:p>
            <a:r>
              <a:rPr lang="en-US" dirty="0"/>
              <a:t>Clash of Cultures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A1DE6-5D9D-44AD-8771-5524B71E9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825624"/>
            <a:ext cx="11903242" cy="4863933"/>
          </a:xfrm>
        </p:spPr>
        <p:txBody>
          <a:bodyPr>
            <a:normAutofit/>
          </a:bodyPr>
          <a:lstStyle/>
          <a:p>
            <a:r>
              <a:rPr lang="en-US" dirty="0"/>
              <a:t>Following Jesus is a way of life.</a:t>
            </a:r>
          </a:p>
          <a:p>
            <a:endParaRPr lang="en-US" dirty="0"/>
          </a:p>
          <a:p>
            <a:r>
              <a:rPr lang="en-US" dirty="0"/>
              <a:t>The gospel will disrupt the flawed systems operating in us and in our world.</a:t>
            </a:r>
          </a:p>
          <a:p>
            <a:endParaRPr lang="en-US" dirty="0"/>
          </a:p>
          <a:p>
            <a:r>
              <a:rPr lang="en-US"/>
              <a:t>Expect opposition, </a:t>
            </a:r>
            <a:r>
              <a:rPr lang="en-US" dirty="0"/>
              <a:t>and rely on God’s providence.</a:t>
            </a:r>
          </a:p>
        </p:txBody>
      </p:sp>
    </p:spTree>
    <p:extLst>
      <p:ext uri="{BB962C8B-B14F-4D97-AF65-F5344CB8AC3E}">
        <p14:creationId xmlns:p14="http://schemas.microsoft.com/office/powerpoint/2010/main" val="716576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7791FDCC36EB4EB938CA196D1FE4FC" ma:contentTypeVersion="18" ma:contentTypeDescription="Create a new document." ma:contentTypeScope="" ma:versionID="c7b63b5ec9b7cf332119d63f8869d8af">
  <xsd:schema xmlns:xsd="http://www.w3.org/2001/XMLSchema" xmlns:xs="http://www.w3.org/2001/XMLSchema" xmlns:p="http://schemas.microsoft.com/office/2006/metadata/properties" xmlns:ns3="3db8d3e1-fbc9-4b06-94e9-db024adacce6" xmlns:ns4="7cd25296-0b96-4c96-9c20-a19f9557beae" targetNamespace="http://schemas.microsoft.com/office/2006/metadata/properties" ma:root="true" ma:fieldsID="836ea8dd184c5575dd1d3cfcd666a53b" ns3:_="" ns4:_="">
    <xsd:import namespace="3db8d3e1-fbc9-4b06-94e9-db024adacce6"/>
    <xsd:import namespace="7cd25296-0b96-4c96-9c20-a19f9557be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Location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b8d3e1-fbc9-4b06-94e9-db024adacc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25296-0b96-4c96-9c20-a19f9557bea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db8d3e1-fbc9-4b06-94e9-db024adacce6" xsi:nil="true"/>
  </documentManagement>
</p:properties>
</file>

<file path=customXml/itemProps1.xml><?xml version="1.0" encoding="utf-8"?>
<ds:datastoreItem xmlns:ds="http://schemas.openxmlformats.org/officeDocument/2006/customXml" ds:itemID="{E67A0C70-ACE3-4F7C-9F35-05F84E3B1F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0502E1-9CB3-4F9F-A12E-40AC88797B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b8d3e1-fbc9-4b06-94e9-db024adacce6"/>
    <ds:schemaRef ds:uri="7cd25296-0b96-4c96-9c20-a19f9557be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E2EFBD-C8F9-4DFC-9D30-7DEFE696BAA6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3db8d3e1-fbc9-4b06-94e9-db024adacce6"/>
    <ds:schemaRef ds:uri="http://purl.org/dc/dcmitype/"/>
    <ds:schemaRef ds:uri="http://purl.org/dc/terms/"/>
    <ds:schemaRef ds:uri="7cd25296-0b96-4c96-9c20-a19f9557beae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191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Office Theme</vt:lpstr>
      <vt:lpstr>Clash of Cultures</vt:lpstr>
      <vt:lpstr>The Disruptive Gospel</vt:lpstr>
      <vt:lpstr>Religious Understanding</vt:lpstr>
      <vt:lpstr>Social and Political Identity</vt:lpstr>
      <vt:lpstr>Economic Realities</vt:lpstr>
      <vt:lpstr>God’s Hand At Work</vt:lpstr>
      <vt:lpstr>Clash of Cultures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Carter</dc:creator>
  <cp:lastModifiedBy>Brandon Carter</cp:lastModifiedBy>
  <cp:revision>79</cp:revision>
  <dcterms:created xsi:type="dcterms:W3CDTF">2024-01-12T19:11:02Z</dcterms:created>
  <dcterms:modified xsi:type="dcterms:W3CDTF">2025-07-27T13:34:10Z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0x010100027791FDCC36EB4EB938CA196D1FE4FC</vt:lpwstr>
  </property>
</Properties>
</file>