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10287000" cx="18288000"/>
  <p:notesSz cx="6858000" cy="9144000"/>
  <p:embeddedFontLst>
    <p:embeddedFont>
      <p:font typeface="Questrial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3" roundtripDataSignature="AMtx7mhnh778otnVCLB4pwhdLCIpZHsk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Questrial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4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4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8" r="-59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5424" l="0" r="0" t="-60724"/>
            </a:stretch>
          </a:blipFill>
          <a:ln>
            <a:noFill/>
          </a:ln>
        </p:spPr>
      </p:sp>
      <p:sp>
        <p:nvSpPr>
          <p:cNvPr id="165" name="Google Shape;165;p10"/>
          <p:cNvSpPr txBox="1"/>
          <p:nvPr/>
        </p:nvSpPr>
        <p:spPr>
          <a:xfrm>
            <a:off x="1028700" y="885825"/>
            <a:ext cx="16230600" cy="8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98558" lvl="1" marL="151141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EEE0"/>
              </a:buClr>
              <a:buSzPts val="6100"/>
              <a:buFont typeface="Arial"/>
              <a:buChar char="•"/>
            </a:pPr>
            <a:r>
              <a:rPr b="0" i="0" lang="en-US" sz="6100" u="none" cap="none" strike="noStrike">
                <a:solidFill>
                  <a:srgbClr val="F5EEE0"/>
                </a:solidFill>
                <a:latin typeface="Arial"/>
                <a:ea typeface="Arial"/>
                <a:cs typeface="Arial"/>
                <a:sym typeface="Arial"/>
              </a:rPr>
              <a:t>OBEDIE</a:t>
            </a:r>
            <a:r>
              <a:rPr b="0" i="0" lang="en-US" sz="6100" u="none" cap="none" strike="noStrike">
                <a:solidFill>
                  <a:srgbClr val="FFDE59"/>
                </a:solidFill>
                <a:latin typeface="Arial"/>
                <a:ea typeface="Arial"/>
                <a:cs typeface="Arial"/>
                <a:sym typeface="Arial"/>
              </a:rPr>
              <a:t>NCE DOESN’T</a:t>
            </a:r>
            <a:r>
              <a:rPr b="0" i="0" lang="en-US" sz="6100" u="none" cap="none" strike="noStrike">
                <a:solidFill>
                  <a:srgbClr val="F5EEE0"/>
                </a:solidFill>
                <a:latin typeface="Arial"/>
                <a:ea typeface="Arial"/>
                <a:cs typeface="Arial"/>
                <a:sym typeface="Arial"/>
              </a:rPr>
              <a:t> EXEMPT YOU FROM STORMS</a:t>
            </a:r>
            <a:endParaRPr sz="500"/>
          </a:p>
          <a:p>
            <a:pPr indent="-698558" lvl="1" marL="151141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EEE0"/>
              </a:buClr>
              <a:buSzPts val="6100"/>
              <a:buFont typeface="Arial"/>
              <a:buChar char="•"/>
            </a:pPr>
            <a:r>
              <a:rPr b="0" i="0" lang="en-US" sz="6100" u="none" cap="none" strike="noStrike">
                <a:solidFill>
                  <a:srgbClr val="F5EEE0"/>
                </a:solidFill>
                <a:latin typeface="Arial"/>
                <a:ea typeface="Arial"/>
                <a:cs typeface="Arial"/>
                <a:sym typeface="Arial"/>
              </a:rPr>
              <a:t>GOD CAN USE STORMS TO REVEAL WHAT’S IN US</a:t>
            </a:r>
            <a:endParaRPr sz="500"/>
          </a:p>
          <a:p>
            <a:pPr indent="-698558" lvl="1" marL="151141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5EEE0"/>
              </a:buClr>
              <a:buSzPts val="6100"/>
              <a:buFont typeface="Arial"/>
              <a:buChar char="•"/>
            </a:pPr>
            <a:r>
              <a:rPr b="0" i="0" lang="en-US" sz="6100" u="none" cap="none" strike="noStrike">
                <a:solidFill>
                  <a:srgbClr val="F5EEE0"/>
                </a:solidFill>
                <a:latin typeface="Arial"/>
                <a:ea typeface="Arial"/>
                <a:cs typeface="Arial"/>
                <a:sym typeface="Arial"/>
              </a:rPr>
              <a:t>STORMS DON’T MEAN GOD IS ABSENT—THEY'RE OFTEN WHERE GOD REVEALS HIMSELF THE MOST</a:t>
            </a:r>
            <a:endParaRPr sz="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5424" l="0" r="0" t="-60724"/>
            </a:stretch>
          </a:blipFill>
          <a:ln>
            <a:noFill/>
          </a:ln>
        </p:spPr>
      </p:sp>
      <p:sp>
        <p:nvSpPr>
          <p:cNvPr id="171" name="Google Shape;171;p11"/>
          <p:cNvSpPr txBox="1"/>
          <p:nvPr/>
        </p:nvSpPr>
        <p:spPr>
          <a:xfrm>
            <a:off x="3632848" y="2631900"/>
            <a:ext cx="11022300" cy="50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98" u="none" cap="none" strike="noStrike">
                <a:solidFill>
                  <a:srgbClr val="F5EEE0"/>
                </a:solidFill>
                <a:latin typeface="Arial"/>
                <a:ea typeface="Arial"/>
                <a:cs typeface="Arial"/>
                <a:sym typeface="Arial"/>
              </a:rPr>
              <a:t>PHYSICAL STORMS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14939103" y="-2054087"/>
            <a:ext cx="8109917" cy="8109917"/>
            <a:chOff x="0" y="0"/>
            <a:chExt cx="812800" cy="812800"/>
          </a:xfrm>
        </p:grpSpPr>
        <p:sp>
          <p:nvSpPr>
            <p:cNvPr id="177" name="Google Shape;177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A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2"/>
          <p:cNvGrpSpPr/>
          <p:nvPr/>
        </p:nvGrpSpPr>
        <p:grpSpPr>
          <a:xfrm>
            <a:off x="-1059358" y="386597"/>
            <a:ext cx="15801614" cy="8735636"/>
            <a:chOff x="0" y="-28575"/>
            <a:chExt cx="4161742" cy="2300744"/>
          </a:xfrm>
        </p:grpSpPr>
        <p:sp>
          <p:nvSpPr>
            <p:cNvPr id="180" name="Google Shape;180;p12"/>
            <p:cNvSpPr/>
            <p:nvPr/>
          </p:nvSpPr>
          <p:spPr>
            <a:xfrm>
              <a:off x="0" y="0"/>
              <a:ext cx="4161742" cy="2272169"/>
            </a:xfrm>
            <a:custGeom>
              <a:rect b="b" l="l" r="r" t="t"/>
              <a:pathLst>
                <a:path extrusionOk="0" h="2272169" w="4161742">
                  <a:moveTo>
                    <a:pt x="48994" y="0"/>
                  </a:moveTo>
                  <a:lnTo>
                    <a:pt x="4112747" y="0"/>
                  </a:lnTo>
                  <a:cubicBezTo>
                    <a:pt x="4125741" y="0"/>
                    <a:pt x="4138203" y="5162"/>
                    <a:pt x="4147391" y="14350"/>
                  </a:cubicBezTo>
                  <a:cubicBezTo>
                    <a:pt x="4156580" y="23538"/>
                    <a:pt x="4161742" y="36000"/>
                    <a:pt x="4161742" y="48994"/>
                  </a:cubicBezTo>
                  <a:lnTo>
                    <a:pt x="4161742" y="2223174"/>
                  </a:lnTo>
                  <a:cubicBezTo>
                    <a:pt x="4161742" y="2236168"/>
                    <a:pt x="4156580" y="2248630"/>
                    <a:pt x="4147391" y="2257819"/>
                  </a:cubicBezTo>
                  <a:cubicBezTo>
                    <a:pt x="4138203" y="2267007"/>
                    <a:pt x="4125741" y="2272169"/>
                    <a:pt x="4112747" y="2272169"/>
                  </a:cubicBezTo>
                  <a:lnTo>
                    <a:pt x="48994" y="2272169"/>
                  </a:lnTo>
                  <a:cubicBezTo>
                    <a:pt x="21936" y="2272169"/>
                    <a:pt x="0" y="2250233"/>
                    <a:pt x="0" y="2223174"/>
                  </a:cubicBezTo>
                  <a:lnTo>
                    <a:pt x="0" y="48994"/>
                  </a:lnTo>
                  <a:cubicBezTo>
                    <a:pt x="0" y="36000"/>
                    <a:pt x="5162" y="23538"/>
                    <a:pt x="14350" y="14350"/>
                  </a:cubicBezTo>
                  <a:cubicBezTo>
                    <a:pt x="23538" y="5162"/>
                    <a:pt x="36000" y="0"/>
                    <a:pt x="48994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2"/>
            <p:cNvSpPr txBox="1"/>
            <p:nvPr/>
          </p:nvSpPr>
          <p:spPr>
            <a:xfrm>
              <a:off x="0" y="-28575"/>
              <a:ext cx="4161742" cy="230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12"/>
          <p:cNvSpPr txBox="1"/>
          <p:nvPr/>
        </p:nvSpPr>
        <p:spPr>
          <a:xfrm>
            <a:off x="2187400" y="2532948"/>
            <a:ext cx="11411700" cy="4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95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YOU GO THROUGH</a:t>
            </a:r>
            <a:endParaRPr sz="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" name="Google Shape;188;p13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189" name="Google Shape;189;p13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13"/>
          <p:cNvSpPr/>
          <p:nvPr/>
        </p:nvSpPr>
        <p:spPr>
          <a:xfrm>
            <a:off x="-4291857" y="1028700"/>
            <a:ext cx="8229600" cy="822960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7750575" y="662075"/>
            <a:ext cx="10100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YOU GO THROUGH</a:t>
            </a:r>
            <a:endParaRPr/>
          </a:p>
        </p:txBody>
      </p:sp>
      <p:sp>
        <p:nvSpPr>
          <p:cNvPr id="193" name="Google Shape;193;p13"/>
          <p:cNvSpPr txBox="1"/>
          <p:nvPr/>
        </p:nvSpPr>
        <p:spPr>
          <a:xfrm>
            <a:off x="4824270" y="3465170"/>
            <a:ext cx="12435030" cy="49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47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Mark 4:35-41</a:t>
            </a:r>
            <a:endParaRPr/>
          </a:p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447" u="none" cap="none" strike="noStrike">
              <a:solidFill>
                <a:srgbClr val="2C4A2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47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Jesus calms the storm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" name="Google Shape;199;p14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200" name="Google Shape;200;p14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4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4"/>
          <p:cNvSpPr/>
          <p:nvPr/>
        </p:nvSpPr>
        <p:spPr>
          <a:xfrm>
            <a:off x="-4291857" y="1028700"/>
            <a:ext cx="8229600" cy="822960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7750575" y="662075"/>
            <a:ext cx="10125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YOU GO THROUGH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4824270" y="3220164"/>
            <a:ext cx="12435030" cy="5102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Trusting in His Presence</a:t>
            </a:r>
            <a:endParaRPr/>
          </a:p>
          <a:p>
            <a:pPr indent="-782456" lvl="1" marL="1564911" marR="0" rtl="0" algn="l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7248"/>
              <a:buFont typeface="Arial"/>
              <a:buChar char="•"/>
            </a:pPr>
            <a:r>
              <a:rPr b="0" i="0" lang="en-US" sz="72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Regardless of the situation, God is there</a:t>
            </a:r>
            <a:endParaRPr/>
          </a:p>
          <a:p>
            <a:pPr indent="0" lvl="0" marL="0" marR="0" rtl="0" algn="l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48" u="none" cap="none" strike="noStrike">
              <a:solidFill>
                <a:srgbClr val="2C4A2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15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211" name="Google Shape;211;p15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5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15"/>
          <p:cNvSpPr/>
          <p:nvPr/>
        </p:nvSpPr>
        <p:spPr>
          <a:xfrm>
            <a:off x="-4291857" y="1028700"/>
            <a:ext cx="8229600" cy="822960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5"/>
          <p:cNvSpPr txBox="1"/>
          <p:nvPr/>
        </p:nvSpPr>
        <p:spPr>
          <a:xfrm>
            <a:off x="7750575" y="662075"/>
            <a:ext cx="10100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YOU GO THROUGH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4103949" y="2657413"/>
            <a:ext cx="13493100" cy="6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Faith Grows Through Experience</a:t>
            </a:r>
            <a:endParaRPr sz="700"/>
          </a:p>
          <a:p>
            <a:pPr indent="-738006" lvl="1" marL="1564911" marR="0" rtl="0" algn="l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6548"/>
              <a:buFont typeface="Arial"/>
              <a:buChar char="•"/>
            </a:pPr>
            <a:r>
              <a:rPr b="0" i="0" lang="en-US" sz="65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Coming out stronger </a:t>
            </a:r>
            <a:endParaRPr sz="700"/>
          </a:p>
          <a:p>
            <a:pPr indent="-738006" lvl="1" marL="1564911" marR="0" rtl="0" algn="l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6548"/>
              <a:buFont typeface="Arial"/>
              <a:buChar char="•"/>
            </a:pPr>
            <a:r>
              <a:rPr b="0" i="0" lang="en-US" sz="65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Coming out wiser</a:t>
            </a:r>
            <a:endParaRPr sz="700"/>
          </a:p>
          <a:p>
            <a:pPr indent="-738006" lvl="1" marL="1564911" marR="0" rtl="0" algn="l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6548"/>
              <a:buFont typeface="Arial"/>
              <a:buChar char="•"/>
            </a:pPr>
            <a:r>
              <a:rPr b="0" i="0" lang="en-US" sz="65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Coming out with more understanding </a:t>
            </a:r>
            <a:endParaRPr sz="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16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222" name="Google Shape;222;p16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16"/>
          <p:cNvSpPr/>
          <p:nvPr/>
        </p:nvSpPr>
        <p:spPr>
          <a:xfrm>
            <a:off x="-4291857" y="1028700"/>
            <a:ext cx="8229600" cy="822960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6"/>
          <p:cNvSpPr txBox="1"/>
          <p:nvPr/>
        </p:nvSpPr>
        <p:spPr>
          <a:xfrm>
            <a:off x="7750575" y="662075"/>
            <a:ext cx="10201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YOU GO THROUGH</a:t>
            </a:r>
            <a:endParaRPr/>
          </a:p>
        </p:txBody>
      </p:sp>
      <p:sp>
        <p:nvSpPr>
          <p:cNvPr id="226" name="Google Shape;226;p16"/>
          <p:cNvSpPr txBox="1"/>
          <p:nvPr/>
        </p:nvSpPr>
        <p:spPr>
          <a:xfrm>
            <a:off x="3937743" y="2823459"/>
            <a:ext cx="13493001" cy="5102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Endurance builds character</a:t>
            </a:r>
            <a:endParaRPr/>
          </a:p>
          <a:p>
            <a:pPr indent="0" lvl="0" marL="0" marR="0" rtl="0" algn="l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48" u="none" cap="none" strike="noStrike">
              <a:solidFill>
                <a:srgbClr val="2C4A2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Sometimes it takes a storm to figure out who you are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7"/>
          <p:cNvGrpSpPr/>
          <p:nvPr/>
        </p:nvGrpSpPr>
        <p:grpSpPr>
          <a:xfrm>
            <a:off x="14939103" y="-2054087"/>
            <a:ext cx="8109917" cy="8109917"/>
            <a:chOff x="0" y="0"/>
            <a:chExt cx="812800" cy="812800"/>
          </a:xfrm>
        </p:grpSpPr>
        <p:sp>
          <p:nvSpPr>
            <p:cNvPr id="232" name="Google Shape;23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A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7"/>
          <p:cNvGrpSpPr/>
          <p:nvPr/>
        </p:nvGrpSpPr>
        <p:grpSpPr>
          <a:xfrm>
            <a:off x="-1059358" y="386597"/>
            <a:ext cx="15801614" cy="8735636"/>
            <a:chOff x="0" y="-28575"/>
            <a:chExt cx="4161742" cy="2300744"/>
          </a:xfrm>
        </p:grpSpPr>
        <p:sp>
          <p:nvSpPr>
            <p:cNvPr id="235" name="Google Shape;235;p17"/>
            <p:cNvSpPr/>
            <p:nvPr/>
          </p:nvSpPr>
          <p:spPr>
            <a:xfrm>
              <a:off x="0" y="0"/>
              <a:ext cx="4161742" cy="2272169"/>
            </a:xfrm>
            <a:custGeom>
              <a:rect b="b" l="l" r="r" t="t"/>
              <a:pathLst>
                <a:path extrusionOk="0" h="2272169" w="4161742">
                  <a:moveTo>
                    <a:pt x="48994" y="0"/>
                  </a:moveTo>
                  <a:lnTo>
                    <a:pt x="4112747" y="0"/>
                  </a:lnTo>
                  <a:cubicBezTo>
                    <a:pt x="4125741" y="0"/>
                    <a:pt x="4138203" y="5162"/>
                    <a:pt x="4147391" y="14350"/>
                  </a:cubicBezTo>
                  <a:cubicBezTo>
                    <a:pt x="4156580" y="23538"/>
                    <a:pt x="4161742" y="36000"/>
                    <a:pt x="4161742" y="48994"/>
                  </a:cubicBezTo>
                  <a:lnTo>
                    <a:pt x="4161742" y="2223174"/>
                  </a:lnTo>
                  <a:cubicBezTo>
                    <a:pt x="4161742" y="2236168"/>
                    <a:pt x="4156580" y="2248630"/>
                    <a:pt x="4147391" y="2257819"/>
                  </a:cubicBezTo>
                  <a:cubicBezTo>
                    <a:pt x="4138203" y="2267007"/>
                    <a:pt x="4125741" y="2272169"/>
                    <a:pt x="4112747" y="2272169"/>
                  </a:cubicBezTo>
                  <a:lnTo>
                    <a:pt x="48994" y="2272169"/>
                  </a:lnTo>
                  <a:cubicBezTo>
                    <a:pt x="21936" y="2272169"/>
                    <a:pt x="0" y="2250233"/>
                    <a:pt x="0" y="2223174"/>
                  </a:cubicBezTo>
                  <a:lnTo>
                    <a:pt x="0" y="48994"/>
                  </a:lnTo>
                  <a:cubicBezTo>
                    <a:pt x="0" y="36000"/>
                    <a:pt x="5162" y="23538"/>
                    <a:pt x="14350" y="14350"/>
                  </a:cubicBezTo>
                  <a:cubicBezTo>
                    <a:pt x="23538" y="5162"/>
                    <a:pt x="36000" y="0"/>
                    <a:pt x="48994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7"/>
            <p:cNvSpPr txBox="1"/>
            <p:nvPr/>
          </p:nvSpPr>
          <p:spPr>
            <a:xfrm>
              <a:off x="0" y="-28575"/>
              <a:ext cx="4161742" cy="230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17"/>
          <p:cNvSpPr txBox="1"/>
          <p:nvPr/>
        </p:nvSpPr>
        <p:spPr>
          <a:xfrm>
            <a:off x="1194825" y="2532950"/>
            <a:ext cx="13193700" cy="52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195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THAT MOVE YOU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p18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244" name="Google Shape;244;p18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8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18"/>
          <p:cNvSpPr/>
          <p:nvPr/>
        </p:nvSpPr>
        <p:spPr>
          <a:xfrm>
            <a:off x="-4291857" y="1028700"/>
            <a:ext cx="8229600" cy="822960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"/>
          <p:cNvSpPr txBox="1"/>
          <p:nvPr/>
        </p:nvSpPr>
        <p:spPr>
          <a:xfrm>
            <a:off x="7750576" y="662063"/>
            <a:ext cx="9508724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THAT MOVE YOU</a:t>
            </a:r>
            <a:endParaRPr/>
          </a:p>
        </p:txBody>
      </p:sp>
      <p:sp>
        <p:nvSpPr>
          <p:cNvPr id="248" name="Google Shape;248;p18"/>
          <p:cNvSpPr txBox="1"/>
          <p:nvPr/>
        </p:nvSpPr>
        <p:spPr>
          <a:xfrm>
            <a:off x="5004351" y="3037479"/>
            <a:ext cx="12254949" cy="4952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3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Acts 27:22-25</a:t>
            </a:r>
            <a:endParaRPr/>
          </a:p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399" u="none" cap="none" strike="noStrike">
              <a:solidFill>
                <a:srgbClr val="2C4A2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3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Paul sails to Rome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4" name="Google Shape;254;p19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255" name="Google Shape;255;p19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9"/>
          <p:cNvSpPr txBox="1"/>
          <p:nvPr/>
        </p:nvSpPr>
        <p:spPr>
          <a:xfrm>
            <a:off x="7750576" y="662063"/>
            <a:ext cx="9508724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THAT MOVE YOU</a:t>
            </a:r>
            <a:endParaRPr/>
          </a:p>
        </p:txBody>
      </p:sp>
      <p:sp>
        <p:nvSpPr>
          <p:cNvPr id="258" name="Google Shape;258;p19"/>
          <p:cNvSpPr txBox="1"/>
          <p:nvPr/>
        </p:nvSpPr>
        <p:spPr>
          <a:xfrm>
            <a:off x="1028700" y="2325828"/>
            <a:ext cx="16230600" cy="6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15061" lvl="1" marL="1293622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5491"/>
              <a:buFont typeface="Arial"/>
              <a:buChar char="•"/>
            </a:pPr>
            <a:r>
              <a:rPr b="0" i="0" lang="en-US" sz="5491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Paul is a prisoner being transported by ship to Rome to stand trial before Caesar</a:t>
            </a:r>
            <a:endParaRPr sz="900"/>
          </a:p>
          <a:p>
            <a:pPr indent="-615061" lvl="1" marL="1293622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5491"/>
              <a:buFont typeface="Arial"/>
              <a:buChar char="•"/>
            </a:pPr>
            <a:r>
              <a:rPr b="0" i="0" lang="en-US" sz="5491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Paul warns the crew not to continue sailing because of the risk, but they ignore his advice</a:t>
            </a:r>
            <a:endParaRPr sz="900"/>
          </a:p>
          <a:p>
            <a:pPr indent="-615061" lvl="1" marL="1293622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5491"/>
              <a:buFont typeface="Arial"/>
              <a:buChar char="•"/>
            </a:pPr>
            <a:r>
              <a:rPr b="0" i="0" lang="en-US" sz="5491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A violent storm strikes the ship and lasts for many days, leaving everyone hopeless</a:t>
            </a: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2"/>
          <p:cNvGrpSpPr/>
          <p:nvPr/>
        </p:nvGrpSpPr>
        <p:grpSpPr>
          <a:xfrm>
            <a:off x="14939103" y="-2054087"/>
            <a:ext cx="8109917" cy="8109917"/>
            <a:chOff x="0" y="0"/>
            <a:chExt cx="812800" cy="812800"/>
          </a:xfrm>
        </p:grpSpPr>
        <p:sp>
          <p:nvSpPr>
            <p:cNvPr id="90" name="Google Shape;90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A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-1059358" y="386597"/>
            <a:ext cx="9408763" cy="1780034"/>
            <a:chOff x="0" y="-28575"/>
            <a:chExt cx="2478028" cy="468816"/>
          </a:xfrm>
        </p:grpSpPr>
        <p:sp>
          <p:nvSpPr>
            <p:cNvPr id="93" name="Google Shape;93;p2"/>
            <p:cNvSpPr/>
            <p:nvPr/>
          </p:nvSpPr>
          <p:spPr>
            <a:xfrm>
              <a:off x="0" y="0"/>
              <a:ext cx="2478028" cy="440241"/>
            </a:xfrm>
            <a:custGeom>
              <a:rect b="b" l="l" r="r" t="t"/>
              <a:pathLst>
                <a:path extrusionOk="0" h="440241" w="2478028">
                  <a:moveTo>
                    <a:pt x="82284" y="0"/>
                  </a:moveTo>
                  <a:lnTo>
                    <a:pt x="2395744" y="0"/>
                  </a:lnTo>
                  <a:cubicBezTo>
                    <a:pt x="2417567" y="0"/>
                    <a:pt x="2438496" y="8669"/>
                    <a:pt x="2453928" y="24100"/>
                  </a:cubicBezTo>
                  <a:cubicBezTo>
                    <a:pt x="2469359" y="39532"/>
                    <a:pt x="2478028" y="60461"/>
                    <a:pt x="2478028" y="82284"/>
                  </a:cubicBezTo>
                  <a:lnTo>
                    <a:pt x="2478028" y="357956"/>
                  </a:lnTo>
                  <a:cubicBezTo>
                    <a:pt x="2478028" y="379779"/>
                    <a:pt x="2469359" y="400709"/>
                    <a:pt x="2453928" y="416140"/>
                  </a:cubicBezTo>
                  <a:cubicBezTo>
                    <a:pt x="2438496" y="431571"/>
                    <a:pt x="2417567" y="440241"/>
                    <a:pt x="2395744" y="440241"/>
                  </a:cubicBezTo>
                  <a:lnTo>
                    <a:pt x="82284" y="440241"/>
                  </a:lnTo>
                  <a:cubicBezTo>
                    <a:pt x="60461" y="440241"/>
                    <a:pt x="39532" y="431571"/>
                    <a:pt x="24100" y="416140"/>
                  </a:cubicBezTo>
                  <a:cubicBezTo>
                    <a:pt x="8669" y="400709"/>
                    <a:pt x="0" y="379779"/>
                    <a:pt x="0" y="357956"/>
                  </a:cubicBezTo>
                  <a:lnTo>
                    <a:pt x="0" y="82284"/>
                  </a:lnTo>
                  <a:cubicBezTo>
                    <a:pt x="0" y="60461"/>
                    <a:pt x="8669" y="39532"/>
                    <a:pt x="24100" y="24100"/>
                  </a:cubicBezTo>
                  <a:cubicBezTo>
                    <a:pt x="39532" y="8669"/>
                    <a:pt x="60461" y="0"/>
                    <a:pt x="82284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 txBox="1"/>
            <p:nvPr/>
          </p:nvSpPr>
          <p:spPr>
            <a:xfrm>
              <a:off x="0" y="-28575"/>
              <a:ext cx="247802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2"/>
          <p:cNvSpPr txBox="1"/>
          <p:nvPr/>
        </p:nvSpPr>
        <p:spPr>
          <a:xfrm>
            <a:off x="1759707" y="792382"/>
            <a:ext cx="5609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PSALM 46:1-3 NIV</a:t>
            </a:r>
            <a:endParaRPr sz="1000"/>
          </a:p>
        </p:txBody>
      </p:sp>
      <p:sp>
        <p:nvSpPr>
          <p:cNvPr id="96" name="Google Shape;96;p2"/>
          <p:cNvSpPr txBox="1"/>
          <p:nvPr/>
        </p:nvSpPr>
        <p:spPr>
          <a:xfrm>
            <a:off x="1534600" y="2225500"/>
            <a:ext cx="14142900" cy="7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60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1 God is our refuge and strength,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60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    an ever-present help in trouble.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60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2 Therefore we will not fear, though the earth give way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60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    and the mountains fall into the heart of the sea,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60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3 though its waters roar and foam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60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    and the mountains quake with their surging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4" name="Google Shape;264;p20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265" name="Google Shape;265;p20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0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20"/>
          <p:cNvSpPr/>
          <p:nvPr/>
        </p:nvSpPr>
        <p:spPr>
          <a:xfrm>
            <a:off x="-4291857" y="1028700"/>
            <a:ext cx="8229600" cy="822960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"/>
          <p:cNvSpPr txBox="1"/>
          <p:nvPr/>
        </p:nvSpPr>
        <p:spPr>
          <a:xfrm>
            <a:off x="7750576" y="662063"/>
            <a:ext cx="9508724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THAT MOVE YOU</a:t>
            </a:r>
            <a:endParaRPr/>
          </a:p>
        </p:txBody>
      </p:sp>
      <p:sp>
        <p:nvSpPr>
          <p:cNvPr id="269" name="Google Shape;269;p20"/>
          <p:cNvSpPr txBox="1"/>
          <p:nvPr/>
        </p:nvSpPr>
        <p:spPr>
          <a:xfrm>
            <a:off x="4731583" y="2486858"/>
            <a:ext cx="12527700" cy="72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99" u="none" cap="none" strike="noStrike">
                <a:solidFill>
                  <a:srgbClr val="A1BA9B"/>
                </a:solidFill>
                <a:latin typeface="Questrial"/>
                <a:ea typeface="Questrial"/>
                <a:cs typeface="Questrial"/>
                <a:sym typeface="Questrial"/>
              </a:rPr>
              <a:t>22</a:t>
            </a:r>
            <a:r>
              <a:rPr b="0" i="0" lang="en-US" sz="58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 But now I urge you to keep up your courage, because not one of you will be lost; only the ship will be destroyed. </a:t>
            </a:r>
            <a:r>
              <a:rPr b="0" i="0" lang="en-US" sz="5899" u="none" cap="none" strike="noStrike">
                <a:solidFill>
                  <a:srgbClr val="A1BA9B"/>
                </a:solidFill>
                <a:latin typeface="Questrial"/>
                <a:ea typeface="Questrial"/>
                <a:cs typeface="Questrial"/>
                <a:sym typeface="Questrial"/>
              </a:rPr>
              <a:t>23</a:t>
            </a:r>
            <a:r>
              <a:rPr b="0" i="0" lang="en-US" sz="58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 Last night an angel of the God to whom I belong and whom I serve stood beside me </a:t>
            </a:r>
            <a:endParaRPr sz="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5" name="Google Shape;275;p21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276" name="Google Shape;276;p21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1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21"/>
          <p:cNvSpPr/>
          <p:nvPr/>
        </p:nvSpPr>
        <p:spPr>
          <a:xfrm>
            <a:off x="-4291857" y="1028700"/>
            <a:ext cx="8229600" cy="822960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1"/>
          <p:cNvSpPr txBox="1"/>
          <p:nvPr/>
        </p:nvSpPr>
        <p:spPr>
          <a:xfrm>
            <a:off x="7750576" y="662063"/>
            <a:ext cx="9508724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THAT MOVE YOU</a:t>
            </a:r>
            <a:endParaRPr/>
          </a:p>
        </p:txBody>
      </p:sp>
      <p:sp>
        <p:nvSpPr>
          <p:cNvPr id="280" name="Google Shape;280;p21"/>
          <p:cNvSpPr txBox="1"/>
          <p:nvPr/>
        </p:nvSpPr>
        <p:spPr>
          <a:xfrm>
            <a:off x="4731583" y="2505908"/>
            <a:ext cx="12527700" cy="6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A1BA9B"/>
                </a:solidFill>
                <a:latin typeface="Questrial"/>
                <a:ea typeface="Questrial"/>
                <a:cs typeface="Questrial"/>
                <a:sym typeface="Questrial"/>
              </a:rPr>
              <a:t>24</a:t>
            </a:r>
            <a:r>
              <a:rPr b="0" i="0" lang="en-US" sz="5499" u="none" cap="none" strike="noStrike">
                <a:solidFill>
                  <a:srgbClr val="101214"/>
                </a:solidFill>
                <a:latin typeface="Questrial"/>
                <a:ea typeface="Questrial"/>
                <a:cs typeface="Questrial"/>
                <a:sym typeface="Questrial"/>
              </a:rPr>
              <a:t> and said, ‘Do not be afraid, Paul. You must stand trial before Caesar; and God has graciously given you the lives of all who sail with you.’ </a:t>
            </a:r>
            <a:r>
              <a:rPr b="0" i="0" lang="en-US" sz="5499" u="none" cap="none" strike="noStrike">
                <a:solidFill>
                  <a:srgbClr val="A1BA9B"/>
                </a:solidFill>
                <a:latin typeface="Questrial"/>
                <a:ea typeface="Questrial"/>
                <a:cs typeface="Questrial"/>
                <a:sym typeface="Questrial"/>
              </a:rPr>
              <a:t>25</a:t>
            </a:r>
            <a:r>
              <a:rPr b="0" i="0" lang="en-US" sz="5499" u="none" cap="none" strike="noStrike">
                <a:solidFill>
                  <a:srgbClr val="101214"/>
                </a:solidFill>
                <a:latin typeface="Questrial"/>
                <a:ea typeface="Questrial"/>
                <a:cs typeface="Questrial"/>
                <a:sym typeface="Questrial"/>
              </a:rPr>
              <a:t> So keep up your courage, men, for I have faith in God that it will happen just as he told me.</a:t>
            </a: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6" name="Google Shape;286;p22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287" name="Google Shape;287;p22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2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22"/>
          <p:cNvSpPr/>
          <p:nvPr/>
        </p:nvSpPr>
        <p:spPr>
          <a:xfrm>
            <a:off x="-4291857" y="1028700"/>
            <a:ext cx="8229600" cy="822960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2"/>
          <p:cNvSpPr txBox="1"/>
          <p:nvPr/>
        </p:nvSpPr>
        <p:spPr>
          <a:xfrm>
            <a:off x="7750576" y="662063"/>
            <a:ext cx="9508724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THAT MOVE YOU</a:t>
            </a:r>
            <a:endParaRPr/>
          </a:p>
        </p:txBody>
      </p:sp>
      <p:sp>
        <p:nvSpPr>
          <p:cNvPr id="291" name="Google Shape;291;p22"/>
          <p:cNvSpPr txBox="1"/>
          <p:nvPr/>
        </p:nvSpPr>
        <p:spPr>
          <a:xfrm>
            <a:off x="4103949" y="2685988"/>
            <a:ext cx="13493001" cy="5748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Faith in the Storm</a:t>
            </a:r>
            <a:endParaRPr/>
          </a:p>
          <a:p>
            <a:pPr indent="-588149" lvl="1" marL="1176301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5448"/>
              <a:buFont typeface="Arial"/>
              <a:buChar char="•"/>
            </a:pPr>
            <a:r>
              <a:rPr b="0" i="0" lang="en-US" sz="54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We are not exempt from pain, hardship, and trials but know that God has us</a:t>
            </a:r>
            <a:endParaRPr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God’s Power Over the Outcome</a:t>
            </a:r>
            <a:endParaRPr/>
          </a:p>
          <a:p>
            <a:pPr indent="-588149" lvl="1" marL="1176301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5448"/>
              <a:buFont typeface="Arial"/>
              <a:buChar char="•"/>
            </a:pPr>
            <a:r>
              <a:rPr b="0" i="0" lang="en-US" sz="54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No pain, hardship, trial, or struggle can stop God’s purpose or intent for your life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3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298" name="Google Shape;298;p23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3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23"/>
          <p:cNvSpPr/>
          <p:nvPr/>
        </p:nvSpPr>
        <p:spPr>
          <a:xfrm>
            <a:off x="-4291857" y="1028700"/>
            <a:ext cx="8229600" cy="822960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3"/>
          <p:cNvSpPr txBox="1"/>
          <p:nvPr/>
        </p:nvSpPr>
        <p:spPr>
          <a:xfrm>
            <a:off x="7750576" y="662063"/>
            <a:ext cx="9508724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THAT MOVE YOU</a:t>
            </a:r>
            <a:endParaRPr/>
          </a:p>
        </p:txBody>
      </p:sp>
      <p:sp>
        <p:nvSpPr>
          <p:cNvPr id="302" name="Google Shape;302;p23"/>
          <p:cNvSpPr txBox="1"/>
          <p:nvPr/>
        </p:nvSpPr>
        <p:spPr>
          <a:xfrm>
            <a:off x="4103949" y="2676463"/>
            <a:ext cx="13493100" cy="6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Not every storm is meant to be stopped, some are meant to be endured</a:t>
            </a:r>
            <a:endParaRPr sz="1000"/>
          </a:p>
          <a:p>
            <a:pPr indent="-659902" lvl="1" marL="1370606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5948"/>
              <a:buFont typeface="Arial"/>
              <a:buChar char="•"/>
            </a:pPr>
            <a:r>
              <a:rPr b="0" i="0" lang="en-US" sz="5948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Unlike the storm Jesus stopped to show His power, this storm show God’s protection</a:t>
            </a: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4"/>
          <p:cNvGrpSpPr/>
          <p:nvPr/>
        </p:nvGrpSpPr>
        <p:grpSpPr>
          <a:xfrm>
            <a:off x="14939103" y="-2054087"/>
            <a:ext cx="8109917" cy="8109917"/>
            <a:chOff x="0" y="0"/>
            <a:chExt cx="812800" cy="812800"/>
          </a:xfrm>
        </p:grpSpPr>
        <p:sp>
          <p:nvSpPr>
            <p:cNvPr id="308" name="Google Shape;308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A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24"/>
          <p:cNvGrpSpPr/>
          <p:nvPr/>
        </p:nvGrpSpPr>
        <p:grpSpPr>
          <a:xfrm>
            <a:off x="-1059358" y="386597"/>
            <a:ext cx="15801614" cy="8735636"/>
            <a:chOff x="0" y="-28575"/>
            <a:chExt cx="4161742" cy="2300744"/>
          </a:xfrm>
        </p:grpSpPr>
        <p:sp>
          <p:nvSpPr>
            <p:cNvPr id="311" name="Google Shape;311;p24"/>
            <p:cNvSpPr/>
            <p:nvPr/>
          </p:nvSpPr>
          <p:spPr>
            <a:xfrm>
              <a:off x="0" y="0"/>
              <a:ext cx="4161742" cy="2272169"/>
            </a:xfrm>
            <a:custGeom>
              <a:rect b="b" l="l" r="r" t="t"/>
              <a:pathLst>
                <a:path extrusionOk="0" h="2272169" w="4161742">
                  <a:moveTo>
                    <a:pt x="48994" y="0"/>
                  </a:moveTo>
                  <a:lnTo>
                    <a:pt x="4112747" y="0"/>
                  </a:lnTo>
                  <a:cubicBezTo>
                    <a:pt x="4125741" y="0"/>
                    <a:pt x="4138203" y="5162"/>
                    <a:pt x="4147391" y="14350"/>
                  </a:cubicBezTo>
                  <a:cubicBezTo>
                    <a:pt x="4156580" y="23538"/>
                    <a:pt x="4161742" y="36000"/>
                    <a:pt x="4161742" y="48994"/>
                  </a:cubicBezTo>
                  <a:lnTo>
                    <a:pt x="4161742" y="2223174"/>
                  </a:lnTo>
                  <a:cubicBezTo>
                    <a:pt x="4161742" y="2236168"/>
                    <a:pt x="4156580" y="2248630"/>
                    <a:pt x="4147391" y="2257819"/>
                  </a:cubicBezTo>
                  <a:cubicBezTo>
                    <a:pt x="4138203" y="2267007"/>
                    <a:pt x="4125741" y="2272169"/>
                    <a:pt x="4112747" y="2272169"/>
                  </a:cubicBezTo>
                  <a:lnTo>
                    <a:pt x="48994" y="2272169"/>
                  </a:lnTo>
                  <a:cubicBezTo>
                    <a:pt x="21936" y="2272169"/>
                    <a:pt x="0" y="2250233"/>
                    <a:pt x="0" y="2223174"/>
                  </a:cubicBezTo>
                  <a:lnTo>
                    <a:pt x="0" y="48994"/>
                  </a:lnTo>
                  <a:cubicBezTo>
                    <a:pt x="0" y="36000"/>
                    <a:pt x="5162" y="23538"/>
                    <a:pt x="14350" y="14350"/>
                  </a:cubicBezTo>
                  <a:cubicBezTo>
                    <a:pt x="23538" y="5162"/>
                    <a:pt x="36000" y="0"/>
                    <a:pt x="48994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4"/>
            <p:cNvSpPr txBox="1"/>
            <p:nvPr/>
          </p:nvSpPr>
          <p:spPr>
            <a:xfrm>
              <a:off x="0" y="-28575"/>
              <a:ext cx="4161742" cy="230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24"/>
          <p:cNvSpPr txBox="1"/>
          <p:nvPr/>
        </p:nvSpPr>
        <p:spPr>
          <a:xfrm>
            <a:off x="1939774" y="2532950"/>
            <a:ext cx="12297000" cy="52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195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THAT RENEW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9" name="Google Shape;319;p25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320" name="Google Shape;320;p25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5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25"/>
          <p:cNvSpPr/>
          <p:nvPr/>
        </p:nvSpPr>
        <p:spPr>
          <a:xfrm>
            <a:off x="-4291857" y="1028700"/>
            <a:ext cx="8229600" cy="822960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5"/>
          <p:cNvSpPr txBox="1"/>
          <p:nvPr/>
        </p:nvSpPr>
        <p:spPr>
          <a:xfrm>
            <a:off x="7750576" y="662063"/>
            <a:ext cx="9508724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THAT RENEW</a:t>
            </a:r>
            <a:endParaRPr/>
          </a:p>
        </p:txBody>
      </p:sp>
      <p:sp>
        <p:nvSpPr>
          <p:cNvPr id="324" name="Google Shape;324;p25"/>
          <p:cNvSpPr txBox="1"/>
          <p:nvPr/>
        </p:nvSpPr>
        <p:spPr>
          <a:xfrm>
            <a:off x="4508469" y="3082499"/>
            <a:ext cx="12478063" cy="5006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Genesis 6–9</a:t>
            </a:r>
            <a:endParaRPr/>
          </a:p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499" u="none" cap="none" strike="noStrike">
              <a:solidFill>
                <a:srgbClr val="2C4A2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Noah and the flood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0" name="Google Shape;330;p26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331" name="Google Shape;331;p26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6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26"/>
          <p:cNvSpPr txBox="1"/>
          <p:nvPr/>
        </p:nvSpPr>
        <p:spPr>
          <a:xfrm>
            <a:off x="7750576" y="662063"/>
            <a:ext cx="9508724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THAT RENEW</a:t>
            </a:r>
            <a:endParaRPr/>
          </a:p>
        </p:txBody>
      </p:sp>
      <p:sp>
        <p:nvSpPr>
          <p:cNvPr id="334" name="Google Shape;334;p26"/>
          <p:cNvSpPr txBox="1"/>
          <p:nvPr/>
        </p:nvSpPr>
        <p:spPr>
          <a:xfrm>
            <a:off x="871130" y="2245312"/>
            <a:ext cx="16748400" cy="73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06587" lvl="1" marL="1089373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4445"/>
              <a:buFont typeface="Arial"/>
              <a:buChar char="•"/>
            </a:pPr>
            <a:r>
              <a:rPr b="0" i="0" lang="en-US" sz="4445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God saw that the world had become corrupt and filled with violence</a:t>
            </a:r>
            <a:endParaRPr sz="800"/>
          </a:p>
          <a:p>
            <a:pPr indent="-506587" lvl="1" marL="1089373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4445"/>
              <a:buFont typeface="Arial"/>
              <a:buChar char="•"/>
            </a:pPr>
            <a:r>
              <a:rPr b="0" i="0" lang="en-US" sz="4445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To cleanse the earth, He decided to send a great flood</a:t>
            </a:r>
            <a:endParaRPr sz="800"/>
          </a:p>
          <a:p>
            <a:pPr indent="-506587" lvl="1" marL="1089373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4445"/>
              <a:buFont typeface="Arial"/>
              <a:buChar char="•"/>
            </a:pPr>
            <a:r>
              <a:rPr b="0" i="0" lang="en-US" sz="4445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God instructed Noah to build a large ark</a:t>
            </a:r>
            <a:endParaRPr sz="800"/>
          </a:p>
          <a:p>
            <a:pPr indent="-506587" lvl="1" marL="1089373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4445"/>
              <a:buFont typeface="Arial"/>
              <a:buChar char="•"/>
            </a:pPr>
            <a:r>
              <a:rPr b="0" i="0" lang="en-US" sz="4445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Noah obeyed, and when the floodwaters came, he, his family, and the animals were safe in the ark</a:t>
            </a:r>
            <a:endParaRPr sz="800"/>
          </a:p>
          <a:p>
            <a:pPr indent="-506587" lvl="1" marL="1089373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4445"/>
              <a:buFont typeface="Arial"/>
              <a:buChar char="•"/>
            </a:pPr>
            <a:r>
              <a:rPr b="0" i="0" lang="en-US" sz="4445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God made a covenant with Noah, promising never to destroy the earth with a flood again</a:t>
            </a:r>
            <a:endParaRPr sz="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27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341" name="Google Shape;341;p27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7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27"/>
          <p:cNvSpPr/>
          <p:nvPr/>
        </p:nvSpPr>
        <p:spPr>
          <a:xfrm>
            <a:off x="-4291857" y="1028700"/>
            <a:ext cx="8229600" cy="822960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7"/>
          <p:cNvSpPr txBox="1"/>
          <p:nvPr/>
        </p:nvSpPr>
        <p:spPr>
          <a:xfrm>
            <a:off x="7750576" y="662063"/>
            <a:ext cx="9508724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THAT RENEW</a:t>
            </a:r>
            <a:endParaRPr/>
          </a:p>
        </p:txBody>
      </p:sp>
      <p:sp>
        <p:nvSpPr>
          <p:cNvPr id="345" name="Google Shape;345;p27"/>
          <p:cNvSpPr txBox="1"/>
          <p:nvPr/>
        </p:nvSpPr>
        <p:spPr>
          <a:xfrm>
            <a:off x="3937743" y="2708498"/>
            <a:ext cx="13321557" cy="5525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Holding onto what God says not what we see</a:t>
            </a:r>
            <a:endParaRPr/>
          </a:p>
          <a:p>
            <a:pPr indent="-561332" lvl="1" marL="1122663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5199"/>
              <a:buFont typeface="Arial"/>
              <a:buChar char="•"/>
            </a:pPr>
            <a:r>
              <a:rPr b="0" i="0" lang="en-US" sz="51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Rain did not exist at this point</a:t>
            </a:r>
            <a:endParaRPr/>
          </a:p>
          <a:p>
            <a:pPr indent="-561332" lvl="1" marL="1122663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5199"/>
              <a:buFont typeface="Arial"/>
              <a:buChar char="•"/>
            </a:pPr>
            <a:r>
              <a:rPr b="0" i="0" lang="en-US" sz="51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Sometimes we have to rely on blind faith to carry us through</a:t>
            </a:r>
            <a:endParaRPr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God Keeps His Promises Through the Storm</a:t>
            </a:r>
            <a:endParaRPr/>
          </a:p>
          <a:p>
            <a:pPr indent="-561332" lvl="1" marL="1122663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5199"/>
              <a:buFont typeface="Arial"/>
              <a:buChar char="•"/>
            </a:pPr>
            <a:r>
              <a:rPr b="0" i="0" lang="en-US" sz="51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Through the storm there is provision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1" name="Google Shape;351;p28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352" name="Google Shape;352;p28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8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28"/>
          <p:cNvSpPr/>
          <p:nvPr/>
        </p:nvSpPr>
        <p:spPr>
          <a:xfrm>
            <a:off x="-4291857" y="1028700"/>
            <a:ext cx="8229600" cy="822960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8"/>
          <p:cNvSpPr txBox="1"/>
          <p:nvPr/>
        </p:nvSpPr>
        <p:spPr>
          <a:xfrm>
            <a:off x="7750576" y="662063"/>
            <a:ext cx="9508724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THAT RENEW</a:t>
            </a:r>
            <a:endParaRPr/>
          </a:p>
        </p:txBody>
      </p:sp>
      <p:sp>
        <p:nvSpPr>
          <p:cNvPr id="356" name="Google Shape;356;p28"/>
          <p:cNvSpPr txBox="1"/>
          <p:nvPr/>
        </p:nvSpPr>
        <p:spPr>
          <a:xfrm>
            <a:off x="3937743" y="2708498"/>
            <a:ext cx="13321557" cy="6449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You’re Not Just Being Carried, You’re Being Prepared</a:t>
            </a:r>
            <a:endParaRPr/>
          </a:p>
          <a:p>
            <a:pPr indent="-561332" lvl="1" marL="1122663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C4A24"/>
              </a:buClr>
              <a:buSzPts val="5199"/>
              <a:buFont typeface="Arial"/>
              <a:buChar char="•"/>
            </a:pPr>
            <a:r>
              <a:rPr b="0" i="0" lang="en-US" sz="51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Your storm might feel like it’s just about survival, but God could be using it to reposition you, to deepen your faith, expand your reach, or open a door you couldn’t have walked through otherwise.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/>
          <p:nvPr/>
        </p:nvSpPr>
        <p:spPr>
          <a:xfrm>
            <a:off x="16986532" y="8855748"/>
            <a:ext cx="2340963" cy="2411244"/>
          </a:xfrm>
          <a:custGeom>
            <a:rect b="b" l="l" r="r" t="t"/>
            <a:pathLst>
              <a:path extrusionOk="0" h="812800" w="789109">
                <a:moveTo>
                  <a:pt x="394555" y="0"/>
                </a:moveTo>
                <a:cubicBezTo>
                  <a:pt x="176648" y="0"/>
                  <a:pt x="0" y="181951"/>
                  <a:pt x="0" y="406400"/>
                </a:cubicBezTo>
                <a:cubicBezTo>
                  <a:pt x="0" y="630849"/>
                  <a:pt x="176648" y="812800"/>
                  <a:pt x="394555" y="812800"/>
                </a:cubicBezTo>
                <a:cubicBezTo>
                  <a:pt x="612461" y="812800"/>
                  <a:pt x="789109" y="630849"/>
                  <a:pt x="789109" y="406400"/>
                </a:cubicBezTo>
                <a:cubicBezTo>
                  <a:pt x="789109" y="181951"/>
                  <a:pt x="612461" y="0"/>
                  <a:pt x="39455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665" r="-186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6800246" y="256278"/>
            <a:ext cx="12527249" cy="1780034"/>
            <a:chOff x="0" y="-28575"/>
            <a:chExt cx="3299358" cy="468816"/>
          </a:xfrm>
        </p:grpSpPr>
        <p:sp>
          <p:nvSpPr>
            <p:cNvPr id="363" name="Google Shape;363;p29"/>
            <p:cNvSpPr/>
            <p:nvPr/>
          </p:nvSpPr>
          <p:spPr>
            <a:xfrm>
              <a:off x="0" y="0"/>
              <a:ext cx="3299358" cy="440241"/>
            </a:xfrm>
            <a:custGeom>
              <a:rect b="b" l="l" r="r" t="t"/>
              <a:pathLst>
                <a:path extrusionOk="0" h="440241" w="3299358">
                  <a:moveTo>
                    <a:pt x="61801" y="0"/>
                  </a:moveTo>
                  <a:lnTo>
                    <a:pt x="3237557" y="0"/>
                  </a:lnTo>
                  <a:cubicBezTo>
                    <a:pt x="3271689" y="0"/>
                    <a:pt x="3299358" y="27669"/>
                    <a:pt x="3299358" y="61801"/>
                  </a:cubicBezTo>
                  <a:lnTo>
                    <a:pt x="3299358" y="378440"/>
                  </a:lnTo>
                  <a:cubicBezTo>
                    <a:pt x="3299358" y="412571"/>
                    <a:pt x="3271689" y="440241"/>
                    <a:pt x="3237557" y="440241"/>
                  </a:cubicBezTo>
                  <a:lnTo>
                    <a:pt x="61801" y="440241"/>
                  </a:lnTo>
                  <a:cubicBezTo>
                    <a:pt x="27669" y="440241"/>
                    <a:pt x="0" y="412571"/>
                    <a:pt x="0" y="378440"/>
                  </a:cubicBezTo>
                  <a:lnTo>
                    <a:pt x="0" y="61801"/>
                  </a:lnTo>
                  <a:cubicBezTo>
                    <a:pt x="0" y="27669"/>
                    <a:pt x="27669" y="0"/>
                    <a:pt x="61801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9"/>
            <p:cNvSpPr txBox="1"/>
            <p:nvPr/>
          </p:nvSpPr>
          <p:spPr>
            <a:xfrm>
              <a:off x="0" y="-28575"/>
              <a:ext cx="3299358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29"/>
          <p:cNvSpPr/>
          <p:nvPr/>
        </p:nvSpPr>
        <p:spPr>
          <a:xfrm>
            <a:off x="-4291857" y="1028700"/>
            <a:ext cx="8229600" cy="822960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9"/>
          <p:cNvSpPr txBox="1"/>
          <p:nvPr/>
        </p:nvSpPr>
        <p:spPr>
          <a:xfrm>
            <a:off x="7750576" y="662063"/>
            <a:ext cx="9508724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STORMS THAT RENEW</a:t>
            </a:r>
            <a:endParaRPr/>
          </a:p>
        </p:txBody>
      </p:sp>
      <p:sp>
        <p:nvSpPr>
          <p:cNvPr id="367" name="Google Shape;367;p29"/>
          <p:cNvSpPr txBox="1"/>
          <p:nvPr/>
        </p:nvSpPr>
        <p:spPr>
          <a:xfrm>
            <a:off x="4140333" y="2523525"/>
            <a:ext cx="13321500" cy="7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You have to do something you never done before to face something you’ve never faced before to experience something you’ve never experienced before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4A24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8787365" y="876300"/>
            <a:ext cx="8471935" cy="1302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99" u="none" cap="none" strike="noStrike">
                <a:solidFill>
                  <a:srgbClr val="F5EEE0"/>
                </a:solidFill>
                <a:latin typeface="Arial"/>
                <a:ea typeface="Arial"/>
                <a:cs typeface="Arial"/>
                <a:sym typeface="Arial"/>
              </a:rPr>
              <a:t>YOUR SITUATION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1028700" y="2143450"/>
            <a:ext cx="15129000" cy="7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7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Dealing with: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7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Loss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7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Lack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7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Death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7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Illness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7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Unmet goals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7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Unmet expectations</a:t>
            </a:r>
            <a:endParaRPr i="0" sz="5079" u="none" cap="none" strike="noStrike">
              <a:solidFill>
                <a:srgbClr val="F5EEE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5424" l="0" r="0" t="-60724"/>
            </a:stretch>
          </a:blipFill>
          <a:ln>
            <a:noFill/>
          </a:ln>
        </p:spPr>
      </p:sp>
      <p:sp>
        <p:nvSpPr>
          <p:cNvPr id="373" name="Google Shape;373;p30"/>
          <p:cNvSpPr txBox="1"/>
          <p:nvPr/>
        </p:nvSpPr>
        <p:spPr>
          <a:xfrm>
            <a:off x="3216850" y="1434775"/>
            <a:ext cx="11525400" cy="79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98" u="none" cap="none" strike="noStrike">
                <a:solidFill>
                  <a:srgbClr val="F5EEE0"/>
                </a:solidFill>
                <a:latin typeface="Arial"/>
                <a:ea typeface="Arial"/>
                <a:cs typeface="Arial"/>
                <a:sym typeface="Arial"/>
              </a:rPr>
              <a:t>TWO KEYS TO MOVE FORWARD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4A24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1"/>
          <p:cNvSpPr/>
          <p:nvPr/>
        </p:nvSpPr>
        <p:spPr>
          <a:xfrm>
            <a:off x="-2294000" y="1088542"/>
            <a:ext cx="8109917" cy="8109917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1"/>
          <p:cNvSpPr txBox="1"/>
          <p:nvPr/>
        </p:nvSpPr>
        <p:spPr>
          <a:xfrm>
            <a:off x="6426800" y="2755875"/>
            <a:ext cx="10817700" cy="48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8" u="none" cap="none" strike="noStrike">
                <a:solidFill>
                  <a:srgbClr val="F5EEE0"/>
                </a:solidFill>
                <a:latin typeface="Arial"/>
                <a:ea typeface="Arial"/>
                <a:cs typeface="Arial"/>
                <a:sym typeface="Arial"/>
              </a:rPr>
              <a:t>NO MATTER WHAT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4A24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/>
          <p:nvPr/>
        </p:nvSpPr>
        <p:spPr>
          <a:xfrm>
            <a:off x="-5422896" y="1088542"/>
            <a:ext cx="8109917" cy="8109917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2"/>
          <p:cNvSpPr txBox="1"/>
          <p:nvPr/>
        </p:nvSpPr>
        <p:spPr>
          <a:xfrm>
            <a:off x="2687021" y="983767"/>
            <a:ext cx="14572200" cy="8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9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Habbakuk 3:17-19 GW</a:t>
            </a:r>
            <a:endParaRPr sz="800"/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99" u="none" cap="none" strike="noStrike">
                <a:solidFill>
                  <a:srgbClr val="FFDE59"/>
                </a:solidFill>
                <a:latin typeface="Questrial"/>
                <a:ea typeface="Questrial"/>
                <a:cs typeface="Questrial"/>
                <a:sym typeface="Questrial"/>
              </a:rPr>
              <a:t>17</a:t>
            </a:r>
            <a:r>
              <a:rPr b="0" i="0" lang="en-US" sz="439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 Even if the fig tree does not bloom and the vines have no grapes,</a:t>
            </a:r>
            <a:endParaRPr sz="800"/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9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even if the olive tree fails to produce and the fields yield no food, even if the sheep pen is empty</a:t>
            </a:r>
            <a:endParaRPr sz="800"/>
          </a:p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9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and the stalls have no cattle— </a:t>
            </a:r>
            <a:r>
              <a:rPr b="0" i="0" lang="en-US" sz="4399" u="none" cap="none" strike="noStrike">
                <a:solidFill>
                  <a:srgbClr val="FFDE59"/>
                </a:solidFill>
                <a:latin typeface="Questrial"/>
                <a:ea typeface="Questrial"/>
                <a:cs typeface="Questrial"/>
                <a:sym typeface="Questrial"/>
              </a:rPr>
              <a:t>18</a:t>
            </a:r>
            <a:r>
              <a:rPr b="0" i="0" lang="en-US" sz="439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 even then, I will be happy with the Lord. I will truly find joy in God, who saves me. </a:t>
            </a:r>
            <a:r>
              <a:rPr b="0" i="0" lang="en-US" sz="4399" u="none" cap="none" strike="noStrike">
                <a:solidFill>
                  <a:srgbClr val="FFDE59"/>
                </a:solidFill>
                <a:latin typeface="Questrial"/>
                <a:ea typeface="Questrial"/>
                <a:cs typeface="Questrial"/>
                <a:sym typeface="Questrial"/>
              </a:rPr>
              <a:t>19</a:t>
            </a:r>
            <a:r>
              <a:rPr b="0" i="0" lang="en-US" sz="439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 The Lord Almighty is my strength. He makes my feet like those of a deer. He makes me walk on the mountains.</a:t>
            </a:r>
            <a:endParaRPr sz="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4A24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/>
          <p:nvPr/>
        </p:nvSpPr>
        <p:spPr>
          <a:xfrm>
            <a:off x="-2294000" y="1088542"/>
            <a:ext cx="8109917" cy="8109917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3"/>
          <p:cNvSpPr txBox="1"/>
          <p:nvPr/>
        </p:nvSpPr>
        <p:spPr>
          <a:xfrm>
            <a:off x="6372660" y="1957057"/>
            <a:ext cx="10886700" cy="6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198" u="none" cap="none" strike="noStrike">
                <a:solidFill>
                  <a:srgbClr val="F5EEE0"/>
                </a:solidFill>
                <a:latin typeface="Arial"/>
                <a:ea typeface="Arial"/>
                <a:cs typeface="Arial"/>
                <a:sym typeface="Arial"/>
              </a:rPr>
              <a:t>HOPE ALWAYS FOLLOWS THE STORM</a:t>
            </a:r>
            <a:endParaRPr sz="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4A24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"/>
          <p:cNvSpPr/>
          <p:nvPr/>
        </p:nvSpPr>
        <p:spPr>
          <a:xfrm>
            <a:off x="-5422896" y="1088542"/>
            <a:ext cx="8109917" cy="8109917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4"/>
          <p:cNvSpPr txBox="1"/>
          <p:nvPr/>
        </p:nvSpPr>
        <p:spPr>
          <a:xfrm>
            <a:off x="2687021" y="1311892"/>
            <a:ext cx="14572200" cy="8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42282" lvl="1" marL="1122663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F5EEE0"/>
              </a:buClr>
              <a:buSzPts val="4899"/>
              <a:buFont typeface="Arial"/>
              <a:buChar char="•"/>
            </a:pPr>
            <a:r>
              <a:rPr b="0" i="0" lang="en-US" sz="489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Noah: Sees the rainbow, the sign of God’s covenant and mercy.</a:t>
            </a:r>
            <a:endParaRPr sz="1100"/>
          </a:p>
          <a:p>
            <a:pPr indent="-542282" lvl="1" marL="1122663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F5EEE0"/>
              </a:buClr>
              <a:buSzPts val="4899"/>
              <a:buFont typeface="Arial"/>
              <a:buChar char="•"/>
            </a:pPr>
            <a:r>
              <a:rPr b="0" i="0" lang="en-US" sz="489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Disciples: Reach the other side with a greater revelation of Jesus.</a:t>
            </a:r>
            <a:endParaRPr sz="1100"/>
          </a:p>
          <a:p>
            <a:pPr indent="-542282" lvl="1" marL="1122663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F5EEE0"/>
              </a:buClr>
              <a:buSzPts val="4899"/>
              <a:buFont typeface="Arial"/>
              <a:buChar char="•"/>
            </a:pPr>
            <a:r>
              <a:rPr b="0" i="0" lang="en-US" sz="489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Paul: Everyone on the ship survives. The mission continues.</a:t>
            </a:r>
            <a:endParaRPr sz="1100"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99" u="none" cap="none" strike="noStrike">
              <a:solidFill>
                <a:srgbClr val="F5EEE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9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God’s promises, presence, and purpose are eternal.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4A24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5"/>
          <p:cNvSpPr/>
          <p:nvPr/>
        </p:nvSpPr>
        <p:spPr>
          <a:xfrm>
            <a:off x="-5422896" y="1088542"/>
            <a:ext cx="8109917" cy="8109917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5"/>
          <p:cNvSpPr txBox="1"/>
          <p:nvPr/>
        </p:nvSpPr>
        <p:spPr>
          <a:xfrm>
            <a:off x="2687021" y="1861502"/>
            <a:ext cx="14572200" cy="76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299" u="none" cap="none" strike="noStrike">
                <a:solidFill>
                  <a:srgbClr val="FFDE59"/>
                </a:solidFill>
                <a:latin typeface="Questrial"/>
                <a:ea typeface="Questrial"/>
                <a:cs typeface="Questrial"/>
                <a:sym typeface="Questrial"/>
              </a:rPr>
              <a:t>Psalm 62:8 NIV</a:t>
            </a:r>
            <a:r>
              <a:rPr i="0" lang="en-US" sz="529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 Trust in him at all times, you people; pour out your hearts to him, for God is our refuge.</a:t>
            </a:r>
            <a:endParaRPr sz="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5299" u="none" cap="none" strike="noStrike">
              <a:solidFill>
                <a:srgbClr val="F5EEE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299" u="none" cap="none" strike="noStrike">
                <a:solidFill>
                  <a:srgbClr val="FFDE59"/>
                </a:solidFill>
                <a:latin typeface="Questrial"/>
                <a:ea typeface="Questrial"/>
                <a:cs typeface="Questrial"/>
                <a:sym typeface="Questrial"/>
              </a:rPr>
              <a:t>Psalm 34:18 NIV</a:t>
            </a:r>
            <a:r>
              <a:rPr i="0" lang="en-US" sz="529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 The Lord is close to the brokenhearted and saves those who are crushed in spirit.</a:t>
            </a:r>
            <a:endParaRPr sz="8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8" r="-59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4A24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1028700" y="914400"/>
            <a:ext cx="16230600" cy="8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79" u="none" cap="none" strike="noStrike">
                <a:solidFill>
                  <a:srgbClr val="FFDE59"/>
                </a:solidFill>
                <a:latin typeface="Questrial"/>
                <a:ea typeface="Questrial"/>
                <a:cs typeface="Questrial"/>
                <a:sym typeface="Questrial"/>
              </a:rPr>
              <a:t>Romans 8:28 NIV</a:t>
            </a:r>
            <a:r>
              <a:rPr b="0" i="0" lang="en-US" sz="467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 - And we know that in all things God works for the good of those who love him, who have been called according to his purpose.</a:t>
            </a:r>
            <a:endParaRPr sz="1000"/>
          </a:p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679" u="none" cap="none" strike="noStrike">
              <a:solidFill>
                <a:srgbClr val="F5EEE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79" u="none" cap="none" strike="noStrike">
                <a:solidFill>
                  <a:srgbClr val="FFDE59"/>
                </a:solidFill>
                <a:latin typeface="Questrial"/>
                <a:ea typeface="Questrial"/>
                <a:cs typeface="Questrial"/>
                <a:sym typeface="Questrial"/>
              </a:rPr>
              <a:t>James 1:2-4 NIV</a:t>
            </a:r>
            <a:r>
              <a:rPr b="0" i="0" lang="en-US" sz="467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 - 2 Consider it pure joy, my brothers and sisters, whenever you face trials of many kinds, 3 because you know that the testing of your faith produces perseverance. 4 Let perseverance finish its work so that you may be mature and complete, not </a:t>
            </a:r>
            <a:r>
              <a:rPr b="0" i="0" lang="en-US" sz="5079" u="none" cap="none" strike="noStrike">
                <a:solidFill>
                  <a:srgbClr val="F5EEE0"/>
                </a:solidFill>
                <a:latin typeface="Questrial"/>
                <a:ea typeface="Questrial"/>
                <a:cs typeface="Questrial"/>
                <a:sym typeface="Questrial"/>
              </a:rPr>
              <a:t>lacking anything.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14939103" y="-2054087"/>
            <a:ext cx="8109917" cy="8109917"/>
            <a:chOff x="0" y="0"/>
            <a:chExt cx="812800" cy="812800"/>
          </a:xfrm>
        </p:grpSpPr>
        <p:sp>
          <p:nvSpPr>
            <p:cNvPr id="113" name="Google Shape;113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A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-1059358" y="386597"/>
            <a:ext cx="15801614" cy="8735636"/>
            <a:chOff x="0" y="-28575"/>
            <a:chExt cx="4161742" cy="2300744"/>
          </a:xfrm>
        </p:grpSpPr>
        <p:sp>
          <p:nvSpPr>
            <p:cNvPr id="116" name="Google Shape;116;p5"/>
            <p:cNvSpPr/>
            <p:nvPr/>
          </p:nvSpPr>
          <p:spPr>
            <a:xfrm>
              <a:off x="0" y="0"/>
              <a:ext cx="4161742" cy="2272169"/>
            </a:xfrm>
            <a:custGeom>
              <a:rect b="b" l="l" r="r" t="t"/>
              <a:pathLst>
                <a:path extrusionOk="0" h="2272169" w="4161742">
                  <a:moveTo>
                    <a:pt x="48994" y="0"/>
                  </a:moveTo>
                  <a:lnTo>
                    <a:pt x="4112747" y="0"/>
                  </a:lnTo>
                  <a:cubicBezTo>
                    <a:pt x="4125741" y="0"/>
                    <a:pt x="4138203" y="5162"/>
                    <a:pt x="4147391" y="14350"/>
                  </a:cubicBezTo>
                  <a:cubicBezTo>
                    <a:pt x="4156580" y="23538"/>
                    <a:pt x="4161742" y="36000"/>
                    <a:pt x="4161742" y="48994"/>
                  </a:cubicBezTo>
                  <a:lnTo>
                    <a:pt x="4161742" y="2223174"/>
                  </a:lnTo>
                  <a:cubicBezTo>
                    <a:pt x="4161742" y="2236168"/>
                    <a:pt x="4156580" y="2248630"/>
                    <a:pt x="4147391" y="2257819"/>
                  </a:cubicBezTo>
                  <a:cubicBezTo>
                    <a:pt x="4138203" y="2267007"/>
                    <a:pt x="4125741" y="2272169"/>
                    <a:pt x="4112747" y="2272169"/>
                  </a:cubicBezTo>
                  <a:lnTo>
                    <a:pt x="48994" y="2272169"/>
                  </a:lnTo>
                  <a:cubicBezTo>
                    <a:pt x="21936" y="2272169"/>
                    <a:pt x="0" y="2250233"/>
                    <a:pt x="0" y="2223174"/>
                  </a:cubicBezTo>
                  <a:lnTo>
                    <a:pt x="0" y="48994"/>
                  </a:lnTo>
                  <a:cubicBezTo>
                    <a:pt x="0" y="36000"/>
                    <a:pt x="5162" y="23538"/>
                    <a:pt x="14350" y="14350"/>
                  </a:cubicBezTo>
                  <a:cubicBezTo>
                    <a:pt x="23538" y="5162"/>
                    <a:pt x="36000" y="0"/>
                    <a:pt x="48994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0" y="-28575"/>
              <a:ext cx="4161742" cy="230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5"/>
          <p:cNvSpPr txBox="1"/>
          <p:nvPr/>
        </p:nvSpPr>
        <p:spPr>
          <a:xfrm>
            <a:off x="1827237" y="2598808"/>
            <a:ext cx="11411605" cy="4181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5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FAITH AND FEELINGS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6"/>
          <p:cNvGrpSpPr/>
          <p:nvPr/>
        </p:nvGrpSpPr>
        <p:grpSpPr>
          <a:xfrm>
            <a:off x="14939103" y="-2054087"/>
            <a:ext cx="8109917" cy="8109917"/>
            <a:chOff x="0" y="0"/>
            <a:chExt cx="812800" cy="812800"/>
          </a:xfrm>
        </p:grpSpPr>
        <p:sp>
          <p:nvSpPr>
            <p:cNvPr id="124" name="Google Shape;124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A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6"/>
          <p:cNvGrpSpPr/>
          <p:nvPr/>
        </p:nvGrpSpPr>
        <p:grpSpPr>
          <a:xfrm>
            <a:off x="-1059358" y="386597"/>
            <a:ext cx="12200007" cy="1780034"/>
            <a:chOff x="0" y="-28575"/>
            <a:chExt cx="3213171" cy="468816"/>
          </a:xfrm>
        </p:grpSpPr>
        <p:sp>
          <p:nvSpPr>
            <p:cNvPr id="127" name="Google Shape;127;p6"/>
            <p:cNvSpPr/>
            <p:nvPr/>
          </p:nvSpPr>
          <p:spPr>
            <a:xfrm>
              <a:off x="0" y="0"/>
              <a:ext cx="3213171" cy="440241"/>
            </a:xfrm>
            <a:custGeom>
              <a:rect b="b" l="l" r="r" t="t"/>
              <a:pathLst>
                <a:path extrusionOk="0" h="440241" w="3213171">
                  <a:moveTo>
                    <a:pt x="63458" y="0"/>
                  </a:moveTo>
                  <a:lnTo>
                    <a:pt x="3149712" y="0"/>
                  </a:lnTo>
                  <a:cubicBezTo>
                    <a:pt x="3166543" y="0"/>
                    <a:pt x="3182683" y="6686"/>
                    <a:pt x="3194584" y="18587"/>
                  </a:cubicBezTo>
                  <a:cubicBezTo>
                    <a:pt x="3206485" y="30487"/>
                    <a:pt x="3213171" y="46628"/>
                    <a:pt x="3213171" y="63458"/>
                  </a:cubicBezTo>
                  <a:lnTo>
                    <a:pt x="3213171" y="376782"/>
                  </a:lnTo>
                  <a:cubicBezTo>
                    <a:pt x="3213171" y="411829"/>
                    <a:pt x="3184759" y="440241"/>
                    <a:pt x="3149712" y="440241"/>
                  </a:cubicBezTo>
                  <a:lnTo>
                    <a:pt x="63458" y="440241"/>
                  </a:lnTo>
                  <a:cubicBezTo>
                    <a:pt x="46628" y="440241"/>
                    <a:pt x="30487" y="433555"/>
                    <a:pt x="18587" y="421654"/>
                  </a:cubicBezTo>
                  <a:cubicBezTo>
                    <a:pt x="6686" y="409753"/>
                    <a:pt x="0" y="393612"/>
                    <a:pt x="0" y="376782"/>
                  </a:cubicBezTo>
                  <a:lnTo>
                    <a:pt x="0" y="63458"/>
                  </a:lnTo>
                  <a:cubicBezTo>
                    <a:pt x="0" y="28411"/>
                    <a:pt x="28411" y="0"/>
                    <a:pt x="63458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 txBox="1"/>
            <p:nvPr/>
          </p:nvSpPr>
          <p:spPr>
            <a:xfrm>
              <a:off x="0" y="-28575"/>
              <a:ext cx="3213171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6"/>
          <p:cNvSpPr txBox="1"/>
          <p:nvPr/>
        </p:nvSpPr>
        <p:spPr>
          <a:xfrm>
            <a:off x="1759707" y="792382"/>
            <a:ext cx="7837597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FAITH AND FEELINGS</a:t>
            </a:r>
            <a:endParaRPr/>
          </a:p>
        </p:txBody>
      </p:sp>
      <p:sp>
        <p:nvSpPr>
          <p:cNvPr id="130" name="Google Shape;130;p6"/>
          <p:cNvSpPr txBox="1"/>
          <p:nvPr/>
        </p:nvSpPr>
        <p:spPr>
          <a:xfrm>
            <a:off x="2119876" y="2372400"/>
            <a:ext cx="13380600" cy="7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83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Fear - faith</a:t>
            </a:r>
            <a:endParaRPr sz="1100"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83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Regret - Repentance </a:t>
            </a:r>
            <a:endParaRPr sz="1100"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83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Shame - Salvation </a:t>
            </a:r>
            <a:endParaRPr sz="1100"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83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Struggle - Strength </a:t>
            </a:r>
            <a:endParaRPr sz="1100"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83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Anxiety - Assurance</a:t>
            </a:r>
            <a:endParaRPr sz="1100"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83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Guilt - Grace</a:t>
            </a:r>
            <a:endParaRPr sz="1100"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83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Insecurity - Identity </a:t>
            </a:r>
            <a:endParaRPr b="0" i="0" sz="5283" u="none" cap="none" strike="noStrike">
              <a:solidFill>
                <a:srgbClr val="2C4A2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7"/>
          <p:cNvGrpSpPr/>
          <p:nvPr/>
        </p:nvGrpSpPr>
        <p:grpSpPr>
          <a:xfrm>
            <a:off x="14939103" y="-2054087"/>
            <a:ext cx="8109917" cy="8109917"/>
            <a:chOff x="0" y="0"/>
            <a:chExt cx="812800" cy="812800"/>
          </a:xfrm>
        </p:grpSpPr>
        <p:sp>
          <p:nvSpPr>
            <p:cNvPr id="136" name="Google Shape;136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A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7"/>
          <p:cNvGrpSpPr/>
          <p:nvPr/>
        </p:nvGrpSpPr>
        <p:grpSpPr>
          <a:xfrm>
            <a:off x="-1059358" y="386597"/>
            <a:ext cx="15801614" cy="8735636"/>
            <a:chOff x="0" y="-28575"/>
            <a:chExt cx="4161742" cy="2300744"/>
          </a:xfrm>
        </p:grpSpPr>
        <p:sp>
          <p:nvSpPr>
            <p:cNvPr id="139" name="Google Shape;139;p7"/>
            <p:cNvSpPr/>
            <p:nvPr/>
          </p:nvSpPr>
          <p:spPr>
            <a:xfrm>
              <a:off x="0" y="0"/>
              <a:ext cx="4161742" cy="2272169"/>
            </a:xfrm>
            <a:custGeom>
              <a:rect b="b" l="l" r="r" t="t"/>
              <a:pathLst>
                <a:path extrusionOk="0" h="2272169" w="4161742">
                  <a:moveTo>
                    <a:pt x="48994" y="0"/>
                  </a:moveTo>
                  <a:lnTo>
                    <a:pt x="4112747" y="0"/>
                  </a:lnTo>
                  <a:cubicBezTo>
                    <a:pt x="4125741" y="0"/>
                    <a:pt x="4138203" y="5162"/>
                    <a:pt x="4147391" y="14350"/>
                  </a:cubicBezTo>
                  <a:cubicBezTo>
                    <a:pt x="4156580" y="23538"/>
                    <a:pt x="4161742" y="36000"/>
                    <a:pt x="4161742" y="48994"/>
                  </a:cubicBezTo>
                  <a:lnTo>
                    <a:pt x="4161742" y="2223174"/>
                  </a:lnTo>
                  <a:cubicBezTo>
                    <a:pt x="4161742" y="2236168"/>
                    <a:pt x="4156580" y="2248630"/>
                    <a:pt x="4147391" y="2257819"/>
                  </a:cubicBezTo>
                  <a:cubicBezTo>
                    <a:pt x="4138203" y="2267007"/>
                    <a:pt x="4125741" y="2272169"/>
                    <a:pt x="4112747" y="2272169"/>
                  </a:cubicBezTo>
                  <a:lnTo>
                    <a:pt x="48994" y="2272169"/>
                  </a:lnTo>
                  <a:cubicBezTo>
                    <a:pt x="21936" y="2272169"/>
                    <a:pt x="0" y="2250233"/>
                    <a:pt x="0" y="2223174"/>
                  </a:cubicBezTo>
                  <a:lnTo>
                    <a:pt x="0" y="48994"/>
                  </a:lnTo>
                  <a:cubicBezTo>
                    <a:pt x="0" y="36000"/>
                    <a:pt x="5162" y="23538"/>
                    <a:pt x="14350" y="14350"/>
                  </a:cubicBezTo>
                  <a:cubicBezTo>
                    <a:pt x="23538" y="5162"/>
                    <a:pt x="36000" y="0"/>
                    <a:pt x="48994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 txBox="1"/>
            <p:nvPr/>
          </p:nvSpPr>
          <p:spPr>
            <a:xfrm>
              <a:off x="0" y="-28575"/>
              <a:ext cx="4161742" cy="2300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7"/>
          <p:cNvSpPr txBox="1"/>
          <p:nvPr/>
        </p:nvSpPr>
        <p:spPr>
          <a:xfrm>
            <a:off x="1872257" y="3957583"/>
            <a:ext cx="11411605" cy="2430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195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WHO GOD IS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EE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8"/>
          <p:cNvGrpSpPr/>
          <p:nvPr/>
        </p:nvGrpSpPr>
        <p:grpSpPr>
          <a:xfrm>
            <a:off x="14939103" y="-2054087"/>
            <a:ext cx="8109917" cy="8109917"/>
            <a:chOff x="0" y="0"/>
            <a:chExt cx="812800" cy="812800"/>
          </a:xfrm>
        </p:grpSpPr>
        <p:sp>
          <p:nvSpPr>
            <p:cNvPr id="147" name="Google Shape;147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4A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8"/>
          <p:cNvGrpSpPr/>
          <p:nvPr/>
        </p:nvGrpSpPr>
        <p:grpSpPr>
          <a:xfrm>
            <a:off x="-1059358" y="386597"/>
            <a:ext cx="12200007" cy="1780034"/>
            <a:chOff x="0" y="-28575"/>
            <a:chExt cx="3213171" cy="468816"/>
          </a:xfrm>
        </p:grpSpPr>
        <p:sp>
          <p:nvSpPr>
            <p:cNvPr id="150" name="Google Shape;150;p8"/>
            <p:cNvSpPr/>
            <p:nvPr/>
          </p:nvSpPr>
          <p:spPr>
            <a:xfrm>
              <a:off x="0" y="0"/>
              <a:ext cx="3213171" cy="440241"/>
            </a:xfrm>
            <a:custGeom>
              <a:rect b="b" l="l" r="r" t="t"/>
              <a:pathLst>
                <a:path extrusionOk="0" h="440241" w="3213171">
                  <a:moveTo>
                    <a:pt x="63458" y="0"/>
                  </a:moveTo>
                  <a:lnTo>
                    <a:pt x="3149712" y="0"/>
                  </a:lnTo>
                  <a:cubicBezTo>
                    <a:pt x="3166543" y="0"/>
                    <a:pt x="3182683" y="6686"/>
                    <a:pt x="3194584" y="18587"/>
                  </a:cubicBezTo>
                  <a:cubicBezTo>
                    <a:pt x="3206485" y="30487"/>
                    <a:pt x="3213171" y="46628"/>
                    <a:pt x="3213171" y="63458"/>
                  </a:cubicBezTo>
                  <a:lnTo>
                    <a:pt x="3213171" y="376782"/>
                  </a:lnTo>
                  <a:cubicBezTo>
                    <a:pt x="3213171" y="411829"/>
                    <a:pt x="3184759" y="440241"/>
                    <a:pt x="3149712" y="440241"/>
                  </a:cubicBezTo>
                  <a:lnTo>
                    <a:pt x="63458" y="440241"/>
                  </a:lnTo>
                  <a:cubicBezTo>
                    <a:pt x="46628" y="440241"/>
                    <a:pt x="30487" y="433555"/>
                    <a:pt x="18587" y="421654"/>
                  </a:cubicBezTo>
                  <a:cubicBezTo>
                    <a:pt x="6686" y="409753"/>
                    <a:pt x="0" y="393612"/>
                    <a:pt x="0" y="376782"/>
                  </a:cubicBezTo>
                  <a:lnTo>
                    <a:pt x="0" y="63458"/>
                  </a:lnTo>
                  <a:cubicBezTo>
                    <a:pt x="0" y="28411"/>
                    <a:pt x="28411" y="0"/>
                    <a:pt x="63458" y="0"/>
                  </a:cubicBezTo>
                  <a:close/>
                </a:path>
              </a:pathLst>
            </a:custGeom>
            <a:solidFill>
              <a:srgbClr val="A1BA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8"/>
            <p:cNvSpPr txBox="1"/>
            <p:nvPr/>
          </p:nvSpPr>
          <p:spPr>
            <a:xfrm>
              <a:off x="0" y="-28575"/>
              <a:ext cx="3213171" cy="46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8"/>
          <p:cNvSpPr txBox="1"/>
          <p:nvPr/>
        </p:nvSpPr>
        <p:spPr>
          <a:xfrm>
            <a:off x="1759707" y="792382"/>
            <a:ext cx="7837597" cy="96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2C4A24"/>
                </a:solidFill>
                <a:latin typeface="Arial"/>
                <a:ea typeface="Arial"/>
                <a:cs typeface="Arial"/>
                <a:sym typeface="Arial"/>
              </a:rPr>
              <a:t>WHO GOD IS</a:t>
            </a: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2119867" y="2372391"/>
            <a:ext cx="12141646" cy="69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83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God in the storm</a:t>
            </a:r>
            <a:endParaRPr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83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God in the fire</a:t>
            </a:r>
            <a:endParaRPr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83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God in the midst of doubt</a:t>
            </a:r>
            <a:endParaRPr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83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God in the midst of drought </a:t>
            </a:r>
            <a:endParaRPr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83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God in the midst of war</a:t>
            </a:r>
            <a:endParaRPr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83" u="none" cap="none" strike="noStrike">
                <a:solidFill>
                  <a:srgbClr val="2C4A24"/>
                </a:solidFill>
                <a:latin typeface="Questrial"/>
                <a:ea typeface="Questrial"/>
                <a:cs typeface="Questrial"/>
                <a:sym typeface="Questrial"/>
              </a:rPr>
              <a:t>God in the midst of persecution</a:t>
            </a:r>
            <a:endParaRPr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583" u="none" cap="none" strike="noStrike">
              <a:solidFill>
                <a:srgbClr val="2C4A2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5424" l="0" r="0" t="-60724"/>
            </a:stretch>
          </a:blipFill>
          <a:ln>
            <a:noFill/>
          </a:ln>
        </p:spPr>
      </p:sp>
      <p:sp>
        <p:nvSpPr>
          <p:cNvPr id="159" name="Google Shape;159;p9"/>
          <p:cNvSpPr txBox="1"/>
          <p:nvPr/>
        </p:nvSpPr>
        <p:spPr>
          <a:xfrm>
            <a:off x="4908033" y="1434763"/>
            <a:ext cx="8471935" cy="7150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98" u="none" cap="none" strike="noStrike">
                <a:solidFill>
                  <a:srgbClr val="F5EEE0"/>
                </a:solidFill>
                <a:latin typeface="Arial"/>
                <a:ea typeface="Arial"/>
                <a:cs typeface="Arial"/>
                <a:sym typeface="Arial"/>
              </a:rPr>
              <a:t>GOD IN THE STORM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