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321" r:id="rId2"/>
    <p:sldId id="263" r:id="rId3"/>
    <p:sldId id="260" r:id="rId4"/>
    <p:sldId id="256" r:id="rId5"/>
    <p:sldId id="277" r:id="rId6"/>
    <p:sldId id="278" r:id="rId7"/>
    <p:sldId id="279" r:id="rId8"/>
    <p:sldId id="318" r:id="rId9"/>
    <p:sldId id="266" r:id="rId10"/>
    <p:sldId id="268" r:id="rId11"/>
    <p:sldId id="271" r:id="rId12"/>
    <p:sldId id="316" r:id="rId13"/>
    <p:sldId id="320" r:id="rId14"/>
    <p:sldId id="368" r:id="rId15"/>
    <p:sldId id="367" r:id="rId16"/>
    <p:sldId id="326" r:id="rId17"/>
    <p:sldId id="365" r:id="rId18"/>
    <p:sldId id="282" r:id="rId19"/>
    <p:sldId id="306" r:id="rId20"/>
    <p:sldId id="357" r:id="rId21"/>
    <p:sldId id="327" r:id="rId22"/>
    <p:sldId id="364" r:id="rId23"/>
    <p:sldId id="292" r:id="rId24"/>
    <p:sldId id="353" r:id="rId25"/>
    <p:sldId id="356" r:id="rId26"/>
    <p:sldId id="352" r:id="rId27"/>
    <p:sldId id="314" r:id="rId28"/>
    <p:sldId id="31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55"/>
    <p:restoredTop sz="71507" autoAdjust="0"/>
  </p:normalViewPr>
  <p:slideViewPr>
    <p:cSldViewPr snapToGrid="0">
      <p:cViewPr varScale="1">
        <p:scale>
          <a:sx n="89" d="100"/>
          <a:sy n="89" d="100"/>
        </p:scale>
        <p:origin x="248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6B9203-699A-0843-A4D0-A9F2CDBEC72A}" type="datetimeFigureOut">
              <a:rPr lang="en-US" smtClean="0"/>
              <a:t>7/23/25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EBF590-4F9D-8842-AB9B-93470ACE8A1A}" type="slidenum">
              <a:rPr lang="en-US" smtClean="0"/>
              <a:t>‹#›</a:t>
            </a:fld>
            <a:endParaRPr lang="en-US"/>
          </a:p>
        </p:txBody>
      </p:sp>
    </p:spTree>
    <p:extLst>
      <p:ext uri="{BB962C8B-B14F-4D97-AF65-F5344CB8AC3E}">
        <p14:creationId xmlns:p14="http://schemas.microsoft.com/office/powerpoint/2010/main" val="219979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FEBF590-4F9D-8842-AB9B-93470ACE8A1A}" type="slidenum">
              <a:rPr lang="en-US" smtClean="0"/>
              <a:t>1</a:t>
            </a:fld>
            <a:endParaRPr lang="en-US"/>
          </a:p>
        </p:txBody>
      </p:sp>
    </p:spTree>
    <p:extLst>
      <p:ext uri="{BB962C8B-B14F-4D97-AF65-F5344CB8AC3E}">
        <p14:creationId xmlns:p14="http://schemas.microsoft.com/office/powerpoint/2010/main" val="2363391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FEBF590-4F9D-8842-AB9B-93470ACE8A1A}" type="slidenum">
              <a:rPr lang="en-US" smtClean="0"/>
              <a:t>11</a:t>
            </a:fld>
            <a:endParaRPr lang="en-US"/>
          </a:p>
        </p:txBody>
      </p:sp>
    </p:spTree>
    <p:extLst>
      <p:ext uri="{BB962C8B-B14F-4D97-AF65-F5344CB8AC3E}">
        <p14:creationId xmlns:p14="http://schemas.microsoft.com/office/powerpoint/2010/main" val="137838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FEBF590-4F9D-8842-AB9B-93470ACE8A1A}" type="slidenum">
              <a:rPr lang="en-US" smtClean="0"/>
              <a:t>12</a:t>
            </a:fld>
            <a:endParaRPr lang="en-US"/>
          </a:p>
        </p:txBody>
      </p:sp>
    </p:spTree>
    <p:extLst>
      <p:ext uri="{BB962C8B-B14F-4D97-AF65-F5344CB8AC3E}">
        <p14:creationId xmlns:p14="http://schemas.microsoft.com/office/powerpoint/2010/main" val="4135664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FEBF590-4F9D-8842-AB9B-93470ACE8A1A}" type="slidenum">
              <a:rPr lang="en-US" smtClean="0"/>
              <a:t>13</a:t>
            </a:fld>
            <a:endParaRPr lang="en-US"/>
          </a:p>
        </p:txBody>
      </p:sp>
    </p:spTree>
    <p:extLst>
      <p:ext uri="{BB962C8B-B14F-4D97-AF65-F5344CB8AC3E}">
        <p14:creationId xmlns:p14="http://schemas.microsoft.com/office/powerpoint/2010/main" val="1145955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FEBF590-4F9D-8842-AB9B-93470ACE8A1A}" type="slidenum">
              <a:rPr lang="en-US" smtClean="0"/>
              <a:t>15</a:t>
            </a:fld>
            <a:endParaRPr lang="en-US"/>
          </a:p>
        </p:txBody>
      </p:sp>
    </p:spTree>
    <p:extLst>
      <p:ext uri="{BB962C8B-B14F-4D97-AF65-F5344CB8AC3E}">
        <p14:creationId xmlns:p14="http://schemas.microsoft.com/office/powerpoint/2010/main" val="1404494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FEBF590-4F9D-8842-AB9B-93470ACE8A1A}" type="slidenum">
              <a:rPr lang="en-US" smtClean="0"/>
              <a:t>16</a:t>
            </a:fld>
            <a:endParaRPr lang="en-US"/>
          </a:p>
        </p:txBody>
      </p:sp>
    </p:spTree>
    <p:extLst>
      <p:ext uri="{BB962C8B-B14F-4D97-AF65-F5344CB8AC3E}">
        <p14:creationId xmlns:p14="http://schemas.microsoft.com/office/powerpoint/2010/main" val="1351175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FEBF590-4F9D-8842-AB9B-93470ACE8A1A}" type="slidenum">
              <a:rPr lang="en-US" smtClean="0"/>
              <a:t>17</a:t>
            </a:fld>
            <a:endParaRPr lang="en-US"/>
          </a:p>
        </p:txBody>
      </p:sp>
    </p:spTree>
    <p:extLst>
      <p:ext uri="{BB962C8B-B14F-4D97-AF65-F5344CB8AC3E}">
        <p14:creationId xmlns:p14="http://schemas.microsoft.com/office/powerpoint/2010/main" val="1120727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FEBF590-4F9D-8842-AB9B-93470ACE8A1A}" type="slidenum">
              <a:rPr lang="en-US" smtClean="0"/>
              <a:t>18</a:t>
            </a:fld>
            <a:endParaRPr lang="en-US"/>
          </a:p>
        </p:txBody>
      </p:sp>
    </p:spTree>
    <p:extLst>
      <p:ext uri="{BB962C8B-B14F-4D97-AF65-F5344CB8AC3E}">
        <p14:creationId xmlns:p14="http://schemas.microsoft.com/office/powerpoint/2010/main" val="572366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BF590-4F9D-8842-AB9B-93470ACE8A1A}" type="slidenum">
              <a:rPr lang="en-US" smtClean="0"/>
              <a:t>20</a:t>
            </a:fld>
            <a:endParaRPr lang="en-US"/>
          </a:p>
        </p:txBody>
      </p:sp>
    </p:spTree>
    <p:extLst>
      <p:ext uri="{BB962C8B-B14F-4D97-AF65-F5344CB8AC3E}">
        <p14:creationId xmlns:p14="http://schemas.microsoft.com/office/powerpoint/2010/main" val="4235111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5"/>
          </p:nvPr>
        </p:nvSpPr>
        <p:spPr/>
        <p:txBody>
          <a:bodyPr/>
          <a:lstStyle/>
          <a:p>
            <a:fld id="{0FEBF590-4F9D-8842-AB9B-93470ACE8A1A}" type="slidenum">
              <a:rPr lang="en-US" smtClean="0"/>
              <a:t>21</a:t>
            </a:fld>
            <a:endParaRPr lang="en-US"/>
          </a:p>
        </p:txBody>
      </p:sp>
    </p:spTree>
    <p:extLst>
      <p:ext uri="{BB962C8B-B14F-4D97-AF65-F5344CB8AC3E}">
        <p14:creationId xmlns:p14="http://schemas.microsoft.com/office/powerpoint/2010/main" val="1368607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FEBF590-4F9D-8842-AB9B-93470ACE8A1A}" type="slidenum">
              <a:rPr lang="en-US" smtClean="0"/>
              <a:t>24</a:t>
            </a:fld>
            <a:endParaRPr lang="en-US"/>
          </a:p>
        </p:txBody>
      </p:sp>
    </p:spTree>
    <p:extLst>
      <p:ext uri="{BB962C8B-B14F-4D97-AF65-F5344CB8AC3E}">
        <p14:creationId xmlns:p14="http://schemas.microsoft.com/office/powerpoint/2010/main" val="2143034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2800" b="1" dirty="0"/>
          </a:p>
        </p:txBody>
      </p:sp>
      <p:sp>
        <p:nvSpPr>
          <p:cNvPr id="4" name="Slide Number Placeholder 3"/>
          <p:cNvSpPr>
            <a:spLocks noGrp="1"/>
          </p:cNvSpPr>
          <p:nvPr>
            <p:ph type="sldNum" sz="quarter" idx="5"/>
          </p:nvPr>
        </p:nvSpPr>
        <p:spPr/>
        <p:txBody>
          <a:bodyPr/>
          <a:lstStyle/>
          <a:p>
            <a:fld id="{0FEBF590-4F9D-8842-AB9B-93470ACE8A1A}" type="slidenum">
              <a:rPr lang="en-US" smtClean="0"/>
              <a:t>2</a:t>
            </a:fld>
            <a:endParaRPr lang="en-US"/>
          </a:p>
        </p:txBody>
      </p:sp>
    </p:spTree>
    <p:extLst>
      <p:ext uri="{BB962C8B-B14F-4D97-AF65-F5344CB8AC3E}">
        <p14:creationId xmlns:p14="http://schemas.microsoft.com/office/powerpoint/2010/main" val="2933322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FEBF590-4F9D-8842-AB9B-93470ACE8A1A}" type="slidenum">
              <a:rPr lang="en-US" smtClean="0"/>
              <a:t>25</a:t>
            </a:fld>
            <a:endParaRPr lang="en-US"/>
          </a:p>
        </p:txBody>
      </p:sp>
    </p:spTree>
    <p:extLst>
      <p:ext uri="{BB962C8B-B14F-4D97-AF65-F5344CB8AC3E}">
        <p14:creationId xmlns:p14="http://schemas.microsoft.com/office/powerpoint/2010/main" val="1547274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FEBF590-4F9D-8842-AB9B-93470ACE8A1A}" type="slidenum">
              <a:rPr lang="en-US" smtClean="0"/>
              <a:t>26</a:t>
            </a:fld>
            <a:endParaRPr lang="en-US"/>
          </a:p>
        </p:txBody>
      </p:sp>
    </p:spTree>
    <p:extLst>
      <p:ext uri="{BB962C8B-B14F-4D97-AF65-F5344CB8AC3E}">
        <p14:creationId xmlns:p14="http://schemas.microsoft.com/office/powerpoint/2010/main" val="3831559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FEBF590-4F9D-8842-AB9B-93470ACE8A1A}" type="slidenum">
              <a:rPr lang="en-US" smtClean="0"/>
              <a:t>27</a:t>
            </a:fld>
            <a:endParaRPr lang="en-US"/>
          </a:p>
        </p:txBody>
      </p:sp>
    </p:spTree>
    <p:extLst>
      <p:ext uri="{BB962C8B-B14F-4D97-AF65-F5344CB8AC3E}">
        <p14:creationId xmlns:p14="http://schemas.microsoft.com/office/powerpoint/2010/main" val="605026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FEBF590-4F9D-8842-AB9B-93470ACE8A1A}" type="slidenum">
              <a:rPr lang="en-US" smtClean="0"/>
              <a:t>28</a:t>
            </a:fld>
            <a:endParaRPr lang="en-US"/>
          </a:p>
        </p:txBody>
      </p:sp>
    </p:spTree>
    <p:extLst>
      <p:ext uri="{BB962C8B-B14F-4D97-AF65-F5344CB8AC3E}">
        <p14:creationId xmlns:p14="http://schemas.microsoft.com/office/powerpoint/2010/main" val="2683696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BF590-4F9D-8842-AB9B-93470ACE8A1A}" type="slidenum">
              <a:rPr lang="en-US" smtClean="0"/>
              <a:t>3</a:t>
            </a:fld>
            <a:endParaRPr lang="en-US"/>
          </a:p>
        </p:txBody>
      </p:sp>
    </p:spTree>
    <p:extLst>
      <p:ext uri="{BB962C8B-B14F-4D97-AF65-F5344CB8AC3E}">
        <p14:creationId xmlns:p14="http://schemas.microsoft.com/office/powerpoint/2010/main" val="2632177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FEBF590-4F9D-8842-AB9B-93470ACE8A1A}" type="slidenum">
              <a:rPr lang="en-US" smtClean="0"/>
              <a:t>4</a:t>
            </a:fld>
            <a:endParaRPr lang="en-US"/>
          </a:p>
        </p:txBody>
      </p:sp>
    </p:spTree>
    <p:extLst>
      <p:ext uri="{BB962C8B-B14F-4D97-AF65-F5344CB8AC3E}">
        <p14:creationId xmlns:p14="http://schemas.microsoft.com/office/powerpoint/2010/main" val="1720304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FEBF590-4F9D-8842-AB9B-93470ACE8A1A}" type="slidenum">
              <a:rPr lang="en-US" smtClean="0"/>
              <a:t>5</a:t>
            </a:fld>
            <a:endParaRPr lang="en-US"/>
          </a:p>
        </p:txBody>
      </p:sp>
    </p:spTree>
    <p:extLst>
      <p:ext uri="{BB962C8B-B14F-4D97-AF65-F5344CB8AC3E}">
        <p14:creationId xmlns:p14="http://schemas.microsoft.com/office/powerpoint/2010/main" val="1166997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BF590-4F9D-8842-AB9B-93470ACE8A1A}" type="slidenum">
              <a:rPr lang="en-US" smtClean="0"/>
              <a:t>7</a:t>
            </a:fld>
            <a:endParaRPr lang="en-US"/>
          </a:p>
        </p:txBody>
      </p:sp>
    </p:spTree>
    <p:extLst>
      <p:ext uri="{BB962C8B-B14F-4D97-AF65-F5344CB8AC3E}">
        <p14:creationId xmlns:p14="http://schemas.microsoft.com/office/powerpoint/2010/main" val="1578460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FEBF590-4F9D-8842-AB9B-93470ACE8A1A}" type="slidenum">
              <a:rPr lang="en-US" smtClean="0"/>
              <a:t>8</a:t>
            </a:fld>
            <a:endParaRPr lang="en-US"/>
          </a:p>
        </p:txBody>
      </p:sp>
    </p:spTree>
    <p:extLst>
      <p:ext uri="{BB962C8B-B14F-4D97-AF65-F5344CB8AC3E}">
        <p14:creationId xmlns:p14="http://schemas.microsoft.com/office/powerpoint/2010/main" val="2429165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SG" sz="1200" b="0" noProof="0" dirty="0">
              <a:solidFill>
                <a:schemeClr val="bg1"/>
              </a:solidFill>
              <a:effectLst>
                <a:outerShdw blurRad="50800" dist="38100" algn="l" rotWithShape="0">
                  <a:schemeClr val="tx1">
                    <a:alpha val="40000"/>
                  </a:schemeClr>
                </a:outerShdw>
              </a:effectLst>
            </a:endParaRPr>
          </a:p>
        </p:txBody>
      </p:sp>
      <p:sp>
        <p:nvSpPr>
          <p:cNvPr id="4" name="Slide Number Placeholder 3"/>
          <p:cNvSpPr>
            <a:spLocks noGrp="1"/>
          </p:cNvSpPr>
          <p:nvPr>
            <p:ph type="sldNum" sz="quarter" idx="5"/>
          </p:nvPr>
        </p:nvSpPr>
        <p:spPr/>
        <p:txBody>
          <a:bodyPr/>
          <a:lstStyle/>
          <a:p>
            <a:fld id="{0FEBF590-4F9D-8842-AB9B-93470ACE8A1A}" type="slidenum">
              <a:rPr lang="en-US" smtClean="0"/>
              <a:t>9</a:t>
            </a:fld>
            <a:endParaRPr lang="en-US"/>
          </a:p>
        </p:txBody>
      </p:sp>
    </p:spTree>
    <p:extLst>
      <p:ext uri="{BB962C8B-B14F-4D97-AF65-F5344CB8AC3E}">
        <p14:creationId xmlns:p14="http://schemas.microsoft.com/office/powerpoint/2010/main" val="1655011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FEBF590-4F9D-8842-AB9B-93470ACE8A1A}" type="slidenum">
              <a:rPr lang="en-US" smtClean="0"/>
              <a:t>10</a:t>
            </a:fld>
            <a:endParaRPr lang="en-US"/>
          </a:p>
        </p:txBody>
      </p:sp>
    </p:spTree>
    <p:extLst>
      <p:ext uri="{BB962C8B-B14F-4D97-AF65-F5344CB8AC3E}">
        <p14:creationId xmlns:p14="http://schemas.microsoft.com/office/powerpoint/2010/main" val="2997694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DA6C7-9CAD-2A99-65F2-B07A2723CB4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EE1D2E2-328F-48F4-E376-EA25FCFA6E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A9B91F1-5DF3-E859-5DD8-5C27E58EC609}"/>
              </a:ext>
            </a:extLst>
          </p:cNvPr>
          <p:cNvSpPr>
            <a:spLocks noGrp="1"/>
          </p:cNvSpPr>
          <p:nvPr>
            <p:ph type="dt" sz="half" idx="10"/>
          </p:nvPr>
        </p:nvSpPr>
        <p:spPr/>
        <p:txBody>
          <a:bodyPr/>
          <a:lstStyle/>
          <a:p>
            <a:fld id="{B3390767-5A8E-7142-9911-1813A64F2ECF}" type="datetimeFigureOut">
              <a:rPr lang="en-US" smtClean="0"/>
              <a:t>7/23/25</a:t>
            </a:fld>
            <a:endParaRPr lang="en-US"/>
          </a:p>
        </p:txBody>
      </p:sp>
      <p:sp>
        <p:nvSpPr>
          <p:cNvPr id="5" name="Footer Placeholder 4">
            <a:extLst>
              <a:ext uri="{FF2B5EF4-FFF2-40B4-BE49-F238E27FC236}">
                <a16:creationId xmlns:a16="http://schemas.microsoft.com/office/drawing/2014/main" id="{8D103EAA-BA5A-DBFB-50BF-5E081BCCE3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F4C6A-FD86-FC2A-432A-9E56B6C8D6E4}"/>
              </a:ext>
            </a:extLst>
          </p:cNvPr>
          <p:cNvSpPr>
            <a:spLocks noGrp="1"/>
          </p:cNvSpPr>
          <p:nvPr>
            <p:ph type="sldNum" sz="quarter" idx="12"/>
          </p:nvPr>
        </p:nvSpPr>
        <p:spPr/>
        <p:txBody>
          <a:bodyPr/>
          <a:lstStyle/>
          <a:p>
            <a:fld id="{C3B47C55-4BC4-354D-925D-C74FF996733F}" type="slidenum">
              <a:rPr lang="en-US" smtClean="0"/>
              <a:t>‹#›</a:t>
            </a:fld>
            <a:endParaRPr lang="en-US"/>
          </a:p>
        </p:txBody>
      </p:sp>
    </p:spTree>
    <p:extLst>
      <p:ext uri="{BB962C8B-B14F-4D97-AF65-F5344CB8AC3E}">
        <p14:creationId xmlns:p14="http://schemas.microsoft.com/office/powerpoint/2010/main" val="3586956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FE6FD-6827-5A32-8100-9192A35F820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B4964A2-A2F6-2C03-98E5-A02B5B81986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C9D6B1-0DC9-7424-1CC9-C13B1A5B80E1}"/>
              </a:ext>
            </a:extLst>
          </p:cNvPr>
          <p:cNvSpPr>
            <a:spLocks noGrp="1"/>
          </p:cNvSpPr>
          <p:nvPr>
            <p:ph type="dt" sz="half" idx="10"/>
          </p:nvPr>
        </p:nvSpPr>
        <p:spPr/>
        <p:txBody>
          <a:bodyPr/>
          <a:lstStyle/>
          <a:p>
            <a:fld id="{B3390767-5A8E-7142-9911-1813A64F2ECF}" type="datetimeFigureOut">
              <a:rPr lang="en-US" smtClean="0"/>
              <a:t>7/23/25</a:t>
            </a:fld>
            <a:endParaRPr lang="en-US"/>
          </a:p>
        </p:txBody>
      </p:sp>
      <p:sp>
        <p:nvSpPr>
          <p:cNvPr id="5" name="Footer Placeholder 4">
            <a:extLst>
              <a:ext uri="{FF2B5EF4-FFF2-40B4-BE49-F238E27FC236}">
                <a16:creationId xmlns:a16="http://schemas.microsoft.com/office/drawing/2014/main" id="{81A360F5-353A-1ED2-55EE-E3D281BA1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662E5-501C-DF1E-5BED-DE5E5046F5AF}"/>
              </a:ext>
            </a:extLst>
          </p:cNvPr>
          <p:cNvSpPr>
            <a:spLocks noGrp="1"/>
          </p:cNvSpPr>
          <p:nvPr>
            <p:ph type="sldNum" sz="quarter" idx="12"/>
          </p:nvPr>
        </p:nvSpPr>
        <p:spPr/>
        <p:txBody>
          <a:bodyPr/>
          <a:lstStyle/>
          <a:p>
            <a:fld id="{C3B47C55-4BC4-354D-925D-C74FF996733F}" type="slidenum">
              <a:rPr lang="en-US" smtClean="0"/>
              <a:t>‹#›</a:t>
            </a:fld>
            <a:endParaRPr lang="en-US"/>
          </a:p>
        </p:txBody>
      </p:sp>
    </p:spTree>
    <p:extLst>
      <p:ext uri="{BB962C8B-B14F-4D97-AF65-F5344CB8AC3E}">
        <p14:creationId xmlns:p14="http://schemas.microsoft.com/office/powerpoint/2010/main" val="292167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960B92-A0DE-BEEF-8694-4AF846B477E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73DC24C-555C-187A-49EE-EDE6F6B59B8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8331DC-B64C-5437-FA44-DCB091C3FA65}"/>
              </a:ext>
            </a:extLst>
          </p:cNvPr>
          <p:cNvSpPr>
            <a:spLocks noGrp="1"/>
          </p:cNvSpPr>
          <p:nvPr>
            <p:ph type="dt" sz="half" idx="10"/>
          </p:nvPr>
        </p:nvSpPr>
        <p:spPr/>
        <p:txBody>
          <a:bodyPr/>
          <a:lstStyle/>
          <a:p>
            <a:fld id="{B3390767-5A8E-7142-9911-1813A64F2ECF}" type="datetimeFigureOut">
              <a:rPr lang="en-US" smtClean="0"/>
              <a:t>7/23/25</a:t>
            </a:fld>
            <a:endParaRPr lang="en-US"/>
          </a:p>
        </p:txBody>
      </p:sp>
      <p:sp>
        <p:nvSpPr>
          <p:cNvPr id="5" name="Footer Placeholder 4">
            <a:extLst>
              <a:ext uri="{FF2B5EF4-FFF2-40B4-BE49-F238E27FC236}">
                <a16:creationId xmlns:a16="http://schemas.microsoft.com/office/drawing/2014/main" id="{59BB24A3-7DFA-74D9-0B53-CF89B40B9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75E4C-19FE-7FDC-1085-C68F95C0A895}"/>
              </a:ext>
            </a:extLst>
          </p:cNvPr>
          <p:cNvSpPr>
            <a:spLocks noGrp="1"/>
          </p:cNvSpPr>
          <p:nvPr>
            <p:ph type="sldNum" sz="quarter" idx="12"/>
          </p:nvPr>
        </p:nvSpPr>
        <p:spPr/>
        <p:txBody>
          <a:bodyPr/>
          <a:lstStyle/>
          <a:p>
            <a:fld id="{C3B47C55-4BC4-354D-925D-C74FF996733F}" type="slidenum">
              <a:rPr lang="en-US" smtClean="0"/>
              <a:t>‹#›</a:t>
            </a:fld>
            <a:endParaRPr lang="en-US"/>
          </a:p>
        </p:txBody>
      </p:sp>
    </p:spTree>
    <p:extLst>
      <p:ext uri="{BB962C8B-B14F-4D97-AF65-F5344CB8AC3E}">
        <p14:creationId xmlns:p14="http://schemas.microsoft.com/office/powerpoint/2010/main" val="193280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8CF45-F782-2248-45F5-8304A634D34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8A5BAF-6738-18FF-FAF5-FC9146468F1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40E07F4-F02D-D0A5-D40C-B2E3F35858DE}"/>
              </a:ext>
            </a:extLst>
          </p:cNvPr>
          <p:cNvSpPr>
            <a:spLocks noGrp="1"/>
          </p:cNvSpPr>
          <p:nvPr>
            <p:ph type="dt" sz="half" idx="10"/>
          </p:nvPr>
        </p:nvSpPr>
        <p:spPr/>
        <p:txBody>
          <a:bodyPr/>
          <a:lstStyle/>
          <a:p>
            <a:fld id="{B3390767-5A8E-7142-9911-1813A64F2ECF}" type="datetimeFigureOut">
              <a:rPr lang="en-US" smtClean="0"/>
              <a:t>7/23/25</a:t>
            </a:fld>
            <a:endParaRPr lang="en-US"/>
          </a:p>
        </p:txBody>
      </p:sp>
      <p:sp>
        <p:nvSpPr>
          <p:cNvPr id="5" name="Footer Placeholder 4">
            <a:extLst>
              <a:ext uri="{FF2B5EF4-FFF2-40B4-BE49-F238E27FC236}">
                <a16:creationId xmlns:a16="http://schemas.microsoft.com/office/drawing/2014/main" id="{39282415-D4F8-8508-0A27-4BF1C197F6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A5803-578E-AEF7-0A37-1B5EF62CFDEA}"/>
              </a:ext>
            </a:extLst>
          </p:cNvPr>
          <p:cNvSpPr>
            <a:spLocks noGrp="1"/>
          </p:cNvSpPr>
          <p:nvPr>
            <p:ph type="sldNum" sz="quarter" idx="12"/>
          </p:nvPr>
        </p:nvSpPr>
        <p:spPr/>
        <p:txBody>
          <a:bodyPr/>
          <a:lstStyle/>
          <a:p>
            <a:fld id="{C3B47C55-4BC4-354D-925D-C74FF996733F}" type="slidenum">
              <a:rPr lang="en-US" smtClean="0"/>
              <a:t>‹#›</a:t>
            </a:fld>
            <a:endParaRPr lang="en-US"/>
          </a:p>
        </p:txBody>
      </p:sp>
    </p:spTree>
    <p:extLst>
      <p:ext uri="{BB962C8B-B14F-4D97-AF65-F5344CB8AC3E}">
        <p14:creationId xmlns:p14="http://schemas.microsoft.com/office/powerpoint/2010/main" val="318206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413E-4CC0-3BCD-B315-D8C393B85E3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306E6E1-0727-FA7C-7606-82570CEB4A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3D84411-4A5E-9C6F-E8A3-2E3F66504EE9}"/>
              </a:ext>
            </a:extLst>
          </p:cNvPr>
          <p:cNvSpPr>
            <a:spLocks noGrp="1"/>
          </p:cNvSpPr>
          <p:nvPr>
            <p:ph type="dt" sz="half" idx="10"/>
          </p:nvPr>
        </p:nvSpPr>
        <p:spPr/>
        <p:txBody>
          <a:bodyPr/>
          <a:lstStyle/>
          <a:p>
            <a:fld id="{B3390767-5A8E-7142-9911-1813A64F2ECF}" type="datetimeFigureOut">
              <a:rPr lang="en-US" smtClean="0"/>
              <a:t>7/23/25</a:t>
            </a:fld>
            <a:endParaRPr lang="en-US"/>
          </a:p>
        </p:txBody>
      </p:sp>
      <p:sp>
        <p:nvSpPr>
          <p:cNvPr id="5" name="Footer Placeholder 4">
            <a:extLst>
              <a:ext uri="{FF2B5EF4-FFF2-40B4-BE49-F238E27FC236}">
                <a16:creationId xmlns:a16="http://schemas.microsoft.com/office/drawing/2014/main" id="{6F203B5C-A8F0-AE9F-B76D-001CF4A2E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5457B4-130D-0286-289E-FAEC68FDFA29}"/>
              </a:ext>
            </a:extLst>
          </p:cNvPr>
          <p:cNvSpPr>
            <a:spLocks noGrp="1"/>
          </p:cNvSpPr>
          <p:nvPr>
            <p:ph type="sldNum" sz="quarter" idx="12"/>
          </p:nvPr>
        </p:nvSpPr>
        <p:spPr/>
        <p:txBody>
          <a:bodyPr/>
          <a:lstStyle/>
          <a:p>
            <a:fld id="{C3B47C55-4BC4-354D-925D-C74FF996733F}" type="slidenum">
              <a:rPr lang="en-US" smtClean="0"/>
              <a:t>‹#›</a:t>
            </a:fld>
            <a:endParaRPr lang="en-US"/>
          </a:p>
        </p:txBody>
      </p:sp>
    </p:spTree>
    <p:extLst>
      <p:ext uri="{BB962C8B-B14F-4D97-AF65-F5344CB8AC3E}">
        <p14:creationId xmlns:p14="http://schemas.microsoft.com/office/powerpoint/2010/main" val="262466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60EFD-7579-FDE1-B2BF-558D3171E48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0FBEE5C-9C26-CFF7-B63F-2BD65BFD13D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CF7B7F5-D24A-A722-1C16-A83532C9D0F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2C57C17-3C39-FFDB-8855-17D188DC5DC8}"/>
              </a:ext>
            </a:extLst>
          </p:cNvPr>
          <p:cNvSpPr>
            <a:spLocks noGrp="1"/>
          </p:cNvSpPr>
          <p:nvPr>
            <p:ph type="dt" sz="half" idx="10"/>
          </p:nvPr>
        </p:nvSpPr>
        <p:spPr/>
        <p:txBody>
          <a:bodyPr/>
          <a:lstStyle/>
          <a:p>
            <a:fld id="{B3390767-5A8E-7142-9911-1813A64F2ECF}" type="datetimeFigureOut">
              <a:rPr lang="en-US" smtClean="0"/>
              <a:t>7/23/25</a:t>
            </a:fld>
            <a:endParaRPr lang="en-US"/>
          </a:p>
        </p:txBody>
      </p:sp>
      <p:sp>
        <p:nvSpPr>
          <p:cNvPr id="6" name="Footer Placeholder 5">
            <a:extLst>
              <a:ext uri="{FF2B5EF4-FFF2-40B4-BE49-F238E27FC236}">
                <a16:creationId xmlns:a16="http://schemas.microsoft.com/office/drawing/2014/main" id="{CF50CFD1-0139-66A3-D4D8-DBC8CF069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53EE5F-44E0-E5AF-A98A-14AA4EDCDEBE}"/>
              </a:ext>
            </a:extLst>
          </p:cNvPr>
          <p:cNvSpPr>
            <a:spLocks noGrp="1"/>
          </p:cNvSpPr>
          <p:nvPr>
            <p:ph type="sldNum" sz="quarter" idx="12"/>
          </p:nvPr>
        </p:nvSpPr>
        <p:spPr/>
        <p:txBody>
          <a:bodyPr/>
          <a:lstStyle/>
          <a:p>
            <a:fld id="{C3B47C55-4BC4-354D-925D-C74FF996733F}" type="slidenum">
              <a:rPr lang="en-US" smtClean="0"/>
              <a:t>‹#›</a:t>
            </a:fld>
            <a:endParaRPr lang="en-US"/>
          </a:p>
        </p:txBody>
      </p:sp>
    </p:spTree>
    <p:extLst>
      <p:ext uri="{BB962C8B-B14F-4D97-AF65-F5344CB8AC3E}">
        <p14:creationId xmlns:p14="http://schemas.microsoft.com/office/powerpoint/2010/main" val="382730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B237-C918-BE5A-C0AD-E8F9ABFF5D2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9D94008-0C39-E6A5-74C7-275BD4A309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08B4E93-3AF9-3D5E-C4BA-50FB63FF434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BBE0B98-2BBC-2FB4-E269-9D8F0EA1E3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47C3098-6D7A-2A2D-1BDF-CED02FA6634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DB837C6-4EE0-F231-0026-A4028EC2D66E}"/>
              </a:ext>
            </a:extLst>
          </p:cNvPr>
          <p:cNvSpPr>
            <a:spLocks noGrp="1"/>
          </p:cNvSpPr>
          <p:nvPr>
            <p:ph type="dt" sz="half" idx="10"/>
          </p:nvPr>
        </p:nvSpPr>
        <p:spPr/>
        <p:txBody>
          <a:bodyPr/>
          <a:lstStyle/>
          <a:p>
            <a:fld id="{B3390767-5A8E-7142-9911-1813A64F2ECF}" type="datetimeFigureOut">
              <a:rPr lang="en-US" smtClean="0"/>
              <a:t>7/23/25</a:t>
            </a:fld>
            <a:endParaRPr lang="en-US"/>
          </a:p>
        </p:txBody>
      </p:sp>
      <p:sp>
        <p:nvSpPr>
          <p:cNvPr id="8" name="Footer Placeholder 7">
            <a:extLst>
              <a:ext uri="{FF2B5EF4-FFF2-40B4-BE49-F238E27FC236}">
                <a16:creationId xmlns:a16="http://schemas.microsoft.com/office/drawing/2014/main" id="{1E0AEC54-1775-50A1-4AD3-DB93DEB4CC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B2DC49-D113-28B9-9092-CDB3D6B47C34}"/>
              </a:ext>
            </a:extLst>
          </p:cNvPr>
          <p:cNvSpPr>
            <a:spLocks noGrp="1"/>
          </p:cNvSpPr>
          <p:nvPr>
            <p:ph type="sldNum" sz="quarter" idx="12"/>
          </p:nvPr>
        </p:nvSpPr>
        <p:spPr/>
        <p:txBody>
          <a:bodyPr/>
          <a:lstStyle/>
          <a:p>
            <a:fld id="{C3B47C55-4BC4-354D-925D-C74FF996733F}" type="slidenum">
              <a:rPr lang="en-US" smtClean="0"/>
              <a:t>‹#›</a:t>
            </a:fld>
            <a:endParaRPr lang="en-US"/>
          </a:p>
        </p:txBody>
      </p:sp>
    </p:spTree>
    <p:extLst>
      <p:ext uri="{BB962C8B-B14F-4D97-AF65-F5344CB8AC3E}">
        <p14:creationId xmlns:p14="http://schemas.microsoft.com/office/powerpoint/2010/main" val="219941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79CB0-65FE-B2B6-8499-0A415A92B43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F29FA70-A757-79E8-E209-FD2FCBC4495E}"/>
              </a:ext>
            </a:extLst>
          </p:cNvPr>
          <p:cNvSpPr>
            <a:spLocks noGrp="1"/>
          </p:cNvSpPr>
          <p:nvPr>
            <p:ph type="dt" sz="half" idx="10"/>
          </p:nvPr>
        </p:nvSpPr>
        <p:spPr/>
        <p:txBody>
          <a:bodyPr/>
          <a:lstStyle/>
          <a:p>
            <a:fld id="{B3390767-5A8E-7142-9911-1813A64F2ECF}" type="datetimeFigureOut">
              <a:rPr lang="en-US" smtClean="0"/>
              <a:t>7/23/25</a:t>
            </a:fld>
            <a:endParaRPr lang="en-US"/>
          </a:p>
        </p:txBody>
      </p:sp>
      <p:sp>
        <p:nvSpPr>
          <p:cNvPr id="4" name="Footer Placeholder 3">
            <a:extLst>
              <a:ext uri="{FF2B5EF4-FFF2-40B4-BE49-F238E27FC236}">
                <a16:creationId xmlns:a16="http://schemas.microsoft.com/office/drawing/2014/main" id="{F7459E0A-B534-EE2B-21CC-A9CA8D670A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74BDEE-7A36-8886-3634-BC9622AF11AD}"/>
              </a:ext>
            </a:extLst>
          </p:cNvPr>
          <p:cNvSpPr>
            <a:spLocks noGrp="1"/>
          </p:cNvSpPr>
          <p:nvPr>
            <p:ph type="sldNum" sz="quarter" idx="12"/>
          </p:nvPr>
        </p:nvSpPr>
        <p:spPr/>
        <p:txBody>
          <a:bodyPr/>
          <a:lstStyle/>
          <a:p>
            <a:fld id="{C3B47C55-4BC4-354D-925D-C74FF996733F}" type="slidenum">
              <a:rPr lang="en-US" smtClean="0"/>
              <a:t>‹#›</a:t>
            </a:fld>
            <a:endParaRPr lang="en-US"/>
          </a:p>
        </p:txBody>
      </p:sp>
    </p:spTree>
    <p:extLst>
      <p:ext uri="{BB962C8B-B14F-4D97-AF65-F5344CB8AC3E}">
        <p14:creationId xmlns:p14="http://schemas.microsoft.com/office/powerpoint/2010/main" val="153988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E7252A-4C0D-68E2-3C6F-E3993A31D93C}"/>
              </a:ext>
            </a:extLst>
          </p:cNvPr>
          <p:cNvSpPr>
            <a:spLocks noGrp="1"/>
          </p:cNvSpPr>
          <p:nvPr>
            <p:ph type="dt" sz="half" idx="10"/>
          </p:nvPr>
        </p:nvSpPr>
        <p:spPr/>
        <p:txBody>
          <a:bodyPr/>
          <a:lstStyle/>
          <a:p>
            <a:fld id="{B3390767-5A8E-7142-9911-1813A64F2ECF}" type="datetimeFigureOut">
              <a:rPr lang="en-US" smtClean="0"/>
              <a:t>7/23/25</a:t>
            </a:fld>
            <a:endParaRPr lang="en-US"/>
          </a:p>
        </p:txBody>
      </p:sp>
      <p:sp>
        <p:nvSpPr>
          <p:cNvPr id="3" name="Footer Placeholder 2">
            <a:extLst>
              <a:ext uri="{FF2B5EF4-FFF2-40B4-BE49-F238E27FC236}">
                <a16:creationId xmlns:a16="http://schemas.microsoft.com/office/drawing/2014/main" id="{9CE840EA-66DB-02F0-991B-E4CC41A145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0FAFBF-8C26-BF7E-1557-592E31AEBFEA}"/>
              </a:ext>
            </a:extLst>
          </p:cNvPr>
          <p:cNvSpPr>
            <a:spLocks noGrp="1"/>
          </p:cNvSpPr>
          <p:nvPr>
            <p:ph type="sldNum" sz="quarter" idx="12"/>
          </p:nvPr>
        </p:nvSpPr>
        <p:spPr/>
        <p:txBody>
          <a:bodyPr/>
          <a:lstStyle/>
          <a:p>
            <a:fld id="{C3B47C55-4BC4-354D-925D-C74FF996733F}" type="slidenum">
              <a:rPr lang="en-US" smtClean="0"/>
              <a:t>‹#›</a:t>
            </a:fld>
            <a:endParaRPr lang="en-US"/>
          </a:p>
        </p:txBody>
      </p:sp>
    </p:spTree>
    <p:extLst>
      <p:ext uri="{BB962C8B-B14F-4D97-AF65-F5344CB8AC3E}">
        <p14:creationId xmlns:p14="http://schemas.microsoft.com/office/powerpoint/2010/main" val="247913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3DA6-79A8-73D0-F9C2-FE18DFC2860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EF22E75-BBBC-2023-BB69-EB3C29794D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1482368-B07B-6333-6BBC-71402C8FF0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D3D8F43-1F17-D63E-92FF-F70A52AD0C0A}"/>
              </a:ext>
            </a:extLst>
          </p:cNvPr>
          <p:cNvSpPr>
            <a:spLocks noGrp="1"/>
          </p:cNvSpPr>
          <p:nvPr>
            <p:ph type="dt" sz="half" idx="10"/>
          </p:nvPr>
        </p:nvSpPr>
        <p:spPr/>
        <p:txBody>
          <a:bodyPr/>
          <a:lstStyle/>
          <a:p>
            <a:fld id="{B3390767-5A8E-7142-9911-1813A64F2ECF}" type="datetimeFigureOut">
              <a:rPr lang="en-US" smtClean="0"/>
              <a:t>7/23/25</a:t>
            </a:fld>
            <a:endParaRPr lang="en-US"/>
          </a:p>
        </p:txBody>
      </p:sp>
      <p:sp>
        <p:nvSpPr>
          <p:cNvPr id="6" name="Footer Placeholder 5">
            <a:extLst>
              <a:ext uri="{FF2B5EF4-FFF2-40B4-BE49-F238E27FC236}">
                <a16:creationId xmlns:a16="http://schemas.microsoft.com/office/drawing/2014/main" id="{E2EE1B01-85AA-FEF5-9FE7-C43B3C55C9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3B1E42-6E09-9EA4-1FBC-EEE24EB4468E}"/>
              </a:ext>
            </a:extLst>
          </p:cNvPr>
          <p:cNvSpPr>
            <a:spLocks noGrp="1"/>
          </p:cNvSpPr>
          <p:nvPr>
            <p:ph type="sldNum" sz="quarter" idx="12"/>
          </p:nvPr>
        </p:nvSpPr>
        <p:spPr/>
        <p:txBody>
          <a:bodyPr/>
          <a:lstStyle/>
          <a:p>
            <a:fld id="{C3B47C55-4BC4-354D-925D-C74FF996733F}" type="slidenum">
              <a:rPr lang="en-US" smtClean="0"/>
              <a:t>‹#›</a:t>
            </a:fld>
            <a:endParaRPr lang="en-US"/>
          </a:p>
        </p:txBody>
      </p:sp>
    </p:spTree>
    <p:extLst>
      <p:ext uri="{BB962C8B-B14F-4D97-AF65-F5344CB8AC3E}">
        <p14:creationId xmlns:p14="http://schemas.microsoft.com/office/powerpoint/2010/main" val="1786318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5A1C4-A3D9-485B-C2B3-C113A41AD1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FB4B1E6-94DE-08DA-B4EF-6E38C807C7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BE6CD9-E870-E2F5-D40E-0B97204312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674338F-CD41-DCA9-2800-CDCB0AF16889}"/>
              </a:ext>
            </a:extLst>
          </p:cNvPr>
          <p:cNvSpPr>
            <a:spLocks noGrp="1"/>
          </p:cNvSpPr>
          <p:nvPr>
            <p:ph type="dt" sz="half" idx="10"/>
          </p:nvPr>
        </p:nvSpPr>
        <p:spPr/>
        <p:txBody>
          <a:bodyPr/>
          <a:lstStyle/>
          <a:p>
            <a:fld id="{B3390767-5A8E-7142-9911-1813A64F2ECF}" type="datetimeFigureOut">
              <a:rPr lang="en-US" smtClean="0"/>
              <a:t>7/23/25</a:t>
            </a:fld>
            <a:endParaRPr lang="en-US"/>
          </a:p>
        </p:txBody>
      </p:sp>
      <p:sp>
        <p:nvSpPr>
          <p:cNvPr id="6" name="Footer Placeholder 5">
            <a:extLst>
              <a:ext uri="{FF2B5EF4-FFF2-40B4-BE49-F238E27FC236}">
                <a16:creationId xmlns:a16="http://schemas.microsoft.com/office/drawing/2014/main" id="{2FC1571E-29DB-258E-44D5-467263D4B1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BBA136-EF06-E7D9-F7EF-07D93222F43A}"/>
              </a:ext>
            </a:extLst>
          </p:cNvPr>
          <p:cNvSpPr>
            <a:spLocks noGrp="1"/>
          </p:cNvSpPr>
          <p:nvPr>
            <p:ph type="sldNum" sz="quarter" idx="12"/>
          </p:nvPr>
        </p:nvSpPr>
        <p:spPr/>
        <p:txBody>
          <a:bodyPr/>
          <a:lstStyle/>
          <a:p>
            <a:fld id="{C3B47C55-4BC4-354D-925D-C74FF996733F}" type="slidenum">
              <a:rPr lang="en-US" smtClean="0"/>
              <a:t>‹#›</a:t>
            </a:fld>
            <a:endParaRPr lang="en-US"/>
          </a:p>
        </p:txBody>
      </p:sp>
    </p:spTree>
    <p:extLst>
      <p:ext uri="{BB962C8B-B14F-4D97-AF65-F5344CB8AC3E}">
        <p14:creationId xmlns:p14="http://schemas.microsoft.com/office/powerpoint/2010/main" val="206234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13B691-F1F7-208E-80FD-C9B028920A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74E17E7-E8F6-E049-81DA-B819EB9B4F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C941DFA-8594-EE79-D7EA-BD555AAD70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390767-5A8E-7142-9911-1813A64F2ECF}" type="datetimeFigureOut">
              <a:rPr lang="en-US" smtClean="0"/>
              <a:t>7/23/25</a:t>
            </a:fld>
            <a:endParaRPr lang="en-US"/>
          </a:p>
        </p:txBody>
      </p:sp>
      <p:sp>
        <p:nvSpPr>
          <p:cNvPr id="5" name="Footer Placeholder 4">
            <a:extLst>
              <a:ext uri="{FF2B5EF4-FFF2-40B4-BE49-F238E27FC236}">
                <a16:creationId xmlns:a16="http://schemas.microsoft.com/office/drawing/2014/main" id="{42952865-3FEC-4B39-A94E-1DC1EDBB4B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A418BB-2194-F4B3-8C41-F3ABE6C9B2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47C55-4BC4-354D-925D-C74FF996733F}" type="slidenum">
              <a:rPr lang="en-US" smtClean="0"/>
              <a:t>‹#›</a:t>
            </a:fld>
            <a:endParaRPr lang="en-US"/>
          </a:p>
        </p:txBody>
      </p:sp>
    </p:spTree>
    <p:extLst>
      <p:ext uri="{BB962C8B-B14F-4D97-AF65-F5344CB8AC3E}">
        <p14:creationId xmlns:p14="http://schemas.microsoft.com/office/powerpoint/2010/main" val="1103981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2394AD-8B62-8DFA-8778-432E25E23822}"/>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DB986B26-2C80-9233-BFC7-467EFDD21D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49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noProof="0" dirty="0"/>
          </a:p>
        </p:txBody>
      </p:sp>
      <p:sp>
        <p:nvSpPr>
          <p:cNvPr id="4" name="TextBox 3">
            <a:extLst>
              <a:ext uri="{FF2B5EF4-FFF2-40B4-BE49-F238E27FC236}">
                <a16:creationId xmlns:a16="http://schemas.microsoft.com/office/drawing/2014/main" id="{10D09202-8960-71D5-329D-4C5DD3876A2D}"/>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zh-SG" sz="4000" b="1" noProof="0" dirty="0">
                <a:solidFill>
                  <a:schemeClr val="tx1">
                    <a:lumMod val="85000"/>
                    <a:lumOff val="15000"/>
                  </a:schemeClr>
                </a:solidFill>
                <a:effectLst>
                  <a:outerShdw blurRad="50800" dist="38100" algn="l" rotWithShape="0">
                    <a:prstClr val="black">
                      <a:alpha val="40000"/>
                    </a:prstClr>
                  </a:outerShdw>
                </a:effectLst>
                <a:latin typeface="Bradley Hand" pitchFamily="2" charset="77"/>
                <a:ea typeface="+mj-ea"/>
                <a:cs typeface="+mj-cs"/>
              </a:rPr>
              <a:t>Practicing the Presence of God</a:t>
            </a:r>
          </a:p>
        </p:txBody>
      </p:sp>
      <p:cxnSp>
        <p:nvCxnSpPr>
          <p:cNvPr id="1035" name="Straight Connector 103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F5610B5-C90B-ACF4-B9C1-A32C666FF72B}"/>
              </a:ext>
            </a:extLst>
          </p:cNvPr>
          <p:cNvSpPr txBox="1"/>
          <p:nvPr/>
        </p:nvSpPr>
        <p:spPr>
          <a:xfrm>
            <a:off x="3178628" y="4511621"/>
            <a:ext cx="6183086" cy="1446550"/>
          </a:xfrm>
          <a:prstGeom prst="rect">
            <a:avLst/>
          </a:prstGeom>
          <a:noFill/>
        </p:spPr>
        <p:txBody>
          <a:bodyPr wrap="square">
            <a:spAutoFit/>
          </a:bodyPr>
          <a:lstStyle/>
          <a:p>
            <a:pPr algn="ctr"/>
            <a:r>
              <a:rPr lang="zh-SG" altLang="en-US" sz="4400" b="1" noProof="0" dirty="0"/>
              <a:t>实践与主的同在</a:t>
            </a:r>
          </a:p>
          <a:p>
            <a:pPr algn="ctr"/>
            <a:endParaRPr lang="zh-SG" altLang="en-US" sz="4400" b="1" noProof="0" dirty="0"/>
          </a:p>
        </p:txBody>
      </p:sp>
    </p:spTree>
    <p:extLst>
      <p:ext uri="{BB962C8B-B14F-4D97-AF65-F5344CB8AC3E}">
        <p14:creationId xmlns:p14="http://schemas.microsoft.com/office/powerpoint/2010/main" val="12504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32E36-4D38-B60D-513A-06CD1D9B620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C2E39FC-480D-A253-D4CE-78A9A78BCE0C}"/>
              </a:ext>
            </a:extLst>
          </p:cNvPr>
          <p:cNvSpPr txBox="1"/>
          <p:nvPr/>
        </p:nvSpPr>
        <p:spPr>
          <a:xfrm>
            <a:off x="2185988" y="511141"/>
            <a:ext cx="9389249" cy="2677656"/>
          </a:xfrm>
          <a:prstGeom prst="rect">
            <a:avLst/>
          </a:prstGeom>
          <a:noFill/>
        </p:spPr>
        <p:txBody>
          <a:bodyPr wrap="square">
            <a:spAutoFit/>
          </a:bodyPr>
          <a:lstStyle/>
          <a:p>
            <a:pPr marL="457200"/>
            <a:r>
              <a:rPr lang="zh-SG" sz="2800" noProof="0" dirty="0">
                <a:solidFill>
                  <a:schemeClr val="bg1"/>
                </a:solidFill>
              </a:rPr>
              <a:t>And </a:t>
            </a:r>
            <a:r>
              <a:rPr lang="zh-SG" sz="2800" b="1" noProof="0" dirty="0">
                <a:solidFill>
                  <a:schemeClr val="bg1"/>
                </a:solidFill>
              </a:rPr>
              <a:t>I will ask the Father</a:t>
            </a:r>
            <a:r>
              <a:rPr lang="zh-SG" sz="2800" noProof="0" dirty="0">
                <a:solidFill>
                  <a:schemeClr val="bg1"/>
                </a:solidFill>
              </a:rPr>
              <a:t>, and he will give you </a:t>
            </a:r>
            <a:r>
              <a:rPr lang="zh-SG" sz="2800" b="1" noProof="0" dirty="0">
                <a:solidFill>
                  <a:srgbClr val="FFFF00"/>
                </a:solidFill>
              </a:rPr>
              <a:t>another advocate to help you and be with you forever— </a:t>
            </a:r>
            <a:r>
              <a:rPr lang="zh-SG" sz="2800" b="1" baseline="30000" noProof="0" dirty="0">
                <a:solidFill>
                  <a:srgbClr val="FFFF00"/>
                </a:solidFill>
                <a:effectLst>
                  <a:outerShdw blurRad="50800" dist="38100" algn="l" rotWithShape="0">
                    <a:prstClr val="black">
                      <a:alpha val="40000"/>
                    </a:prstClr>
                  </a:outerShdw>
                </a:effectLst>
              </a:rPr>
              <a:t>17</a:t>
            </a:r>
            <a:r>
              <a:rPr lang="zh-SG" sz="2800" b="1" noProof="0" dirty="0">
                <a:solidFill>
                  <a:srgbClr val="FFFF00"/>
                </a:solidFill>
              </a:rPr>
              <a:t> the Spirit of truth</a:t>
            </a:r>
            <a:r>
              <a:rPr lang="zh-SG" sz="2800" noProof="0" dirty="0">
                <a:solidFill>
                  <a:schemeClr val="bg1"/>
                </a:solidFill>
              </a:rPr>
              <a:t>. The world cannot accept him, because it neither sees him nor knows him. </a:t>
            </a:r>
            <a:r>
              <a:rPr lang="zh-SG" sz="2800" b="1" noProof="0" dirty="0">
                <a:solidFill>
                  <a:srgbClr val="FFFF00"/>
                </a:solidFill>
              </a:rPr>
              <a:t>But you know him, for he lives with you and will be in </a:t>
            </a:r>
            <a:r>
              <a:rPr lang="zh-SG" sz="2800" b="1" noProof="0" dirty="0">
                <a:solidFill>
                  <a:srgbClr val="FFFF00"/>
                </a:solidFill>
                <a:effectLst>
                  <a:outerShdw blurRad="50800" dist="38100" algn="l" rotWithShape="0">
                    <a:prstClr val="black">
                      <a:alpha val="40000"/>
                    </a:prstClr>
                  </a:outerShdw>
                </a:effectLst>
              </a:rPr>
              <a:t>you</a:t>
            </a:r>
            <a:r>
              <a:rPr lang="zh-SG" sz="2800" noProof="0" dirty="0">
                <a:solidFill>
                  <a:schemeClr val="bg1"/>
                </a:solidFill>
              </a:rPr>
              <a:t>. </a:t>
            </a:r>
            <a:r>
              <a:rPr lang="zh-SG" sz="2800" baseline="30000" noProof="0" dirty="0">
                <a:solidFill>
                  <a:schemeClr val="bg1"/>
                </a:solidFill>
              </a:rPr>
              <a:t>18</a:t>
            </a:r>
            <a:r>
              <a:rPr lang="zh-SG" sz="2800" noProof="0" dirty="0">
                <a:solidFill>
                  <a:schemeClr val="bg1"/>
                </a:solidFill>
              </a:rPr>
              <a:t> I will not leave you as orphans; I will come to you. John 14:16-18 niv</a:t>
            </a:r>
          </a:p>
        </p:txBody>
      </p:sp>
      <p:pic>
        <p:nvPicPr>
          <p:cNvPr id="7" name="Picture 6" descr="A white bird flying in the air&#10;&#10;Description automatically generated">
            <a:extLst>
              <a:ext uri="{FF2B5EF4-FFF2-40B4-BE49-F238E27FC236}">
                <a16:creationId xmlns:a16="http://schemas.microsoft.com/office/drawing/2014/main" id="{D8AB85BC-B4AC-07D8-3445-C9353E267DEC}"/>
              </a:ext>
            </a:extLst>
          </p:cNvPr>
          <p:cNvPicPr>
            <a:picLocks noChangeAspect="1"/>
          </p:cNvPicPr>
          <p:nvPr/>
        </p:nvPicPr>
        <p:blipFill>
          <a:blip r:embed="rId3"/>
          <a:stretch>
            <a:fillRect/>
          </a:stretch>
        </p:blipFill>
        <p:spPr>
          <a:xfrm>
            <a:off x="2" y="1635421"/>
            <a:ext cx="2711553" cy="3587158"/>
          </a:xfrm>
          <a:prstGeom prst="rect">
            <a:avLst/>
          </a:prstGeom>
        </p:spPr>
      </p:pic>
      <p:sp>
        <p:nvSpPr>
          <p:cNvPr id="3" name="TextBox 2">
            <a:extLst>
              <a:ext uri="{FF2B5EF4-FFF2-40B4-BE49-F238E27FC236}">
                <a16:creationId xmlns:a16="http://schemas.microsoft.com/office/drawing/2014/main" id="{1A3DDF6D-78E2-D26F-C43D-89B3F457C9C4}"/>
              </a:ext>
            </a:extLst>
          </p:cNvPr>
          <p:cNvSpPr txBox="1"/>
          <p:nvPr/>
        </p:nvSpPr>
        <p:spPr>
          <a:xfrm>
            <a:off x="2528888" y="3429000"/>
            <a:ext cx="9215437" cy="2677656"/>
          </a:xfrm>
          <a:prstGeom prst="rect">
            <a:avLst/>
          </a:prstGeom>
          <a:noFill/>
        </p:spPr>
        <p:txBody>
          <a:bodyPr wrap="square">
            <a:spAutoFit/>
          </a:bodyPr>
          <a:lstStyle/>
          <a:p>
            <a:pPr algn="l">
              <a:buNone/>
            </a:pPr>
            <a:r>
              <a:rPr lang="zh-SG" sz="2800" noProof="0" dirty="0">
                <a:solidFill>
                  <a:schemeClr val="bg1"/>
                </a:solidFill>
                <a:effectLst>
                  <a:outerShdw blurRad="50800" dist="38100" algn="l" rotWithShape="0">
                    <a:prstClr val="black">
                      <a:alpha val="40000"/>
                    </a:prstClr>
                  </a:outerShdw>
                </a:effectLst>
              </a:rPr>
              <a:t>我 要 求 父 ， 父 就 另 外 赐 给 你 们 </a:t>
            </a:r>
            <a:r>
              <a:rPr lang="zh-SG" sz="2800" noProof="0" dirty="0">
                <a:solidFill>
                  <a:srgbClr val="FFFF00"/>
                </a:solidFill>
                <a:effectLst>
                  <a:outerShdw blurRad="50800" dist="38100" algn="l" rotWithShape="0">
                    <a:prstClr val="black">
                      <a:alpha val="40000"/>
                    </a:prstClr>
                  </a:outerShdw>
                </a:effectLst>
              </a:rPr>
              <a:t>一 </a:t>
            </a:r>
            <a:r>
              <a:rPr lang="zh-SG" sz="2800" b="1" noProof="0" dirty="0">
                <a:solidFill>
                  <a:srgbClr val="FFFF00"/>
                </a:solidFill>
                <a:effectLst>
                  <a:outerShdw blurRad="50800" dist="38100" algn="l" rotWithShape="0">
                    <a:prstClr val="black">
                      <a:alpha val="40000"/>
                    </a:prstClr>
                  </a:outerShdw>
                </a:effectLst>
              </a:rPr>
              <a:t>位 保 惠 师  </a:t>
            </a:r>
            <a:r>
              <a:rPr lang="zh-SG" sz="2800" b="1" noProof="0" dirty="0">
                <a:solidFill>
                  <a:schemeClr val="bg1"/>
                </a:solidFill>
                <a:effectLst>
                  <a:outerShdw blurRad="50800" dist="38100" algn="l" rotWithShape="0">
                    <a:prstClr val="black">
                      <a:alpha val="40000"/>
                    </a:prstClr>
                  </a:outerShdw>
                </a:effectLst>
              </a:rPr>
              <a:t>， </a:t>
            </a:r>
            <a:r>
              <a:rPr lang="zh-SG" sz="2800" b="1" noProof="0" dirty="0">
                <a:solidFill>
                  <a:srgbClr val="FFFF00"/>
                </a:solidFill>
                <a:effectLst>
                  <a:outerShdw blurRad="50800" dist="38100" algn="l" rotWithShape="0">
                    <a:prstClr val="black">
                      <a:alpha val="40000"/>
                    </a:prstClr>
                  </a:outerShdw>
                </a:effectLst>
              </a:rPr>
              <a:t>叫 他 永 远 与 你 们 同 在 ，</a:t>
            </a:r>
            <a:r>
              <a:rPr lang="zh-SG" sz="2800" b="1" baseline="30000" noProof="0" dirty="0">
                <a:solidFill>
                  <a:srgbClr val="FFFF00"/>
                </a:solidFill>
                <a:effectLst>
                  <a:outerShdw blurRad="50800" dist="38100" algn="l" rotWithShape="0">
                    <a:prstClr val="black">
                      <a:alpha val="40000"/>
                    </a:prstClr>
                  </a:outerShdw>
                </a:effectLst>
              </a:rPr>
              <a:t>17</a:t>
            </a:r>
            <a:r>
              <a:rPr lang="zh-SG" sz="2800" b="1" noProof="0" dirty="0">
                <a:solidFill>
                  <a:srgbClr val="FFFF00"/>
                </a:solidFill>
                <a:effectLst>
                  <a:outerShdw blurRad="50800" dist="38100" algn="l" rotWithShape="0">
                    <a:prstClr val="black">
                      <a:alpha val="40000"/>
                    </a:prstClr>
                  </a:outerShdw>
                </a:effectLst>
              </a:rPr>
              <a:t> 就 是 真 理 的 圣 灵 </a:t>
            </a:r>
            <a:r>
              <a:rPr lang="zh-SG" sz="2800" noProof="0" dirty="0">
                <a:solidFill>
                  <a:schemeClr val="bg1"/>
                </a:solidFill>
                <a:effectLst>
                  <a:outerShdw blurRad="50800" dist="38100" algn="l" rotWithShape="0">
                    <a:prstClr val="black">
                      <a:alpha val="40000"/>
                    </a:prstClr>
                  </a:outerShdw>
                </a:effectLst>
              </a:rPr>
              <a:t>， 乃 世 人 不 能 接 受 的 ； 因 为 不 见 他 ， 也 不 认 识 他 。 </a:t>
            </a:r>
            <a:r>
              <a:rPr lang="zh-SG" sz="2800" b="1" noProof="0" dirty="0">
                <a:solidFill>
                  <a:srgbClr val="FFFF00"/>
                </a:solidFill>
                <a:effectLst>
                  <a:outerShdw blurRad="50800" dist="38100" algn="l" rotWithShape="0">
                    <a:prstClr val="black">
                      <a:alpha val="40000"/>
                    </a:prstClr>
                  </a:outerShdw>
                </a:effectLst>
              </a:rPr>
              <a:t>你 们 却 认 识 他 ， 因 他 常 与 你 们 同 在 ， 也 要 在 你 们 里 面 </a:t>
            </a:r>
            <a:r>
              <a:rPr lang="zh-SG" sz="2800" noProof="0" dirty="0">
                <a:solidFill>
                  <a:srgbClr val="FFFF00"/>
                </a:solidFill>
                <a:effectLst>
                  <a:outerShdw blurRad="50800" dist="38100" algn="l" rotWithShape="0">
                    <a:prstClr val="black">
                      <a:alpha val="40000"/>
                    </a:prstClr>
                  </a:outerShdw>
                </a:effectLst>
              </a:rPr>
              <a:t>。</a:t>
            </a:r>
            <a:r>
              <a:rPr lang="zh-SG" sz="2800" baseline="30000" noProof="0" dirty="0">
                <a:solidFill>
                  <a:schemeClr val="bg1"/>
                </a:solidFill>
                <a:effectLst>
                  <a:outerShdw blurRad="50800" dist="38100" algn="l" rotWithShape="0">
                    <a:prstClr val="black">
                      <a:alpha val="40000"/>
                    </a:prstClr>
                  </a:outerShdw>
                </a:effectLst>
              </a:rPr>
              <a:t>18</a:t>
            </a:r>
            <a:r>
              <a:rPr lang="zh-SG" sz="2800" noProof="0" dirty="0">
                <a:solidFill>
                  <a:schemeClr val="bg1"/>
                </a:solidFill>
                <a:effectLst>
                  <a:outerShdw blurRad="50800" dist="38100" algn="l" rotWithShape="0">
                    <a:prstClr val="black">
                      <a:alpha val="40000"/>
                    </a:prstClr>
                  </a:outerShdw>
                </a:effectLst>
              </a:rPr>
              <a:t> 我 不 撇 下 你 们 为 孤 儿 ， 我 必 到 你 们 这 里 来 。</a:t>
            </a:r>
          </a:p>
          <a:p>
            <a:pPr algn="l"/>
            <a:r>
              <a:rPr lang="zh-SG" sz="2800" noProof="0" dirty="0">
                <a:solidFill>
                  <a:schemeClr val="bg1"/>
                </a:solidFill>
                <a:effectLst>
                  <a:outerShdw blurRad="50800" dist="38100" algn="l" rotWithShape="0">
                    <a:prstClr val="black">
                      <a:alpha val="40000"/>
                    </a:prstClr>
                  </a:outerShdw>
                </a:effectLst>
              </a:rPr>
              <a:t>約 翰 福 音 14:16-18</a:t>
            </a:r>
          </a:p>
        </p:txBody>
      </p:sp>
    </p:spTree>
    <p:extLst>
      <p:ext uri="{BB962C8B-B14F-4D97-AF65-F5344CB8AC3E}">
        <p14:creationId xmlns:p14="http://schemas.microsoft.com/office/powerpoint/2010/main" val="3121135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7127C-12F4-D894-564E-806C7DD52EB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29FD7FD-B86F-58FF-A909-F8BA4990F6A0}"/>
              </a:ext>
            </a:extLst>
          </p:cNvPr>
          <p:cNvSpPr txBox="1"/>
          <p:nvPr/>
        </p:nvSpPr>
        <p:spPr>
          <a:xfrm>
            <a:off x="4988664" y="1305342"/>
            <a:ext cx="5323974" cy="2123658"/>
          </a:xfrm>
          <a:prstGeom prst="rect">
            <a:avLst/>
          </a:prstGeom>
          <a:noFill/>
        </p:spPr>
        <p:txBody>
          <a:bodyPr wrap="square">
            <a:spAutoFit/>
          </a:bodyPr>
          <a:lstStyle/>
          <a:p>
            <a:pPr algn="ctr"/>
            <a:r>
              <a:rPr lang="zh-SG" sz="4400" b="1" noProof="0" dirty="0">
                <a:solidFill>
                  <a:schemeClr val="bg1"/>
                </a:solidFill>
                <a:effectLst>
                  <a:outerShdw blurRad="50800" dist="38100" algn="l" rotWithShape="0">
                    <a:schemeClr val="tx1">
                      <a:alpha val="40000"/>
                    </a:schemeClr>
                  </a:outerShdw>
                </a:effectLst>
              </a:rPr>
              <a:t>Do you know the HOLY SPIRIT who lives with you and in you?</a:t>
            </a:r>
            <a:r>
              <a:rPr lang="zh-SG" sz="4400" noProof="0" dirty="0">
                <a:solidFill>
                  <a:schemeClr val="bg1"/>
                </a:solidFill>
                <a:effectLst>
                  <a:outerShdw blurRad="50800" dist="38100" algn="l" rotWithShape="0">
                    <a:schemeClr val="tx1">
                      <a:alpha val="40000"/>
                    </a:schemeClr>
                  </a:outerShdw>
                </a:effectLst>
              </a:rPr>
              <a:t> </a:t>
            </a:r>
          </a:p>
        </p:txBody>
      </p:sp>
      <p:pic>
        <p:nvPicPr>
          <p:cNvPr id="6" name="Picture 5" descr="A white bird flying in the air&#10;&#10;Description automatically generated">
            <a:extLst>
              <a:ext uri="{FF2B5EF4-FFF2-40B4-BE49-F238E27FC236}">
                <a16:creationId xmlns:a16="http://schemas.microsoft.com/office/drawing/2014/main" id="{8C30E931-FFE1-BC02-BF5F-534349EC6D26}"/>
              </a:ext>
            </a:extLst>
          </p:cNvPr>
          <p:cNvPicPr>
            <a:picLocks noChangeAspect="1"/>
          </p:cNvPicPr>
          <p:nvPr/>
        </p:nvPicPr>
        <p:blipFill>
          <a:blip r:embed="rId3"/>
          <a:stretch>
            <a:fillRect/>
          </a:stretch>
        </p:blipFill>
        <p:spPr>
          <a:xfrm>
            <a:off x="598714" y="1475165"/>
            <a:ext cx="3574011" cy="4728118"/>
          </a:xfrm>
          <a:prstGeom prst="rect">
            <a:avLst/>
          </a:prstGeom>
          <a:effectLst>
            <a:glow rad="139700">
              <a:schemeClr val="accent4">
                <a:satMod val="175000"/>
                <a:alpha val="40000"/>
              </a:schemeClr>
            </a:glow>
          </a:effectLst>
        </p:spPr>
      </p:pic>
      <p:sp>
        <p:nvSpPr>
          <p:cNvPr id="3" name="TextBox 2">
            <a:extLst>
              <a:ext uri="{FF2B5EF4-FFF2-40B4-BE49-F238E27FC236}">
                <a16:creationId xmlns:a16="http://schemas.microsoft.com/office/drawing/2014/main" id="{EDBF968C-E76F-ED8E-9414-8797F4CDB065}"/>
              </a:ext>
            </a:extLst>
          </p:cNvPr>
          <p:cNvSpPr txBox="1"/>
          <p:nvPr/>
        </p:nvSpPr>
        <p:spPr>
          <a:xfrm>
            <a:off x="5279857" y="4015879"/>
            <a:ext cx="5323974" cy="1446550"/>
          </a:xfrm>
          <a:prstGeom prst="rect">
            <a:avLst/>
          </a:prstGeom>
          <a:noFill/>
        </p:spPr>
        <p:txBody>
          <a:bodyPr wrap="square">
            <a:spAutoFit/>
          </a:bodyPr>
          <a:lstStyle/>
          <a:p>
            <a:r>
              <a:rPr lang="ja-JP" altLang="en-US" sz="4400" b="1">
                <a:solidFill>
                  <a:schemeClr val="bg1"/>
                </a:solidFill>
              </a:rPr>
              <a:t> 你认识与你同在、在你心中的圣灵吗？</a:t>
            </a:r>
          </a:p>
        </p:txBody>
      </p:sp>
    </p:spTree>
    <p:extLst>
      <p:ext uri="{BB962C8B-B14F-4D97-AF65-F5344CB8AC3E}">
        <p14:creationId xmlns:p14="http://schemas.microsoft.com/office/powerpoint/2010/main" val="1861350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AFABEE-47B9-FB01-99CB-B2890DF4FE19}"/>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24E8CC4E-1EEB-F4FD-F058-D07E14292F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497"/>
          <a:stretch/>
        </p:blipFill>
        <p:spPr bwMode="auto">
          <a:xfrm>
            <a:off x="0" y="217714"/>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6" name="Rectangle 104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noProof="0" dirty="0"/>
          </a:p>
        </p:txBody>
      </p:sp>
      <p:cxnSp>
        <p:nvCxnSpPr>
          <p:cNvPr id="1047" name="Straight Connector 104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48" name="Straight Connector 104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0996E9C-97A3-B9D2-9610-81FBD2F670F7}"/>
              </a:ext>
            </a:extLst>
          </p:cNvPr>
          <p:cNvSpPr txBox="1"/>
          <p:nvPr/>
        </p:nvSpPr>
        <p:spPr>
          <a:xfrm>
            <a:off x="490537" y="5365235"/>
            <a:ext cx="11210925" cy="744836"/>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zh-SG" sz="4000" b="1" noProof="0" dirty="0">
                <a:solidFill>
                  <a:schemeClr val="tx1">
                    <a:lumMod val="85000"/>
                    <a:lumOff val="15000"/>
                  </a:schemeClr>
                </a:solidFill>
                <a:effectLst>
                  <a:outerShdw blurRad="50800" dist="38100" algn="l" rotWithShape="0">
                    <a:prstClr val="black">
                      <a:alpha val="40000"/>
                    </a:prstClr>
                  </a:outerShdw>
                </a:effectLst>
                <a:latin typeface="Bradley Hand" pitchFamily="2" charset="77"/>
                <a:ea typeface="+mj-ea"/>
                <a:cs typeface="+mj-cs"/>
              </a:rPr>
              <a:t>Practicing the Presence of God</a:t>
            </a:r>
          </a:p>
        </p:txBody>
      </p:sp>
      <p:sp>
        <p:nvSpPr>
          <p:cNvPr id="3" name="TextBox 2">
            <a:extLst>
              <a:ext uri="{FF2B5EF4-FFF2-40B4-BE49-F238E27FC236}">
                <a16:creationId xmlns:a16="http://schemas.microsoft.com/office/drawing/2014/main" id="{500753C4-7BDB-37BB-71F9-CBE8CC61942D}"/>
              </a:ext>
            </a:extLst>
          </p:cNvPr>
          <p:cNvSpPr txBox="1"/>
          <p:nvPr/>
        </p:nvSpPr>
        <p:spPr>
          <a:xfrm>
            <a:off x="3178628" y="4511621"/>
            <a:ext cx="6183086" cy="1446550"/>
          </a:xfrm>
          <a:prstGeom prst="rect">
            <a:avLst/>
          </a:prstGeom>
          <a:noFill/>
        </p:spPr>
        <p:txBody>
          <a:bodyPr wrap="square">
            <a:spAutoFit/>
          </a:bodyPr>
          <a:lstStyle/>
          <a:p>
            <a:pPr algn="ctr"/>
            <a:r>
              <a:rPr lang="zh-SG" altLang="en-US" sz="4400" b="1" noProof="0" dirty="0">
                <a:effectLst>
                  <a:outerShdw blurRad="50800" dist="38100" algn="l" rotWithShape="0">
                    <a:prstClr val="black">
                      <a:alpha val="40000"/>
                    </a:prstClr>
                  </a:outerShdw>
                </a:effectLst>
              </a:rPr>
              <a:t>实践与主的同在</a:t>
            </a:r>
          </a:p>
          <a:p>
            <a:pPr algn="ctr"/>
            <a:endParaRPr lang="zh-SG" altLang="en-US" sz="4400" b="1" noProof="0" dirty="0">
              <a:effectLst>
                <a:outerShdw blurRad="50800" dist="38100" algn="l" rotWithShape="0">
                  <a:prstClr val="black">
                    <a:alpha val="40000"/>
                  </a:prstClr>
                </a:outerShdw>
              </a:effectLst>
            </a:endParaRPr>
          </a:p>
        </p:txBody>
      </p:sp>
    </p:spTree>
    <p:extLst>
      <p:ext uri="{BB962C8B-B14F-4D97-AF65-F5344CB8AC3E}">
        <p14:creationId xmlns:p14="http://schemas.microsoft.com/office/powerpoint/2010/main" val="2549510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noProof="0" dirty="0"/>
          </a:p>
        </p:txBody>
      </p:sp>
      <p:pic>
        <p:nvPicPr>
          <p:cNvPr id="5" name="Picture 4" descr="A silhouette of a person sitting on a hill&#10;&#10;AI-generated content may be incorrect.">
            <a:extLst>
              <a:ext uri="{FF2B5EF4-FFF2-40B4-BE49-F238E27FC236}">
                <a16:creationId xmlns:a16="http://schemas.microsoft.com/office/drawing/2014/main" id="{03B43345-F47E-58D6-3EA3-217EBE4CCB65}"/>
              </a:ext>
            </a:extLst>
          </p:cNvPr>
          <p:cNvPicPr>
            <a:picLocks noChangeAspect="1"/>
          </p:cNvPicPr>
          <p:nvPr/>
        </p:nvPicPr>
        <p:blipFill>
          <a:blip r:embed="rId3"/>
          <a:srcRect l="47379" r="-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xtBox 2">
            <a:extLst>
              <a:ext uri="{FF2B5EF4-FFF2-40B4-BE49-F238E27FC236}">
                <a16:creationId xmlns:a16="http://schemas.microsoft.com/office/drawing/2014/main" id="{DFA66FBC-CAA4-38CB-32FE-78E119F8E62D}"/>
              </a:ext>
            </a:extLst>
          </p:cNvPr>
          <p:cNvSpPr txBox="1"/>
          <p:nvPr/>
        </p:nvSpPr>
        <p:spPr>
          <a:xfrm>
            <a:off x="6513788" y="2333297"/>
            <a:ext cx="4840010" cy="3843666"/>
          </a:xfrm>
          <a:prstGeom prst="rect">
            <a:avLst/>
          </a:prstGeom>
        </p:spPr>
        <p:txBody>
          <a:bodyPr vert="horz" lIns="91440" tIns="45720" rIns="91440" bIns="45720" rtlCol="0">
            <a:normAutofit/>
          </a:bodyPr>
          <a:lstStyle/>
          <a:p>
            <a:pPr indent="-228600">
              <a:lnSpc>
                <a:spcPct val="90000"/>
              </a:lnSpc>
              <a:spcBef>
                <a:spcPct val="0"/>
              </a:spcBef>
              <a:spcAft>
                <a:spcPts val="600"/>
              </a:spcAft>
              <a:buFont typeface="Arial" panose="020B0604020202020204" pitchFamily="34" charset="0"/>
              <a:buChar char="•"/>
            </a:pPr>
            <a:r>
              <a:rPr lang="zh-SG" sz="2000" b="1" noProof="0" dirty="0"/>
              <a:t>The Practice of the Presence of God</a:t>
            </a:r>
          </a:p>
        </p:txBody>
      </p:sp>
      <p:sp>
        <p:nvSpPr>
          <p:cNvPr id="4" name="TextBox 3">
            <a:extLst>
              <a:ext uri="{FF2B5EF4-FFF2-40B4-BE49-F238E27FC236}">
                <a16:creationId xmlns:a16="http://schemas.microsoft.com/office/drawing/2014/main" id="{97E348AB-77ED-2D1E-4497-E96CA1E2D2B0}"/>
              </a:ext>
            </a:extLst>
          </p:cNvPr>
          <p:cNvSpPr txBox="1"/>
          <p:nvPr/>
        </p:nvSpPr>
        <p:spPr>
          <a:xfrm>
            <a:off x="5678213" y="2367171"/>
            <a:ext cx="6116549" cy="2123658"/>
          </a:xfrm>
          <a:prstGeom prst="rect">
            <a:avLst/>
          </a:prstGeom>
          <a:noFill/>
        </p:spPr>
        <p:txBody>
          <a:bodyPr wrap="square">
            <a:spAutoFit/>
          </a:bodyPr>
          <a:lstStyle/>
          <a:p>
            <a:pPr algn="ctr"/>
            <a:r>
              <a:rPr lang="zh-SG" sz="4400" b="1" noProof="0" dirty="0">
                <a:solidFill>
                  <a:schemeClr val="bg1"/>
                </a:solidFill>
                <a:effectLst>
                  <a:outerShdw blurRad="50800" dist="38100" algn="l" rotWithShape="0">
                    <a:prstClr val="black">
                      <a:alpha val="40000"/>
                    </a:prstClr>
                  </a:outerShdw>
                </a:effectLst>
              </a:rPr>
              <a:t>Firstly:</a:t>
            </a:r>
          </a:p>
          <a:p>
            <a:pPr algn="ctr"/>
            <a:r>
              <a:rPr lang="zh-SG" sz="4400" b="1" noProof="0" dirty="0">
                <a:solidFill>
                  <a:schemeClr val="bg1"/>
                </a:solidFill>
                <a:effectLst>
                  <a:outerShdw blurRad="50800" dist="38100" algn="l" rotWithShape="0">
                    <a:prstClr val="black">
                      <a:alpha val="40000"/>
                    </a:prstClr>
                  </a:outerShdw>
                </a:effectLst>
              </a:rPr>
              <a:t>Cultivating </a:t>
            </a:r>
            <a:r>
              <a:rPr lang="en-AU" altLang="zh-SG" sz="4400" b="1" noProof="0" dirty="0">
                <a:solidFill>
                  <a:schemeClr val="bg1"/>
                </a:solidFill>
                <a:effectLst>
                  <a:outerShdw blurRad="50800" dist="38100" algn="l" rotWithShape="0">
                    <a:prstClr val="black">
                      <a:alpha val="40000"/>
                    </a:prstClr>
                  </a:outerShdw>
                </a:effectLst>
              </a:rPr>
              <a:t>an </a:t>
            </a:r>
            <a:r>
              <a:rPr lang="zh-SG" sz="4400" b="1" noProof="0" dirty="0">
                <a:solidFill>
                  <a:schemeClr val="bg1"/>
                </a:solidFill>
                <a:effectLst>
                  <a:outerShdw blurRad="50800" dist="38100" algn="l" rotWithShape="0">
                    <a:prstClr val="black">
                      <a:alpha val="40000"/>
                    </a:prstClr>
                  </a:outerShdw>
                </a:effectLst>
              </a:rPr>
              <a:t>Awareness of God’s Presence </a:t>
            </a:r>
          </a:p>
        </p:txBody>
      </p:sp>
      <p:sp>
        <p:nvSpPr>
          <p:cNvPr id="6" name="TextBox 5">
            <a:extLst>
              <a:ext uri="{FF2B5EF4-FFF2-40B4-BE49-F238E27FC236}">
                <a16:creationId xmlns:a16="http://schemas.microsoft.com/office/drawing/2014/main" id="{8B8E5A59-6450-FCF4-4C54-DA99A390A9E5}"/>
              </a:ext>
            </a:extLst>
          </p:cNvPr>
          <p:cNvSpPr txBox="1"/>
          <p:nvPr/>
        </p:nvSpPr>
        <p:spPr>
          <a:xfrm>
            <a:off x="5678214" y="4730413"/>
            <a:ext cx="5890010" cy="1446550"/>
          </a:xfrm>
          <a:prstGeom prst="rect">
            <a:avLst/>
          </a:prstGeom>
          <a:noFill/>
        </p:spPr>
        <p:txBody>
          <a:bodyPr wrap="square">
            <a:spAutoFit/>
          </a:bodyPr>
          <a:lstStyle/>
          <a:p>
            <a:pPr algn="ctr"/>
            <a:r>
              <a:rPr lang="zh-SG" sz="4400" b="1" noProof="0" dirty="0">
                <a:solidFill>
                  <a:schemeClr val="bg1"/>
                </a:solidFill>
                <a:effectLst>
                  <a:outerShdw blurRad="50800" dist="38100" algn="l" rotWithShape="0">
                    <a:prstClr val="black">
                      <a:alpha val="40000"/>
                    </a:prstClr>
                  </a:outerShdw>
                </a:effectLst>
              </a:rPr>
              <a:t>第一：</a:t>
            </a:r>
          </a:p>
          <a:p>
            <a:pPr algn="ctr"/>
            <a:r>
              <a:rPr lang="en-US" sz="4400" b="1" dirty="0">
                <a:solidFill>
                  <a:schemeClr val="bg1"/>
                </a:solidFill>
                <a:effectLst>
                  <a:outerShdw blurRad="50800" dist="38100" algn="l" rotWithShape="0">
                    <a:prstClr val="black">
                      <a:alpha val="40000"/>
                    </a:prstClr>
                  </a:outerShdw>
                </a:effectLst>
              </a:rPr>
              <a:t>培养对上帝同在的意识</a:t>
            </a:r>
          </a:p>
        </p:txBody>
      </p:sp>
    </p:spTree>
    <p:extLst>
      <p:ext uri="{BB962C8B-B14F-4D97-AF65-F5344CB8AC3E}">
        <p14:creationId xmlns:p14="http://schemas.microsoft.com/office/powerpoint/2010/main" val="3792218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5BBC8-139B-F761-96E9-55AAD2950C35}"/>
            </a:ext>
          </a:extLst>
        </p:cNvPr>
        <p:cNvGrpSpPr/>
        <p:nvPr/>
      </p:nvGrpSpPr>
      <p:grpSpPr>
        <a:xfrm>
          <a:off x="0" y="0"/>
          <a:ext cx="0" cy="0"/>
          <a:chOff x="0" y="0"/>
          <a:chExt cx="0" cy="0"/>
        </a:xfrm>
      </p:grpSpPr>
      <p:pic>
        <p:nvPicPr>
          <p:cNvPr id="6" name="Picture 5" descr="A white bird flying in the air&#10;&#10;Description automatically generated">
            <a:extLst>
              <a:ext uri="{FF2B5EF4-FFF2-40B4-BE49-F238E27FC236}">
                <a16:creationId xmlns:a16="http://schemas.microsoft.com/office/drawing/2014/main" id="{096056E9-3A16-B2C5-3FCC-A782BAF0DC8E}"/>
              </a:ext>
            </a:extLst>
          </p:cNvPr>
          <p:cNvPicPr>
            <a:picLocks noChangeAspect="1"/>
          </p:cNvPicPr>
          <p:nvPr/>
        </p:nvPicPr>
        <p:blipFill>
          <a:blip r:embed="rId2"/>
          <a:stretch>
            <a:fillRect/>
          </a:stretch>
        </p:blipFill>
        <p:spPr>
          <a:xfrm>
            <a:off x="228600" y="1442507"/>
            <a:ext cx="3574011" cy="4728118"/>
          </a:xfrm>
          <a:prstGeom prst="rect">
            <a:avLst/>
          </a:prstGeom>
          <a:effectLst>
            <a:glow rad="101600">
              <a:schemeClr val="accent4">
                <a:satMod val="175000"/>
                <a:alpha val="40000"/>
              </a:schemeClr>
            </a:glow>
          </a:effectLst>
        </p:spPr>
      </p:pic>
      <p:sp>
        <p:nvSpPr>
          <p:cNvPr id="2" name="TextBox 1">
            <a:extLst>
              <a:ext uri="{FF2B5EF4-FFF2-40B4-BE49-F238E27FC236}">
                <a16:creationId xmlns:a16="http://schemas.microsoft.com/office/drawing/2014/main" id="{9A29B775-6D5D-EA2C-B8B3-2500BB5444BE}"/>
              </a:ext>
            </a:extLst>
          </p:cNvPr>
          <p:cNvSpPr txBox="1"/>
          <p:nvPr/>
        </p:nvSpPr>
        <p:spPr>
          <a:xfrm>
            <a:off x="3933239" y="1894115"/>
            <a:ext cx="7927681" cy="2246769"/>
          </a:xfrm>
          <a:prstGeom prst="rect">
            <a:avLst/>
          </a:prstGeom>
          <a:noFill/>
        </p:spPr>
        <p:txBody>
          <a:bodyPr wrap="square">
            <a:spAutoFit/>
          </a:bodyPr>
          <a:lstStyle/>
          <a:p>
            <a:pPr algn="ctr"/>
            <a:r>
              <a:rPr lang="zh-SG" sz="3600" b="1" noProof="0" dirty="0">
                <a:solidFill>
                  <a:schemeClr val="bg1"/>
                </a:solidFill>
                <a:effectLst>
                  <a:outerShdw blurRad="50800" dist="38100" algn="l" rotWithShape="0">
                    <a:prstClr val="black">
                      <a:alpha val="40000"/>
                    </a:prstClr>
                  </a:outerShdw>
                </a:effectLst>
              </a:rPr>
              <a:t>In all your ways know, recognize, and acknowledge Him, and He will direct and make straight and plain your paths. </a:t>
            </a:r>
          </a:p>
          <a:p>
            <a:pPr algn="ctr"/>
            <a:r>
              <a:rPr lang="zh-SG" sz="3200" noProof="0" dirty="0">
                <a:solidFill>
                  <a:schemeClr val="bg1"/>
                </a:solidFill>
                <a:effectLst>
                  <a:outerShdw blurRad="50800" dist="38100" algn="l" rotWithShape="0">
                    <a:prstClr val="black">
                      <a:alpha val="40000"/>
                    </a:prstClr>
                  </a:outerShdw>
                </a:effectLst>
              </a:rPr>
              <a:t>Proverbs 3:6 Amplified Bible</a:t>
            </a:r>
          </a:p>
        </p:txBody>
      </p:sp>
      <p:sp>
        <p:nvSpPr>
          <p:cNvPr id="4" name="TextBox 3">
            <a:extLst>
              <a:ext uri="{FF2B5EF4-FFF2-40B4-BE49-F238E27FC236}">
                <a16:creationId xmlns:a16="http://schemas.microsoft.com/office/drawing/2014/main" id="{1F9A035B-FA6D-E2E9-C7C6-80C5C9F5D43F}"/>
              </a:ext>
            </a:extLst>
          </p:cNvPr>
          <p:cNvSpPr txBox="1"/>
          <p:nvPr/>
        </p:nvSpPr>
        <p:spPr>
          <a:xfrm>
            <a:off x="3933239" y="4550229"/>
            <a:ext cx="7927681" cy="1754326"/>
          </a:xfrm>
          <a:prstGeom prst="rect">
            <a:avLst/>
          </a:prstGeom>
          <a:noFill/>
        </p:spPr>
        <p:txBody>
          <a:bodyPr wrap="square">
            <a:spAutoFit/>
          </a:bodyPr>
          <a:lstStyle/>
          <a:p>
            <a:r>
              <a:rPr lang="zh-SG" sz="3600" noProof="0" dirty="0">
                <a:solidFill>
                  <a:schemeClr val="bg1"/>
                </a:solidFill>
                <a:effectLst>
                  <a:outerShdw blurRad="50800" dist="38100" algn="l" rotWithShape="0">
                    <a:prstClr val="black">
                      <a:alpha val="40000"/>
                    </a:prstClr>
                  </a:outerShdw>
                </a:effectLst>
              </a:rPr>
              <a:t> </a:t>
            </a:r>
            <a:r>
              <a:rPr lang="zh-SG" sz="3600" b="1" noProof="0" dirty="0">
                <a:solidFill>
                  <a:schemeClr val="bg1"/>
                </a:solidFill>
                <a:effectLst>
                  <a:outerShdw blurRad="50800" dist="38100" algn="l" rotWithShape="0">
                    <a:prstClr val="black">
                      <a:alpha val="40000"/>
                    </a:prstClr>
                  </a:outerShdw>
                </a:effectLst>
              </a:rPr>
              <a:t>在 你 一 切 所 行 的 事 上 都 要 认 定 他 ， 他 必 指 引 你 的 路 。</a:t>
            </a:r>
          </a:p>
          <a:p>
            <a:r>
              <a:rPr lang="zh-SG" sz="3600" noProof="0" dirty="0">
                <a:solidFill>
                  <a:schemeClr val="bg1"/>
                </a:solidFill>
                <a:effectLst>
                  <a:outerShdw blurRad="50800" dist="38100" algn="l" rotWithShape="0">
                    <a:prstClr val="black">
                      <a:alpha val="40000"/>
                    </a:prstClr>
                  </a:outerShdw>
                </a:effectLst>
              </a:rPr>
              <a:t>箴 言 3:6</a:t>
            </a:r>
          </a:p>
        </p:txBody>
      </p:sp>
    </p:spTree>
    <p:extLst>
      <p:ext uri="{BB962C8B-B14F-4D97-AF65-F5344CB8AC3E}">
        <p14:creationId xmlns:p14="http://schemas.microsoft.com/office/powerpoint/2010/main" val="960616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12DEF-EE2E-5D81-50A8-3620F5F89593}"/>
            </a:ext>
          </a:extLst>
        </p:cNvPr>
        <p:cNvGrpSpPr/>
        <p:nvPr/>
      </p:nvGrpSpPr>
      <p:grpSpPr>
        <a:xfrm>
          <a:off x="0" y="0"/>
          <a:ext cx="0" cy="0"/>
          <a:chOff x="0" y="0"/>
          <a:chExt cx="0" cy="0"/>
        </a:xfrm>
      </p:grpSpPr>
      <p:pic>
        <p:nvPicPr>
          <p:cNvPr id="6" name="Picture 5" descr="A white bird flying in the air&#10;&#10;Description automatically generated">
            <a:extLst>
              <a:ext uri="{FF2B5EF4-FFF2-40B4-BE49-F238E27FC236}">
                <a16:creationId xmlns:a16="http://schemas.microsoft.com/office/drawing/2014/main" id="{20C6E93B-4151-AE22-CF5B-8D29F0BFC457}"/>
              </a:ext>
            </a:extLst>
          </p:cNvPr>
          <p:cNvPicPr>
            <a:picLocks noChangeAspect="1"/>
          </p:cNvPicPr>
          <p:nvPr/>
        </p:nvPicPr>
        <p:blipFill>
          <a:blip r:embed="rId3"/>
          <a:stretch>
            <a:fillRect/>
          </a:stretch>
        </p:blipFill>
        <p:spPr>
          <a:xfrm>
            <a:off x="188000" y="1725796"/>
            <a:ext cx="3295430" cy="4359578"/>
          </a:xfrm>
          <a:prstGeom prst="rect">
            <a:avLst/>
          </a:prstGeom>
          <a:effectLst>
            <a:glow rad="101600">
              <a:schemeClr val="accent4">
                <a:satMod val="175000"/>
                <a:alpha val="40000"/>
              </a:schemeClr>
            </a:glow>
          </a:effectLst>
        </p:spPr>
      </p:pic>
      <p:sp>
        <p:nvSpPr>
          <p:cNvPr id="2" name="TextBox 1">
            <a:extLst>
              <a:ext uri="{FF2B5EF4-FFF2-40B4-BE49-F238E27FC236}">
                <a16:creationId xmlns:a16="http://schemas.microsoft.com/office/drawing/2014/main" id="{92DACE9A-86CE-67D4-10B5-07431EEEAAF0}"/>
              </a:ext>
            </a:extLst>
          </p:cNvPr>
          <p:cNvSpPr txBox="1"/>
          <p:nvPr/>
        </p:nvSpPr>
        <p:spPr>
          <a:xfrm>
            <a:off x="3483429" y="1239797"/>
            <a:ext cx="8294914" cy="2369880"/>
          </a:xfrm>
          <a:prstGeom prst="rect">
            <a:avLst/>
          </a:prstGeom>
          <a:noFill/>
        </p:spPr>
        <p:txBody>
          <a:bodyPr wrap="square">
            <a:spAutoFit/>
          </a:bodyPr>
          <a:lstStyle/>
          <a:p>
            <a:pPr algn="ctr"/>
            <a:r>
              <a:rPr lang="zh-SG" sz="3000" noProof="0" dirty="0">
                <a:solidFill>
                  <a:schemeClr val="bg1"/>
                </a:solidFill>
                <a:effectLst>
                  <a:outerShdw blurRad="50800" dist="38100" algn="l" rotWithShape="0">
                    <a:prstClr val="black">
                      <a:alpha val="40000"/>
                    </a:prstClr>
                  </a:outerShdw>
                </a:effectLst>
              </a:rPr>
              <a:t>When the </a:t>
            </a:r>
            <a:r>
              <a:rPr lang="zh-SG" sz="3000" b="1" noProof="0" dirty="0">
                <a:solidFill>
                  <a:srgbClr val="FFFF00"/>
                </a:solidFill>
                <a:effectLst>
                  <a:outerShdw blurRad="50800" dist="38100" algn="l" rotWithShape="0">
                    <a:prstClr val="black">
                      <a:alpha val="40000"/>
                    </a:prstClr>
                  </a:outerShdw>
                </a:effectLst>
              </a:rPr>
              <a:t>Spirit of truth </a:t>
            </a:r>
            <a:r>
              <a:rPr lang="zh-SG" sz="3000" noProof="0" dirty="0">
                <a:solidFill>
                  <a:schemeClr val="bg1"/>
                </a:solidFill>
                <a:effectLst>
                  <a:outerShdw blurRad="50800" dist="38100" algn="l" rotWithShape="0">
                    <a:prstClr val="black">
                      <a:alpha val="40000"/>
                    </a:prstClr>
                  </a:outerShdw>
                </a:effectLst>
              </a:rPr>
              <a:t>comes, he will </a:t>
            </a:r>
            <a:r>
              <a:rPr lang="zh-SG" sz="3000" b="1" noProof="0" dirty="0">
                <a:solidFill>
                  <a:srgbClr val="FFFF00"/>
                </a:solidFill>
                <a:effectLst>
                  <a:outerShdw blurRad="50800" dist="38100" algn="l" rotWithShape="0">
                    <a:prstClr val="black">
                      <a:alpha val="40000"/>
                    </a:prstClr>
                  </a:outerShdw>
                </a:effectLst>
              </a:rPr>
              <a:t>guide you into all the truth</a:t>
            </a:r>
            <a:r>
              <a:rPr lang="zh-SG" sz="3000" noProof="0" dirty="0">
                <a:solidFill>
                  <a:schemeClr val="bg1"/>
                </a:solidFill>
                <a:effectLst>
                  <a:outerShdw blurRad="50800" dist="38100" algn="l" rotWithShape="0">
                    <a:prstClr val="black">
                      <a:alpha val="40000"/>
                    </a:prstClr>
                  </a:outerShdw>
                </a:effectLst>
              </a:rPr>
              <a:t>, for he will not speak on his own authority, but </a:t>
            </a:r>
            <a:r>
              <a:rPr lang="zh-SG" sz="3000" b="1" noProof="0" dirty="0">
                <a:solidFill>
                  <a:srgbClr val="FFFF00"/>
                </a:solidFill>
                <a:effectLst>
                  <a:outerShdw blurRad="50800" dist="38100" algn="l" rotWithShape="0">
                    <a:prstClr val="black">
                      <a:alpha val="40000"/>
                    </a:prstClr>
                  </a:outerShdw>
                </a:effectLst>
              </a:rPr>
              <a:t>whatever he hears he will speak</a:t>
            </a:r>
            <a:r>
              <a:rPr lang="zh-SG" sz="3000" noProof="0" dirty="0">
                <a:solidFill>
                  <a:schemeClr val="bg1"/>
                </a:solidFill>
                <a:effectLst>
                  <a:outerShdw blurRad="50800" dist="38100" algn="l" rotWithShape="0">
                    <a:prstClr val="black">
                      <a:alpha val="40000"/>
                    </a:prstClr>
                  </a:outerShdw>
                </a:effectLst>
              </a:rPr>
              <a:t>, and he will </a:t>
            </a:r>
            <a:r>
              <a:rPr lang="zh-SG" sz="3000" b="1" noProof="0" dirty="0">
                <a:solidFill>
                  <a:srgbClr val="FFFF00"/>
                </a:solidFill>
                <a:effectLst>
                  <a:outerShdw blurRad="50800" dist="38100" algn="l" rotWithShape="0">
                    <a:prstClr val="black">
                      <a:alpha val="40000"/>
                    </a:prstClr>
                  </a:outerShdw>
                </a:effectLst>
              </a:rPr>
              <a:t>declare to you the things that are to come</a:t>
            </a:r>
            <a:r>
              <a:rPr lang="zh-SG" sz="3000" b="1" noProof="0" dirty="0">
                <a:solidFill>
                  <a:schemeClr val="bg1"/>
                </a:solidFill>
                <a:effectLst>
                  <a:outerShdw blurRad="50800" dist="38100" algn="l" rotWithShape="0">
                    <a:prstClr val="black">
                      <a:alpha val="40000"/>
                    </a:prstClr>
                  </a:outerShdw>
                </a:effectLst>
              </a:rPr>
              <a:t>. </a:t>
            </a:r>
          </a:p>
          <a:p>
            <a:pPr algn="ctr"/>
            <a:r>
              <a:rPr lang="zh-SG" sz="2800" noProof="0" dirty="0">
                <a:solidFill>
                  <a:schemeClr val="bg1"/>
                </a:solidFill>
                <a:effectLst>
                  <a:outerShdw blurRad="50800" dist="38100" algn="l" rotWithShape="0">
                    <a:prstClr val="black">
                      <a:alpha val="40000"/>
                    </a:prstClr>
                  </a:outerShdw>
                </a:effectLst>
              </a:rPr>
              <a:t>John 16:13 esv</a:t>
            </a:r>
          </a:p>
        </p:txBody>
      </p:sp>
      <p:sp>
        <p:nvSpPr>
          <p:cNvPr id="4" name="TextBox 3">
            <a:extLst>
              <a:ext uri="{FF2B5EF4-FFF2-40B4-BE49-F238E27FC236}">
                <a16:creationId xmlns:a16="http://schemas.microsoft.com/office/drawing/2014/main" id="{CE00689C-FCAC-B916-498A-AB710A0DC96E}"/>
              </a:ext>
            </a:extLst>
          </p:cNvPr>
          <p:cNvSpPr txBox="1"/>
          <p:nvPr/>
        </p:nvSpPr>
        <p:spPr>
          <a:xfrm>
            <a:off x="3483429" y="3802516"/>
            <a:ext cx="8294914" cy="2554545"/>
          </a:xfrm>
          <a:prstGeom prst="rect">
            <a:avLst/>
          </a:prstGeom>
          <a:noFill/>
        </p:spPr>
        <p:txBody>
          <a:bodyPr wrap="square">
            <a:spAutoFit/>
          </a:bodyPr>
          <a:lstStyle/>
          <a:p>
            <a:r>
              <a:rPr lang="ja-JP" altLang="en-US" sz="3200" dirty="0">
                <a:solidFill>
                  <a:schemeClr val="bg1"/>
                </a:solidFill>
                <a:effectLst>
                  <a:outerShdw blurRad="50800" dist="38100" algn="l" rotWithShape="0">
                    <a:prstClr val="black">
                      <a:alpha val="40000"/>
                    </a:prstClr>
                  </a:outerShdw>
                </a:effectLst>
              </a:rPr>
              <a:t>只 等 </a:t>
            </a:r>
            <a:r>
              <a:rPr lang="ja-JP" altLang="en-US" sz="3200" b="1" dirty="0">
                <a:solidFill>
                  <a:srgbClr val="FFFF00"/>
                </a:solidFill>
                <a:effectLst>
                  <a:outerShdw blurRad="50800" dist="38100" algn="l" rotWithShape="0">
                    <a:prstClr val="black">
                      <a:alpha val="40000"/>
                    </a:prstClr>
                  </a:outerShdw>
                </a:effectLst>
              </a:rPr>
              <a:t>真 理 的 圣 灵 </a:t>
            </a:r>
            <a:r>
              <a:rPr lang="ja-JP" altLang="en-US" sz="3200" dirty="0">
                <a:solidFill>
                  <a:schemeClr val="bg1"/>
                </a:solidFill>
                <a:effectLst>
                  <a:outerShdw blurRad="50800" dist="38100" algn="l" rotWithShape="0">
                    <a:prstClr val="black">
                      <a:alpha val="40000"/>
                    </a:prstClr>
                  </a:outerShdw>
                </a:effectLst>
              </a:rPr>
              <a:t>来 了 ， 他 </a:t>
            </a:r>
            <a:r>
              <a:rPr lang="ja-JP" altLang="en-US" sz="3200" b="1" dirty="0">
                <a:solidFill>
                  <a:srgbClr val="FFFF00"/>
                </a:solidFill>
                <a:effectLst>
                  <a:outerShdw blurRad="50800" dist="38100" algn="l" rotWithShape="0">
                    <a:prstClr val="black">
                      <a:alpha val="40000"/>
                    </a:prstClr>
                  </a:outerShdw>
                </a:effectLst>
              </a:rPr>
              <a:t>要 引 导 你 们 明 </a:t>
            </a:r>
            <a:r>
              <a:rPr lang="ja-JP" altLang="en-US" sz="3200" b="1">
                <a:solidFill>
                  <a:srgbClr val="FFFF00"/>
                </a:solidFill>
                <a:effectLst>
                  <a:outerShdw blurRad="50800" dist="38100" algn="l" rotWithShape="0">
                    <a:prstClr val="black">
                      <a:alpha val="40000"/>
                    </a:prstClr>
                  </a:outerShdw>
                </a:effectLst>
              </a:rPr>
              <a:t>白 一 </a:t>
            </a:r>
            <a:r>
              <a:rPr lang="ja-JP" altLang="en-US" sz="3200" b="1" dirty="0">
                <a:solidFill>
                  <a:srgbClr val="FFFF00"/>
                </a:solidFill>
                <a:effectLst>
                  <a:outerShdw blurRad="50800" dist="38100" algn="l" rotWithShape="0">
                    <a:prstClr val="black">
                      <a:alpha val="40000"/>
                    </a:prstClr>
                  </a:outerShdw>
                </a:effectLst>
              </a:rPr>
              <a:t>切 的 真 理 </a:t>
            </a:r>
            <a:r>
              <a:rPr lang="ja-JP" altLang="en-US" sz="3200" dirty="0">
                <a:solidFill>
                  <a:schemeClr val="bg1"/>
                </a:solidFill>
                <a:effectLst>
                  <a:outerShdw blurRad="50800" dist="38100" algn="l" rotWithShape="0">
                    <a:prstClr val="black">
                      <a:alpha val="40000"/>
                    </a:prstClr>
                  </a:outerShdw>
                </a:effectLst>
              </a:rPr>
              <a:t>； 因 为 他 不 是 凭 自 己 说 的 ， </a:t>
            </a:r>
            <a:r>
              <a:rPr lang="ja-JP" altLang="en-US" sz="3200" b="1" dirty="0">
                <a:solidFill>
                  <a:srgbClr val="FFFF00"/>
                </a:solidFill>
                <a:effectLst>
                  <a:outerShdw blurRad="50800" dist="38100" algn="l" rotWithShape="0">
                    <a:prstClr val="black">
                      <a:alpha val="40000"/>
                    </a:prstClr>
                  </a:outerShdw>
                </a:effectLst>
              </a:rPr>
              <a:t>乃 是</a:t>
            </a:r>
            <a:r>
              <a:rPr lang="ja-JP" altLang="en-US" sz="3200" dirty="0">
                <a:solidFill>
                  <a:srgbClr val="FFFF00"/>
                </a:solidFill>
                <a:effectLst>
                  <a:outerShdw blurRad="50800" dist="38100" algn="l" rotWithShape="0">
                    <a:prstClr val="black">
                      <a:alpha val="40000"/>
                    </a:prstClr>
                  </a:outerShdw>
                </a:effectLst>
              </a:rPr>
              <a:t> </a:t>
            </a:r>
            <a:r>
              <a:rPr lang="ja-JP" altLang="en-US" sz="3200" dirty="0">
                <a:solidFill>
                  <a:schemeClr val="bg1"/>
                </a:solidFill>
                <a:effectLst>
                  <a:outerShdw blurRad="50800" dist="38100" algn="l" rotWithShape="0">
                    <a:prstClr val="black">
                      <a:alpha val="40000"/>
                    </a:prstClr>
                  </a:outerShdw>
                </a:effectLst>
              </a:rPr>
              <a:t>把 </a:t>
            </a:r>
            <a:r>
              <a:rPr lang="ja-JP" altLang="en-US" sz="3200" b="1" dirty="0">
                <a:solidFill>
                  <a:srgbClr val="FFFF00"/>
                </a:solidFill>
                <a:effectLst>
                  <a:outerShdw blurRad="50800" dist="38100" algn="l" rotWithShape="0">
                    <a:prstClr val="black">
                      <a:alpha val="40000"/>
                    </a:prstClr>
                  </a:outerShdw>
                </a:effectLst>
              </a:rPr>
              <a:t>他 所 听 见 的 都 说 出 来 </a:t>
            </a:r>
            <a:r>
              <a:rPr lang="ja-JP" altLang="en-US" sz="3200" b="1" dirty="0">
                <a:solidFill>
                  <a:schemeClr val="bg1"/>
                </a:solidFill>
                <a:effectLst>
                  <a:outerShdw blurRad="50800" dist="38100" algn="l" rotWithShape="0">
                    <a:prstClr val="black">
                      <a:alpha val="40000"/>
                    </a:prstClr>
                  </a:outerShdw>
                </a:effectLst>
              </a:rPr>
              <a:t>， </a:t>
            </a:r>
            <a:r>
              <a:rPr lang="ja-JP" altLang="en-US" sz="3200" b="1" dirty="0">
                <a:solidFill>
                  <a:srgbClr val="FFFF00"/>
                </a:solidFill>
                <a:effectLst>
                  <a:outerShdw blurRad="50800" dist="38100" algn="l" rotWithShape="0">
                    <a:prstClr val="black">
                      <a:alpha val="40000"/>
                    </a:prstClr>
                  </a:outerShdw>
                </a:effectLst>
              </a:rPr>
              <a:t>并 要 把 将 来 的 事 告 诉 你 们</a:t>
            </a:r>
            <a:r>
              <a:rPr lang="ja-JP" altLang="en-US" sz="3200" b="1" dirty="0">
                <a:solidFill>
                  <a:schemeClr val="bg1"/>
                </a:solidFill>
                <a:effectLst>
                  <a:outerShdw blurRad="50800" dist="38100" algn="l" rotWithShape="0">
                    <a:prstClr val="black">
                      <a:alpha val="40000"/>
                    </a:prstClr>
                  </a:outerShdw>
                </a:effectLst>
              </a:rPr>
              <a:t> </a:t>
            </a:r>
            <a:r>
              <a:rPr lang="ja-JP" altLang="en-US" sz="3200">
                <a:solidFill>
                  <a:schemeClr val="bg1"/>
                </a:solidFill>
                <a:effectLst>
                  <a:outerShdw blurRad="50800" dist="38100" algn="l" rotWithShape="0">
                    <a:prstClr val="black">
                      <a:alpha val="40000"/>
                    </a:prstClr>
                  </a:outerShdw>
                </a:effectLst>
              </a:rPr>
              <a:t>。</a:t>
            </a:r>
            <a:r>
              <a:rPr lang="en-US" altLang="ja-JP" sz="3200" dirty="0">
                <a:solidFill>
                  <a:schemeClr val="bg1"/>
                </a:solidFill>
                <a:effectLst>
                  <a:outerShdw blurRad="50800" dist="38100" algn="l" rotWithShape="0">
                    <a:prstClr val="black">
                      <a:alpha val="40000"/>
                    </a:prstClr>
                  </a:outerShdw>
                </a:effectLst>
              </a:rPr>
              <a:t> </a:t>
            </a:r>
          </a:p>
          <a:p>
            <a:r>
              <a:rPr lang="ja-JP" altLang="en-US" sz="3200">
                <a:solidFill>
                  <a:schemeClr val="bg1"/>
                </a:solidFill>
                <a:effectLst>
                  <a:outerShdw blurRad="50800" dist="38100" algn="l" rotWithShape="0">
                    <a:prstClr val="black">
                      <a:alpha val="40000"/>
                    </a:prstClr>
                  </a:outerShdw>
                </a:effectLst>
              </a:rPr>
              <a:t>約 </a:t>
            </a:r>
            <a:r>
              <a:rPr lang="ja-JP" altLang="en-US" sz="3200" dirty="0">
                <a:solidFill>
                  <a:schemeClr val="bg1"/>
                </a:solidFill>
                <a:effectLst>
                  <a:outerShdw blurRad="50800" dist="38100" algn="l" rotWithShape="0">
                    <a:prstClr val="black">
                      <a:alpha val="40000"/>
                    </a:prstClr>
                  </a:outerShdw>
                </a:effectLst>
              </a:rPr>
              <a:t>翰 福 音 </a:t>
            </a:r>
            <a:r>
              <a:rPr lang="en-US" altLang="ja-JP" sz="3200" dirty="0">
                <a:solidFill>
                  <a:schemeClr val="bg1"/>
                </a:solidFill>
                <a:effectLst>
                  <a:outerShdw blurRad="50800" dist="38100" algn="l" rotWithShape="0">
                    <a:prstClr val="black">
                      <a:alpha val="40000"/>
                    </a:prstClr>
                  </a:outerShdw>
                </a:effectLst>
              </a:rPr>
              <a:t>16:13 </a:t>
            </a:r>
            <a:endParaRPr lang="en-US" sz="3200" dirty="0">
              <a:solidFill>
                <a:schemeClr val="bg1"/>
              </a:solidFill>
              <a:effectLst>
                <a:outerShdw blurRad="50800" dist="38100" algn="l" rotWithShape="0">
                  <a:prstClr val="black">
                    <a:alpha val="40000"/>
                  </a:prstClr>
                </a:outerShdw>
              </a:effectLst>
            </a:endParaRPr>
          </a:p>
        </p:txBody>
      </p:sp>
    </p:spTree>
    <p:extLst>
      <p:ext uri="{BB962C8B-B14F-4D97-AF65-F5344CB8AC3E}">
        <p14:creationId xmlns:p14="http://schemas.microsoft.com/office/powerpoint/2010/main" val="2326453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FB085-C54F-21FE-3298-89F66F5AA399}"/>
            </a:ext>
          </a:extLst>
        </p:cNvPr>
        <p:cNvGrpSpPr/>
        <p:nvPr/>
      </p:nvGrpSpPr>
      <p:grpSpPr>
        <a:xfrm>
          <a:off x="0" y="0"/>
          <a:ext cx="0" cy="0"/>
          <a:chOff x="0" y="0"/>
          <a:chExt cx="0" cy="0"/>
        </a:xfrm>
      </p:grpSpPr>
      <p:pic>
        <p:nvPicPr>
          <p:cNvPr id="5" name="Picture 4" descr="A silhouette of a person sitting on a hill&#10;&#10;AI-generated content may be incorrect.">
            <a:extLst>
              <a:ext uri="{FF2B5EF4-FFF2-40B4-BE49-F238E27FC236}">
                <a16:creationId xmlns:a16="http://schemas.microsoft.com/office/drawing/2014/main" id="{FE63A943-A95F-8D92-6404-3CFD651019E0}"/>
              </a:ext>
            </a:extLst>
          </p:cNvPr>
          <p:cNvPicPr>
            <a:picLocks noChangeAspect="1"/>
          </p:cNvPicPr>
          <p:nvPr/>
        </p:nvPicPr>
        <p:blipFill>
          <a:blip r:embed="rId3"/>
          <a:srcRect l="47379" r="-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xtBox 2">
            <a:extLst>
              <a:ext uri="{FF2B5EF4-FFF2-40B4-BE49-F238E27FC236}">
                <a16:creationId xmlns:a16="http://schemas.microsoft.com/office/drawing/2014/main" id="{61EABDD4-D133-9282-0740-6E7F21ED8F0E}"/>
              </a:ext>
            </a:extLst>
          </p:cNvPr>
          <p:cNvSpPr txBox="1"/>
          <p:nvPr/>
        </p:nvSpPr>
        <p:spPr>
          <a:xfrm>
            <a:off x="6513788" y="2333297"/>
            <a:ext cx="4840010" cy="3843666"/>
          </a:xfrm>
          <a:prstGeom prst="rect">
            <a:avLst/>
          </a:prstGeom>
        </p:spPr>
        <p:txBody>
          <a:bodyPr vert="horz" lIns="91440" tIns="45720" rIns="91440" bIns="45720" rtlCol="0">
            <a:normAutofit/>
          </a:bodyPr>
          <a:lstStyle/>
          <a:p>
            <a:pPr indent="-228600">
              <a:lnSpc>
                <a:spcPct val="90000"/>
              </a:lnSpc>
              <a:spcBef>
                <a:spcPct val="0"/>
              </a:spcBef>
              <a:spcAft>
                <a:spcPts val="600"/>
              </a:spcAft>
              <a:buFont typeface="Arial" panose="020B0604020202020204" pitchFamily="34" charset="0"/>
              <a:buChar char="•"/>
            </a:pPr>
            <a:r>
              <a:rPr lang="zh-SG" sz="2000" b="1" noProof="0" dirty="0"/>
              <a:t>The Practice of the Presence of God</a:t>
            </a:r>
          </a:p>
        </p:txBody>
      </p:sp>
      <p:sp>
        <p:nvSpPr>
          <p:cNvPr id="4" name="TextBox 3">
            <a:extLst>
              <a:ext uri="{FF2B5EF4-FFF2-40B4-BE49-F238E27FC236}">
                <a16:creationId xmlns:a16="http://schemas.microsoft.com/office/drawing/2014/main" id="{C0219FC6-0B01-5904-E14A-03FABAA2EE47}"/>
              </a:ext>
            </a:extLst>
          </p:cNvPr>
          <p:cNvSpPr txBox="1"/>
          <p:nvPr/>
        </p:nvSpPr>
        <p:spPr>
          <a:xfrm>
            <a:off x="6513788" y="1223327"/>
            <a:ext cx="5054435" cy="1938992"/>
          </a:xfrm>
          <a:prstGeom prst="rect">
            <a:avLst/>
          </a:prstGeom>
          <a:noFill/>
        </p:spPr>
        <p:txBody>
          <a:bodyPr wrap="square">
            <a:spAutoFit/>
          </a:bodyPr>
          <a:lstStyle/>
          <a:p>
            <a:pPr algn="ctr"/>
            <a:r>
              <a:rPr lang="zh-SG" sz="4000" b="1" noProof="0" dirty="0">
                <a:solidFill>
                  <a:schemeClr val="bg1"/>
                </a:solidFill>
                <a:effectLst>
                  <a:outerShdw blurRad="50800" dist="38100" algn="l" rotWithShape="0">
                    <a:prstClr val="black">
                      <a:alpha val="40000"/>
                    </a:prstClr>
                  </a:outerShdw>
                </a:effectLst>
              </a:rPr>
              <a:t>Secondly: </a:t>
            </a:r>
          </a:p>
          <a:p>
            <a:pPr algn="ctr"/>
            <a:r>
              <a:rPr lang="zh-SG" sz="4000" b="1" noProof="0" dirty="0">
                <a:solidFill>
                  <a:schemeClr val="bg1"/>
                </a:solidFill>
                <a:effectLst>
                  <a:outerShdw blurRad="50800" dist="38100" algn="l" rotWithShape="0">
                    <a:prstClr val="black">
                      <a:alpha val="40000"/>
                    </a:prstClr>
                  </a:outerShdw>
                </a:effectLst>
              </a:rPr>
              <a:t>Walking in Obedience </a:t>
            </a:r>
            <a:r>
              <a:rPr lang="en-AU" altLang="zh-SG" sz="4000" b="1" noProof="0" dirty="0">
                <a:solidFill>
                  <a:schemeClr val="bg1"/>
                </a:solidFill>
                <a:effectLst>
                  <a:outerShdw blurRad="50800" dist="38100" algn="l" rotWithShape="0">
                    <a:prstClr val="black">
                      <a:alpha val="40000"/>
                    </a:prstClr>
                  </a:outerShdw>
                </a:effectLst>
              </a:rPr>
              <a:t>in </a:t>
            </a:r>
            <a:r>
              <a:rPr lang="zh-SG" sz="4000" b="1" noProof="0" dirty="0">
                <a:solidFill>
                  <a:schemeClr val="bg1"/>
                </a:solidFill>
                <a:effectLst>
                  <a:outerShdw blurRad="50800" dist="38100" algn="l" rotWithShape="0">
                    <a:prstClr val="black">
                      <a:alpha val="40000"/>
                    </a:prstClr>
                  </a:outerShdw>
                </a:effectLst>
              </a:rPr>
              <a:t>God’s Presence</a:t>
            </a:r>
          </a:p>
        </p:txBody>
      </p:sp>
      <p:sp>
        <p:nvSpPr>
          <p:cNvPr id="6" name="TextBox 5">
            <a:extLst>
              <a:ext uri="{FF2B5EF4-FFF2-40B4-BE49-F238E27FC236}">
                <a16:creationId xmlns:a16="http://schemas.microsoft.com/office/drawing/2014/main" id="{428E1957-8667-4528-A4B1-3EB5237CE3AE}"/>
              </a:ext>
            </a:extLst>
          </p:cNvPr>
          <p:cNvSpPr txBox="1"/>
          <p:nvPr/>
        </p:nvSpPr>
        <p:spPr>
          <a:xfrm>
            <a:off x="5915025" y="3823999"/>
            <a:ext cx="5546808" cy="1446550"/>
          </a:xfrm>
          <a:prstGeom prst="rect">
            <a:avLst/>
          </a:prstGeom>
          <a:noFill/>
        </p:spPr>
        <p:txBody>
          <a:bodyPr wrap="square">
            <a:spAutoFit/>
          </a:bodyPr>
          <a:lstStyle/>
          <a:p>
            <a:pPr algn="ctr"/>
            <a:r>
              <a:rPr lang="zh-SG" sz="4400" b="1" noProof="0" dirty="0">
                <a:solidFill>
                  <a:schemeClr val="bg1"/>
                </a:solidFill>
                <a:effectLst>
                  <a:outerShdw blurRad="50800" dist="38100" algn="l" rotWithShape="0">
                    <a:prstClr val="black">
                      <a:alpha val="40000"/>
                    </a:prstClr>
                  </a:outerShdw>
                </a:effectLst>
              </a:rPr>
              <a:t>第二：</a:t>
            </a:r>
          </a:p>
          <a:p>
            <a:pPr algn="ctr"/>
            <a:r>
              <a:rPr lang="en-AU" altLang="zh-SG" sz="4400" b="1" noProof="0" dirty="0">
                <a:solidFill>
                  <a:schemeClr val="bg1"/>
                </a:solidFill>
                <a:effectLst>
                  <a:outerShdw blurRad="50800" dist="38100" algn="l" rotWithShape="0">
                    <a:prstClr val="black">
                      <a:alpha val="40000"/>
                    </a:prstClr>
                  </a:outerShdw>
                </a:effectLst>
              </a:rPr>
              <a:t>“</a:t>
            </a:r>
            <a:r>
              <a:rPr lang="zh-SG" altLang="en-US" sz="4400" b="1" noProof="0" dirty="0">
                <a:solidFill>
                  <a:schemeClr val="bg1"/>
                </a:solidFill>
                <a:effectLst>
                  <a:outerShdw blurRad="50800" dist="38100" algn="l" rotWithShape="0">
                    <a:prstClr val="black">
                      <a:alpha val="40000"/>
                    </a:prstClr>
                  </a:outerShdw>
                </a:effectLst>
              </a:rPr>
              <a:t>在主的面前顺服而行” </a:t>
            </a:r>
            <a:endParaRPr lang="zh-SG" sz="4400" b="1" noProof="0" dirty="0">
              <a:solidFill>
                <a:schemeClr val="bg1"/>
              </a:solidFill>
              <a:effectLst>
                <a:outerShdw blurRad="50800" dist="38100" algn="l" rotWithShape="0">
                  <a:prstClr val="black">
                    <a:alpha val="40000"/>
                  </a:prstClr>
                </a:outerShdw>
              </a:effectLst>
            </a:endParaRPr>
          </a:p>
        </p:txBody>
      </p:sp>
    </p:spTree>
    <p:extLst>
      <p:ext uri="{BB962C8B-B14F-4D97-AF65-F5344CB8AC3E}">
        <p14:creationId xmlns:p14="http://schemas.microsoft.com/office/powerpoint/2010/main" val="1075928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C3D13-A97D-3486-87E9-BAD5392AFA08}"/>
            </a:ext>
          </a:extLst>
        </p:cNvPr>
        <p:cNvGrpSpPr/>
        <p:nvPr/>
      </p:nvGrpSpPr>
      <p:grpSpPr>
        <a:xfrm>
          <a:off x="0" y="0"/>
          <a:ext cx="0" cy="0"/>
          <a:chOff x="0" y="0"/>
          <a:chExt cx="0" cy="0"/>
        </a:xfrm>
      </p:grpSpPr>
      <p:pic>
        <p:nvPicPr>
          <p:cNvPr id="1026" name="Picture 2" descr="“Living A Spirit Filled Life!”">
            <a:extLst>
              <a:ext uri="{FF2B5EF4-FFF2-40B4-BE49-F238E27FC236}">
                <a16:creationId xmlns:a16="http://schemas.microsoft.com/office/drawing/2014/main" id="{439F9C2D-09FE-D361-F494-A237FA1022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913"/>
          <a:stretch/>
        </p:blipFill>
        <p:spPr bwMode="auto">
          <a:xfrm>
            <a:off x="3352799" y="0"/>
            <a:ext cx="8839200" cy="44247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5FA5A53-73DC-8070-BA9C-6875F36E6C87}"/>
              </a:ext>
            </a:extLst>
          </p:cNvPr>
          <p:cNvSpPr txBox="1"/>
          <p:nvPr/>
        </p:nvSpPr>
        <p:spPr>
          <a:xfrm>
            <a:off x="452053" y="998061"/>
            <a:ext cx="5643947" cy="2677656"/>
          </a:xfrm>
          <a:prstGeom prst="rect">
            <a:avLst/>
          </a:prstGeom>
          <a:noFill/>
        </p:spPr>
        <p:txBody>
          <a:bodyPr wrap="square" rtlCol="0">
            <a:spAutoFit/>
          </a:bodyPr>
          <a:lstStyle/>
          <a:p>
            <a:pPr algn="ctr"/>
            <a:r>
              <a:rPr lang="zh-SG" sz="2800" noProof="0" dirty="0">
                <a:solidFill>
                  <a:schemeClr val="bg1"/>
                </a:solidFill>
                <a:effectLst>
                  <a:outerShdw blurRad="50800" dist="38100" algn="l" rotWithShape="0">
                    <a:prstClr val="black">
                      <a:alpha val="40000"/>
                    </a:prstClr>
                  </a:outerShdw>
                </a:effectLst>
              </a:rPr>
              <a:t>For if you live according to the flesh you will die, but </a:t>
            </a:r>
            <a:r>
              <a:rPr lang="zh-SG" sz="2800" b="1" noProof="0" dirty="0">
                <a:solidFill>
                  <a:srgbClr val="FFFF00"/>
                </a:solidFill>
                <a:effectLst>
                  <a:outerShdw blurRad="50800" dist="38100" algn="l" rotWithShape="0">
                    <a:prstClr val="black">
                      <a:alpha val="40000"/>
                    </a:prstClr>
                  </a:outerShdw>
                </a:effectLst>
              </a:rPr>
              <a:t>if by the Spirit you put to death the deeds of the body, you will live</a:t>
            </a:r>
            <a:r>
              <a:rPr lang="zh-SG" sz="2800" noProof="0" dirty="0">
                <a:solidFill>
                  <a:schemeClr val="bg1"/>
                </a:solidFill>
                <a:effectLst>
                  <a:outerShdw blurRad="50800" dist="38100" algn="l" rotWithShape="0">
                    <a:prstClr val="black">
                      <a:alpha val="40000"/>
                    </a:prstClr>
                  </a:outerShdw>
                </a:effectLst>
              </a:rPr>
              <a:t>. </a:t>
            </a:r>
            <a:r>
              <a:rPr lang="zh-SG" sz="2800" baseline="30000" noProof="0" dirty="0">
                <a:solidFill>
                  <a:schemeClr val="bg1"/>
                </a:solidFill>
                <a:effectLst>
                  <a:outerShdw blurRad="50800" dist="38100" algn="l" rotWithShape="0">
                    <a:prstClr val="black">
                      <a:alpha val="40000"/>
                    </a:prstClr>
                  </a:outerShdw>
                </a:effectLst>
              </a:rPr>
              <a:t>14</a:t>
            </a:r>
            <a:r>
              <a:rPr lang="zh-SG" sz="2800" noProof="0" dirty="0">
                <a:solidFill>
                  <a:schemeClr val="bg1"/>
                </a:solidFill>
                <a:effectLst>
                  <a:outerShdw blurRad="50800" dist="38100" algn="l" rotWithShape="0">
                    <a:prstClr val="black">
                      <a:alpha val="40000"/>
                    </a:prstClr>
                  </a:outerShdw>
                </a:effectLst>
              </a:rPr>
              <a:t> For all who are </a:t>
            </a:r>
            <a:r>
              <a:rPr lang="zh-SG" sz="2800" b="1" noProof="0" dirty="0">
                <a:solidFill>
                  <a:srgbClr val="FFFF00"/>
                </a:solidFill>
                <a:effectLst>
                  <a:outerShdw blurRad="50800" dist="38100" algn="l" rotWithShape="0">
                    <a:prstClr val="black">
                      <a:alpha val="40000"/>
                    </a:prstClr>
                  </a:outerShdw>
                </a:effectLst>
              </a:rPr>
              <a:t>led by the Spirit of God are sons of God</a:t>
            </a:r>
            <a:r>
              <a:rPr lang="zh-SG" sz="2800" noProof="0" dirty="0">
                <a:solidFill>
                  <a:schemeClr val="bg1"/>
                </a:solidFill>
                <a:effectLst>
                  <a:outerShdw blurRad="50800" dist="38100" algn="l" rotWithShape="0">
                    <a:prstClr val="black">
                      <a:alpha val="40000"/>
                    </a:prstClr>
                  </a:outerShdw>
                </a:effectLst>
              </a:rPr>
              <a:t>. Romans 8:13-14 esv</a:t>
            </a:r>
          </a:p>
        </p:txBody>
      </p:sp>
      <p:sp>
        <p:nvSpPr>
          <p:cNvPr id="4" name="TextBox 3">
            <a:extLst>
              <a:ext uri="{FF2B5EF4-FFF2-40B4-BE49-F238E27FC236}">
                <a16:creationId xmlns:a16="http://schemas.microsoft.com/office/drawing/2014/main" id="{A09C5D8C-1127-3627-55C6-3DD9A5D542A1}"/>
              </a:ext>
            </a:extLst>
          </p:cNvPr>
          <p:cNvSpPr txBox="1"/>
          <p:nvPr/>
        </p:nvSpPr>
        <p:spPr>
          <a:xfrm>
            <a:off x="530825" y="4004401"/>
            <a:ext cx="5643947" cy="2246769"/>
          </a:xfrm>
          <a:prstGeom prst="rect">
            <a:avLst/>
          </a:prstGeom>
          <a:noFill/>
        </p:spPr>
        <p:txBody>
          <a:bodyPr wrap="square">
            <a:spAutoFit/>
          </a:bodyPr>
          <a:lstStyle/>
          <a:p>
            <a:pPr algn="l">
              <a:buNone/>
            </a:pPr>
            <a:r>
              <a:rPr lang="zh-SG" sz="2800" noProof="0" dirty="0">
                <a:solidFill>
                  <a:schemeClr val="bg1"/>
                </a:solidFill>
                <a:effectLst>
                  <a:outerShdw blurRad="50800" dist="38100" algn="l" rotWithShape="0">
                    <a:prstClr val="black">
                      <a:alpha val="40000"/>
                    </a:prstClr>
                  </a:outerShdw>
                </a:effectLst>
              </a:rPr>
              <a:t>你 们 若 顺 从 肉 体 活 着 ， 必 要 死 ； </a:t>
            </a:r>
            <a:r>
              <a:rPr lang="zh-SG" sz="2800" b="1" noProof="0" dirty="0">
                <a:solidFill>
                  <a:srgbClr val="FFFF00"/>
                </a:solidFill>
                <a:effectLst>
                  <a:outerShdw blurRad="50800" dist="38100" algn="l" rotWithShape="0">
                    <a:prstClr val="black">
                      <a:alpha val="40000"/>
                    </a:prstClr>
                  </a:outerShdw>
                </a:effectLst>
              </a:rPr>
              <a:t>若 靠 着 圣 灵 治 死 身 体 的 恶 行 ， 必 要 活 着 </a:t>
            </a:r>
            <a:r>
              <a:rPr lang="zh-SG" sz="2800" noProof="0" dirty="0">
                <a:solidFill>
                  <a:schemeClr val="bg1"/>
                </a:solidFill>
                <a:effectLst>
                  <a:outerShdw blurRad="50800" dist="38100" algn="l" rotWithShape="0">
                    <a:prstClr val="black">
                      <a:alpha val="40000"/>
                    </a:prstClr>
                  </a:outerShdw>
                </a:effectLst>
              </a:rPr>
              <a:t>。</a:t>
            </a:r>
            <a:r>
              <a:rPr lang="zh-SG" sz="2800" baseline="30000" noProof="0" dirty="0">
                <a:solidFill>
                  <a:schemeClr val="bg1"/>
                </a:solidFill>
                <a:effectLst>
                  <a:outerShdw blurRad="50800" dist="38100" algn="l" rotWithShape="0">
                    <a:prstClr val="black">
                      <a:alpha val="40000"/>
                    </a:prstClr>
                  </a:outerShdw>
                </a:effectLst>
              </a:rPr>
              <a:t>14</a:t>
            </a:r>
            <a:r>
              <a:rPr lang="zh-SG" sz="2800" noProof="0" dirty="0">
                <a:solidFill>
                  <a:schemeClr val="bg1"/>
                </a:solidFill>
                <a:effectLst>
                  <a:outerShdw blurRad="50800" dist="38100" algn="l" rotWithShape="0">
                    <a:prstClr val="black">
                      <a:alpha val="40000"/>
                    </a:prstClr>
                  </a:outerShdw>
                </a:effectLst>
              </a:rPr>
              <a:t> 因 为 </a:t>
            </a:r>
            <a:r>
              <a:rPr lang="zh-SG" sz="2800" b="1" noProof="0" dirty="0">
                <a:solidFill>
                  <a:srgbClr val="FFFF00"/>
                </a:solidFill>
                <a:effectLst>
                  <a:outerShdw blurRad="50800" dist="38100" algn="l" rotWithShape="0">
                    <a:prstClr val="black">
                      <a:alpha val="40000"/>
                    </a:prstClr>
                  </a:outerShdw>
                </a:effectLst>
              </a:rPr>
              <a:t>凡 被 神 的 灵 引 导 的 ， 都 是 神 的 儿 子</a:t>
            </a:r>
            <a:r>
              <a:rPr lang="zh-SG" sz="2800" noProof="0" dirty="0">
                <a:solidFill>
                  <a:srgbClr val="FFFF00"/>
                </a:solidFill>
                <a:effectLst>
                  <a:outerShdw blurRad="50800" dist="38100" algn="l" rotWithShape="0">
                    <a:prstClr val="black">
                      <a:alpha val="40000"/>
                    </a:prstClr>
                  </a:outerShdw>
                </a:effectLst>
              </a:rPr>
              <a:t> </a:t>
            </a:r>
            <a:r>
              <a:rPr lang="zh-SG" sz="2800" noProof="0" dirty="0">
                <a:solidFill>
                  <a:schemeClr val="bg1"/>
                </a:solidFill>
                <a:effectLst>
                  <a:outerShdw blurRad="50800" dist="38100" algn="l" rotWithShape="0">
                    <a:prstClr val="black">
                      <a:alpha val="40000"/>
                    </a:prstClr>
                  </a:outerShdw>
                </a:effectLst>
              </a:rPr>
              <a:t>。 羅 馬 書 8:13-14</a:t>
            </a:r>
          </a:p>
        </p:txBody>
      </p:sp>
    </p:spTree>
    <p:extLst>
      <p:ext uri="{BB962C8B-B14F-4D97-AF65-F5344CB8AC3E}">
        <p14:creationId xmlns:p14="http://schemas.microsoft.com/office/powerpoint/2010/main" val="200852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FABEE-47B9-FB01-99CB-B2890DF4FE19}"/>
            </a:ext>
          </a:extLst>
        </p:cNvPr>
        <p:cNvGrpSpPr/>
        <p:nvPr/>
      </p:nvGrpSpPr>
      <p:grpSpPr>
        <a:xfrm>
          <a:off x="0" y="0"/>
          <a:ext cx="0" cy="0"/>
          <a:chOff x="0" y="0"/>
          <a:chExt cx="0" cy="0"/>
        </a:xfrm>
      </p:grpSpPr>
      <p:pic>
        <p:nvPicPr>
          <p:cNvPr id="1026" name="Picture 2" descr="“Living A Spirit Filled Life!”">
            <a:extLst>
              <a:ext uri="{FF2B5EF4-FFF2-40B4-BE49-F238E27FC236}">
                <a16:creationId xmlns:a16="http://schemas.microsoft.com/office/drawing/2014/main" id="{796860A9-3EDC-EB1A-2BD6-4518708F90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913"/>
          <a:stretch/>
        </p:blipFill>
        <p:spPr bwMode="auto">
          <a:xfrm>
            <a:off x="3352800" y="0"/>
            <a:ext cx="8839200" cy="44247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994E7C6-DB7D-E56D-A17C-CB6720F5EF74}"/>
              </a:ext>
            </a:extLst>
          </p:cNvPr>
          <p:cNvSpPr txBox="1"/>
          <p:nvPr/>
        </p:nvSpPr>
        <p:spPr>
          <a:xfrm>
            <a:off x="555171" y="1512540"/>
            <a:ext cx="5315603" cy="2677656"/>
          </a:xfrm>
          <a:prstGeom prst="rect">
            <a:avLst/>
          </a:prstGeom>
          <a:noFill/>
        </p:spPr>
        <p:txBody>
          <a:bodyPr wrap="square" rtlCol="0">
            <a:spAutoFit/>
          </a:bodyPr>
          <a:lstStyle/>
          <a:p>
            <a:pPr algn="ctr"/>
            <a:r>
              <a:rPr lang="zh-SG" sz="2800" b="1" noProof="0" dirty="0">
                <a:solidFill>
                  <a:schemeClr val="bg1"/>
                </a:solidFill>
                <a:effectLst>
                  <a:outerShdw blurRad="50800" dist="38100" algn="l" rotWithShape="0">
                    <a:prstClr val="black">
                      <a:alpha val="40000"/>
                    </a:prstClr>
                  </a:outerShdw>
                </a:effectLst>
              </a:rPr>
              <a:t>Jesus answered him, “If anyone loves me, he will </a:t>
            </a:r>
            <a:r>
              <a:rPr lang="zh-SG" sz="2800" b="1" noProof="0" dirty="0">
                <a:solidFill>
                  <a:srgbClr val="FFFF00"/>
                </a:solidFill>
                <a:effectLst>
                  <a:outerShdw blurRad="50800" dist="38100" algn="l" rotWithShape="0">
                    <a:prstClr val="black">
                      <a:alpha val="40000"/>
                    </a:prstClr>
                  </a:outerShdw>
                </a:effectLst>
              </a:rPr>
              <a:t>keep my word</a:t>
            </a:r>
            <a:r>
              <a:rPr lang="zh-SG" sz="2800" b="1" noProof="0" dirty="0">
                <a:solidFill>
                  <a:schemeClr val="bg1"/>
                </a:solidFill>
                <a:effectLst>
                  <a:outerShdw blurRad="50800" dist="38100" algn="l" rotWithShape="0">
                    <a:prstClr val="black">
                      <a:alpha val="40000"/>
                    </a:prstClr>
                  </a:outerShdw>
                </a:effectLst>
              </a:rPr>
              <a:t>, and my Father will love him, and we will come to him and </a:t>
            </a:r>
            <a:r>
              <a:rPr lang="zh-SG" sz="2800" b="1" noProof="0" dirty="0">
                <a:solidFill>
                  <a:srgbClr val="FFFF00"/>
                </a:solidFill>
                <a:effectLst>
                  <a:outerShdw blurRad="50800" dist="38100" algn="l" rotWithShape="0">
                    <a:prstClr val="black">
                      <a:alpha val="40000"/>
                    </a:prstClr>
                  </a:outerShdw>
                </a:effectLst>
              </a:rPr>
              <a:t>make our home with him</a:t>
            </a:r>
            <a:r>
              <a:rPr lang="zh-SG" sz="2800" b="1" noProof="0" dirty="0">
                <a:solidFill>
                  <a:schemeClr val="bg1"/>
                </a:solidFill>
                <a:effectLst>
                  <a:outerShdw blurRad="50800" dist="38100" algn="l" rotWithShape="0">
                    <a:prstClr val="black">
                      <a:alpha val="40000"/>
                    </a:prstClr>
                  </a:outerShdw>
                </a:effectLst>
              </a:rPr>
              <a:t>.."  </a:t>
            </a:r>
          </a:p>
          <a:p>
            <a:pPr algn="ctr"/>
            <a:r>
              <a:rPr lang="zh-SG" sz="2800" noProof="0" dirty="0">
                <a:solidFill>
                  <a:schemeClr val="bg1"/>
                </a:solidFill>
                <a:effectLst>
                  <a:outerShdw blurRad="50800" dist="38100" algn="l" rotWithShape="0">
                    <a:prstClr val="black">
                      <a:alpha val="40000"/>
                    </a:prstClr>
                  </a:outerShdw>
                </a:effectLst>
              </a:rPr>
              <a:t>John 14:23 ESV</a:t>
            </a:r>
          </a:p>
        </p:txBody>
      </p:sp>
      <p:sp>
        <p:nvSpPr>
          <p:cNvPr id="4" name="TextBox 3">
            <a:extLst>
              <a:ext uri="{FF2B5EF4-FFF2-40B4-BE49-F238E27FC236}">
                <a16:creationId xmlns:a16="http://schemas.microsoft.com/office/drawing/2014/main" id="{9A81EEFF-B0F0-7125-F360-5D13B51E2600}"/>
              </a:ext>
            </a:extLst>
          </p:cNvPr>
          <p:cNvSpPr txBox="1"/>
          <p:nvPr/>
        </p:nvSpPr>
        <p:spPr>
          <a:xfrm>
            <a:off x="555171" y="4424769"/>
            <a:ext cx="6096000" cy="1815882"/>
          </a:xfrm>
          <a:prstGeom prst="rect">
            <a:avLst/>
          </a:prstGeom>
          <a:noFill/>
        </p:spPr>
        <p:txBody>
          <a:bodyPr wrap="square">
            <a:spAutoFit/>
          </a:bodyPr>
          <a:lstStyle/>
          <a:p>
            <a:r>
              <a:rPr lang="zh-SG" sz="2800" noProof="0" dirty="0">
                <a:solidFill>
                  <a:schemeClr val="bg1"/>
                </a:solidFill>
                <a:effectLst>
                  <a:outerShdw blurRad="50800" dist="38100" algn="l" rotWithShape="0">
                    <a:prstClr val="black">
                      <a:alpha val="40000"/>
                    </a:prstClr>
                  </a:outerShdw>
                </a:effectLst>
              </a:rPr>
              <a:t>耶 稣 回 答 说 ： 人 若 爱 我 ， </a:t>
            </a:r>
            <a:r>
              <a:rPr lang="zh-SG" sz="2800" b="1" noProof="0" dirty="0">
                <a:solidFill>
                  <a:srgbClr val="FFFF00"/>
                </a:solidFill>
                <a:effectLst>
                  <a:outerShdw blurRad="50800" dist="38100" algn="l" rotWithShape="0">
                    <a:prstClr val="black">
                      <a:alpha val="40000"/>
                    </a:prstClr>
                  </a:outerShdw>
                </a:effectLst>
              </a:rPr>
              <a:t>就 必 遵 守 我 的 道</a:t>
            </a:r>
            <a:r>
              <a:rPr lang="zh-SG" sz="2800" noProof="0" dirty="0">
                <a:solidFill>
                  <a:srgbClr val="FFFF00"/>
                </a:solidFill>
                <a:effectLst>
                  <a:outerShdw blurRad="50800" dist="38100" algn="l" rotWithShape="0">
                    <a:prstClr val="black">
                      <a:alpha val="40000"/>
                    </a:prstClr>
                  </a:outerShdw>
                </a:effectLst>
              </a:rPr>
              <a:t> </a:t>
            </a:r>
            <a:r>
              <a:rPr lang="zh-SG" sz="2800" noProof="0" dirty="0">
                <a:solidFill>
                  <a:schemeClr val="bg1"/>
                </a:solidFill>
                <a:effectLst>
                  <a:outerShdw blurRad="50800" dist="38100" algn="l" rotWithShape="0">
                    <a:prstClr val="black">
                      <a:alpha val="40000"/>
                    </a:prstClr>
                  </a:outerShdw>
                </a:effectLst>
              </a:rPr>
              <a:t>； 我 父 也 必 爱 他 ， 并 且 我 们 要 到 他 那 里 去 ， </a:t>
            </a:r>
            <a:r>
              <a:rPr lang="zh-SG" sz="2800" b="1" noProof="0" dirty="0">
                <a:solidFill>
                  <a:srgbClr val="FFFF00"/>
                </a:solidFill>
                <a:effectLst>
                  <a:outerShdw blurRad="50800" dist="38100" algn="l" rotWithShape="0">
                    <a:prstClr val="black">
                      <a:alpha val="40000"/>
                    </a:prstClr>
                  </a:outerShdw>
                </a:effectLst>
              </a:rPr>
              <a:t>与 他 同 住</a:t>
            </a:r>
            <a:r>
              <a:rPr lang="zh-SG" sz="2800" b="1" noProof="0" dirty="0">
                <a:solidFill>
                  <a:schemeClr val="bg1"/>
                </a:solidFill>
                <a:effectLst>
                  <a:outerShdw blurRad="50800" dist="38100" algn="l" rotWithShape="0">
                    <a:prstClr val="black">
                      <a:alpha val="40000"/>
                    </a:prstClr>
                  </a:outerShdw>
                </a:effectLst>
              </a:rPr>
              <a:t> </a:t>
            </a:r>
            <a:r>
              <a:rPr lang="zh-SG" sz="2800" noProof="0" dirty="0">
                <a:solidFill>
                  <a:schemeClr val="bg1"/>
                </a:solidFill>
                <a:effectLst>
                  <a:outerShdw blurRad="50800" dist="38100" algn="l" rotWithShape="0">
                    <a:prstClr val="black">
                      <a:alpha val="40000"/>
                    </a:prstClr>
                  </a:outerShdw>
                </a:effectLst>
              </a:rPr>
              <a:t>。約 翰 福 音 14:23</a:t>
            </a:r>
          </a:p>
        </p:txBody>
      </p:sp>
    </p:spTree>
    <p:extLst>
      <p:ext uri="{BB962C8B-B14F-4D97-AF65-F5344CB8AC3E}">
        <p14:creationId xmlns:p14="http://schemas.microsoft.com/office/powerpoint/2010/main" val="147445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FABEE-47B9-FB01-99CB-B2890DF4FE19}"/>
            </a:ext>
          </a:extLst>
        </p:cNvPr>
        <p:cNvGrpSpPr/>
        <p:nvPr/>
      </p:nvGrpSpPr>
      <p:grpSpPr>
        <a:xfrm>
          <a:off x="0" y="0"/>
          <a:ext cx="0" cy="0"/>
          <a:chOff x="0" y="0"/>
          <a:chExt cx="0" cy="0"/>
        </a:xfrm>
      </p:grpSpPr>
      <p:pic>
        <p:nvPicPr>
          <p:cNvPr id="1026" name="Picture 2" descr="“Living A Spirit Filled Life!”">
            <a:extLst>
              <a:ext uri="{FF2B5EF4-FFF2-40B4-BE49-F238E27FC236}">
                <a16:creationId xmlns:a16="http://schemas.microsoft.com/office/drawing/2014/main" id="{796860A9-3EDC-EB1A-2BD6-4518708F90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4913"/>
          <a:stretch/>
        </p:blipFill>
        <p:spPr bwMode="auto">
          <a:xfrm>
            <a:off x="3788228" y="0"/>
            <a:ext cx="8403771" cy="4206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994E7C6-DB7D-E56D-A17C-CB6720F5EF74}"/>
              </a:ext>
            </a:extLst>
          </p:cNvPr>
          <p:cNvSpPr txBox="1"/>
          <p:nvPr/>
        </p:nvSpPr>
        <p:spPr>
          <a:xfrm>
            <a:off x="533400" y="2194751"/>
            <a:ext cx="5603359" cy="1815882"/>
          </a:xfrm>
          <a:prstGeom prst="rect">
            <a:avLst/>
          </a:prstGeom>
          <a:noFill/>
        </p:spPr>
        <p:txBody>
          <a:bodyPr wrap="square" rtlCol="0">
            <a:spAutoFit/>
          </a:bodyPr>
          <a:lstStyle/>
          <a:p>
            <a:pPr algn="ctr"/>
            <a:r>
              <a:rPr lang="zh-SG" sz="2800" b="1" noProof="0" dirty="0">
                <a:solidFill>
                  <a:schemeClr val="bg1"/>
                </a:solidFill>
                <a:effectLst>
                  <a:outerShdw blurRad="50800" dist="38100" algn="l" rotWithShape="0">
                    <a:schemeClr val="tx1">
                      <a:alpha val="40000"/>
                    </a:schemeClr>
                  </a:outerShdw>
                </a:effectLst>
              </a:rPr>
              <a:t>If you </a:t>
            </a:r>
            <a:r>
              <a:rPr lang="zh-SG" sz="2800" b="1" noProof="0" dirty="0">
                <a:solidFill>
                  <a:srgbClr val="FFFF00"/>
                </a:solidFill>
                <a:effectLst>
                  <a:outerShdw blurRad="50800" dist="38100" algn="l" rotWithShape="0">
                    <a:schemeClr val="tx1">
                      <a:alpha val="40000"/>
                    </a:schemeClr>
                  </a:outerShdw>
                </a:effectLst>
              </a:rPr>
              <a:t>abide in me, and my words abide in you</a:t>
            </a:r>
            <a:r>
              <a:rPr lang="zh-SG" sz="2800" b="1" noProof="0" dirty="0">
                <a:solidFill>
                  <a:schemeClr val="bg1"/>
                </a:solidFill>
                <a:effectLst>
                  <a:outerShdw blurRad="50800" dist="38100" algn="l" rotWithShape="0">
                    <a:schemeClr val="tx1">
                      <a:alpha val="40000"/>
                    </a:schemeClr>
                  </a:outerShdw>
                </a:effectLst>
              </a:rPr>
              <a:t>,  ask whatever you wish, and it will be done for you. </a:t>
            </a:r>
          </a:p>
          <a:p>
            <a:pPr algn="ctr"/>
            <a:r>
              <a:rPr lang="zh-SG" sz="2800" noProof="0" dirty="0">
                <a:solidFill>
                  <a:schemeClr val="bg1"/>
                </a:solidFill>
                <a:effectLst>
                  <a:outerShdw blurRad="50800" dist="38100" algn="l" rotWithShape="0">
                    <a:schemeClr val="tx1">
                      <a:alpha val="40000"/>
                    </a:schemeClr>
                  </a:outerShdw>
                </a:effectLst>
              </a:rPr>
              <a:t>John 15:7 esv</a:t>
            </a:r>
          </a:p>
        </p:txBody>
      </p:sp>
      <p:sp>
        <p:nvSpPr>
          <p:cNvPr id="4" name="TextBox 3">
            <a:extLst>
              <a:ext uri="{FF2B5EF4-FFF2-40B4-BE49-F238E27FC236}">
                <a16:creationId xmlns:a16="http://schemas.microsoft.com/office/drawing/2014/main" id="{C2F2AA4F-2BA3-E91A-1E7A-1F59C1726043}"/>
              </a:ext>
            </a:extLst>
          </p:cNvPr>
          <p:cNvSpPr txBox="1"/>
          <p:nvPr/>
        </p:nvSpPr>
        <p:spPr>
          <a:xfrm>
            <a:off x="533400" y="4389502"/>
            <a:ext cx="6096000" cy="1815882"/>
          </a:xfrm>
          <a:prstGeom prst="rect">
            <a:avLst/>
          </a:prstGeom>
          <a:noFill/>
        </p:spPr>
        <p:txBody>
          <a:bodyPr wrap="square">
            <a:spAutoFit/>
          </a:bodyPr>
          <a:lstStyle/>
          <a:p>
            <a:r>
              <a:rPr lang="zh-SG" sz="2800" b="1" noProof="0" dirty="0">
                <a:solidFill>
                  <a:srgbClr val="FFFF00"/>
                </a:solidFill>
                <a:effectLst>
                  <a:outerShdw blurRad="50800" dist="38100" algn="l" rotWithShape="0">
                    <a:prstClr val="black">
                      <a:alpha val="40000"/>
                    </a:prstClr>
                  </a:outerShdw>
                </a:effectLst>
              </a:rPr>
              <a:t>你 们 若 常 在 我 里 面 ， 我 的 话 也 常 在 你 们 里 面 </a:t>
            </a:r>
            <a:r>
              <a:rPr lang="zh-SG" sz="2800" noProof="0" dirty="0">
                <a:solidFill>
                  <a:schemeClr val="bg1"/>
                </a:solidFill>
                <a:effectLst>
                  <a:outerShdw blurRad="50800" dist="38100" algn="l" rotWithShape="0">
                    <a:prstClr val="black">
                      <a:alpha val="40000"/>
                    </a:prstClr>
                  </a:outerShdw>
                </a:effectLst>
              </a:rPr>
              <a:t>， 凡 你 们 所 愿 意 的 ， 祈 求 ， 就 给 你 们 成 就 。</a:t>
            </a:r>
          </a:p>
          <a:p>
            <a:r>
              <a:rPr lang="zh-SG" sz="2800" noProof="0" dirty="0">
                <a:solidFill>
                  <a:schemeClr val="bg1"/>
                </a:solidFill>
                <a:effectLst>
                  <a:outerShdw blurRad="50800" dist="38100" algn="l" rotWithShape="0">
                    <a:prstClr val="black">
                      <a:alpha val="40000"/>
                    </a:prstClr>
                  </a:outerShdw>
                </a:effectLst>
              </a:rPr>
              <a:t>約 翰 福 音 15:7</a:t>
            </a:r>
          </a:p>
        </p:txBody>
      </p:sp>
    </p:spTree>
    <p:extLst>
      <p:ext uri="{BB962C8B-B14F-4D97-AF65-F5344CB8AC3E}">
        <p14:creationId xmlns:p14="http://schemas.microsoft.com/office/powerpoint/2010/main" val="431818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CED38-9CAB-99FB-F900-28BE25E7AC20}"/>
            </a:ext>
          </a:extLst>
        </p:cNvPr>
        <p:cNvGrpSpPr/>
        <p:nvPr/>
      </p:nvGrpSpPr>
      <p:grpSpPr>
        <a:xfrm>
          <a:off x="0" y="0"/>
          <a:ext cx="0" cy="0"/>
          <a:chOff x="0" y="0"/>
          <a:chExt cx="0" cy="0"/>
        </a:xfrm>
      </p:grpSpPr>
      <p:pic>
        <p:nvPicPr>
          <p:cNvPr id="5" name="Picture 4" descr="A person with long red hair&#10;&#10;Description automatically generated">
            <a:extLst>
              <a:ext uri="{FF2B5EF4-FFF2-40B4-BE49-F238E27FC236}">
                <a16:creationId xmlns:a16="http://schemas.microsoft.com/office/drawing/2014/main" id="{E56065F3-EE7E-E3B1-CEFE-0A03AFE80463}"/>
              </a:ext>
            </a:extLst>
          </p:cNvPr>
          <p:cNvPicPr>
            <a:picLocks noChangeAspect="1"/>
          </p:cNvPicPr>
          <p:nvPr/>
        </p:nvPicPr>
        <p:blipFill>
          <a:blip r:embed="rId3"/>
          <a:stretch>
            <a:fillRect/>
          </a:stretch>
        </p:blipFill>
        <p:spPr>
          <a:xfrm>
            <a:off x="426289" y="316625"/>
            <a:ext cx="10954304" cy="4712575"/>
          </a:xfrm>
          <a:prstGeom prst="rect">
            <a:avLst/>
          </a:prstGeom>
        </p:spPr>
      </p:pic>
      <p:sp>
        <p:nvSpPr>
          <p:cNvPr id="3" name="TextBox 2">
            <a:extLst>
              <a:ext uri="{FF2B5EF4-FFF2-40B4-BE49-F238E27FC236}">
                <a16:creationId xmlns:a16="http://schemas.microsoft.com/office/drawing/2014/main" id="{AFF743B2-BBBF-4B10-CCF0-B41112712A19}"/>
              </a:ext>
            </a:extLst>
          </p:cNvPr>
          <p:cNvSpPr txBox="1"/>
          <p:nvPr/>
        </p:nvSpPr>
        <p:spPr>
          <a:xfrm>
            <a:off x="5061857" y="4049877"/>
            <a:ext cx="6096000" cy="1384995"/>
          </a:xfrm>
          <a:prstGeom prst="rect">
            <a:avLst/>
          </a:prstGeom>
          <a:noFill/>
        </p:spPr>
        <p:txBody>
          <a:bodyPr wrap="square">
            <a:spAutoFit/>
          </a:bodyPr>
          <a:lstStyle/>
          <a:p>
            <a:pPr algn="ctr"/>
            <a:r>
              <a:rPr lang="zh-SG" altLang="en-US" sz="3200" b="1" noProof="0" dirty="0">
                <a:solidFill>
                  <a:schemeClr val="bg1"/>
                </a:solidFill>
              </a:rPr>
              <a:t>最美好的事是，主与我们同在。</a:t>
            </a:r>
            <a:endParaRPr lang="en-AU" altLang="zh-SG" sz="3200" b="1" noProof="0" dirty="0">
              <a:solidFill>
                <a:schemeClr val="bg1"/>
              </a:solidFill>
            </a:endParaRPr>
          </a:p>
          <a:p>
            <a:pPr algn="ctr"/>
            <a:endParaRPr lang="zh-SG" sz="2000" noProof="0" dirty="0">
              <a:solidFill>
                <a:schemeClr val="bg1"/>
              </a:solidFill>
            </a:endParaRPr>
          </a:p>
          <a:p>
            <a:pPr algn="ctr"/>
            <a:r>
              <a:rPr lang="zh-SG" sz="3200" noProof="0" dirty="0">
                <a:solidFill>
                  <a:schemeClr val="bg1"/>
                </a:solidFill>
              </a:rPr>
              <a:t>（约翰·卫斯理）</a:t>
            </a:r>
          </a:p>
        </p:txBody>
      </p:sp>
    </p:spTree>
    <p:extLst>
      <p:ext uri="{BB962C8B-B14F-4D97-AF65-F5344CB8AC3E}">
        <p14:creationId xmlns:p14="http://schemas.microsoft.com/office/powerpoint/2010/main" val="3821158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book and a quote&#10;&#10;AI-generated content may be incorrect.">
            <a:extLst>
              <a:ext uri="{FF2B5EF4-FFF2-40B4-BE49-F238E27FC236}">
                <a16:creationId xmlns:a16="http://schemas.microsoft.com/office/drawing/2014/main" id="{C2BBF525-80B4-05C5-06DD-176D8CD47C76}"/>
              </a:ext>
            </a:extLst>
          </p:cNvPr>
          <p:cNvPicPr>
            <a:picLocks noChangeAspect="1"/>
          </p:cNvPicPr>
          <p:nvPr/>
        </p:nvPicPr>
        <p:blipFill>
          <a:blip r:embed="rId3"/>
          <a:srcRect r="53530"/>
          <a:stretch>
            <a:fillRect/>
          </a:stretch>
        </p:blipFill>
        <p:spPr>
          <a:xfrm>
            <a:off x="94677" y="1045028"/>
            <a:ext cx="4401124" cy="5334000"/>
          </a:xfrm>
          <a:prstGeom prst="rect">
            <a:avLst/>
          </a:prstGeom>
          <a:effectLst>
            <a:softEdge rad="127000"/>
          </a:effectLst>
        </p:spPr>
      </p:pic>
      <p:pic>
        <p:nvPicPr>
          <p:cNvPr id="7" name="Picture 6" descr="A black and white text on a black background&#10;&#10;AI-generated content may be incorrect.">
            <a:extLst>
              <a:ext uri="{FF2B5EF4-FFF2-40B4-BE49-F238E27FC236}">
                <a16:creationId xmlns:a16="http://schemas.microsoft.com/office/drawing/2014/main" id="{E8F31804-3D56-8673-85EC-E0835876665E}"/>
              </a:ext>
            </a:extLst>
          </p:cNvPr>
          <p:cNvPicPr>
            <a:picLocks noChangeAspect="1"/>
          </p:cNvPicPr>
          <p:nvPr/>
        </p:nvPicPr>
        <p:blipFill>
          <a:blip r:embed="rId4"/>
          <a:srcRect l="1258"/>
          <a:stretch>
            <a:fillRect/>
          </a:stretch>
        </p:blipFill>
        <p:spPr>
          <a:xfrm>
            <a:off x="5312229" y="1041285"/>
            <a:ext cx="4767943" cy="2999579"/>
          </a:xfrm>
          <a:prstGeom prst="rect">
            <a:avLst/>
          </a:prstGeom>
        </p:spPr>
      </p:pic>
      <p:sp>
        <p:nvSpPr>
          <p:cNvPr id="4" name="TextBox 3">
            <a:extLst>
              <a:ext uri="{FF2B5EF4-FFF2-40B4-BE49-F238E27FC236}">
                <a16:creationId xmlns:a16="http://schemas.microsoft.com/office/drawing/2014/main" id="{434F99E1-CBBB-4F10-1823-535A92031950}"/>
              </a:ext>
            </a:extLst>
          </p:cNvPr>
          <p:cNvSpPr txBox="1"/>
          <p:nvPr/>
        </p:nvSpPr>
        <p:spPr>
          <a:xfrm>
            <a:off x="5475513" y="4316925"/>
            <a:ext cx="4855030" cy="2062103"/>
          </a:xfrm>
          <a:prstGeom prst="rect">
            <a:avLst/>
          </a:prstGeom>
          <a:noFill/>
        </p:spPr>
        <p:txBody>
          <a:bodyPr wrap="square">
            <a:spAutoFit/>
          </a:bodyPr>
          <a:lstStyle/>
          <a:p>
            <a:r>
              <a:rPr lang="zh-SG" sz="3200" b="1" noProof="0" dirty="0">
                <a:solidFill>
                  <a:schemeClr val="bg1"/>
                </a:solidFill>
                <a:effectLst>
                  <a:outerShdw blurRad="50800" dist="38100" algn="l" rotWithShape="0">
                    <a:prstClr val="black">
                      <a:alpha val="40000"/>
                    </a:prstClr>
                  </a:outerShdw>
                </a:effectLst>
              </a:rPr>
              <a:t>“当我们的主耶稣基督说“悔改”的时候，他希望信徒的一生都悔改。” </a:t>
            </a:r>
          </a:p>
          <a:p>
            <a:r>
              <a:rPr lang="zh-SG" sz="3200" b="1" noProof="0" dirty="0">
                <a:solidFill>
                  <a:schemeClr val="bg1"/>
                </a:solidFill>
                <a:effectLst>
                  <a:outerShdw blurRad="50800" dist="38100" algn="l" rotWithShape="0">
                    <a:prstClr val="black">
                      <a:alpha val="40000"/>
                    </a:prstClr>
                  </a:outerShdw>
                </a:effectLst>
              </a:rPr>
              <a:t>—马丁·路德</a:t>
            </a:r>
          </a:p>
        </p:txBody>
      </p:sp>
    </p:spTree>
    <p:extLst>
      <p:ext uri="{BB962C8B-B14F-4D97-AF65-F5344CB8AC3E}">
        <p14:creationId xmlns:p14="http://schemas.microsoft.com/office/powerpoint/2010/main" val="3543551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DECA6-3A9D-A315-4865-0C0B6F13C175}"/>
            </a:ext>
          </a:extLst>
        </p:cNvPr>
        <p:cNvGrpSpPr/>
        <p:nvPr/>
      </p:nvGrpSpPr>
      <p:grpSpPr>
        <a:xfrm>
          <a:off x="0" y="0"/>
          <a:ext cx="0" cy="0"/>
          <a:chOff x="0" y="0"/>
          <a:chExt cx="0" cy="0"/>
        </a:xfrm>
      </p:grpSpPr>
      <p:pic>
        <p:nvPicPr>
          <p:cNvPr id="5" name="Picture 4" descr="A silhouette of a person sitting on a hill&#10;&#10;AI-generated content may be incorrect.">
            <a:extLst>
              <a:ext uri="{FF2B5EF4-FFF2-40B4-BE49-F238E27FC236}">
                <a16:creationId xmlns:a16="http://schemas.microsoft.com/office/drawing/2014/main" id="{DA5C7981-CE5C-FE45-1E22-FABFE31EBA48}"/>
              </a:ext>
            </a:extLst>
          </p:cNvPr>
          <p:cNvPicPr>
            <a:picLocks noChangeAspect="1"/>
          </p:cNvPicPr>
          <p:nvPr/>
        </p:nvPicPr>
        <p:blipFill>
          <a:blip r:embed="rId3"/>
          <a:srcRect l="47379" r="-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xtBox 2">
            <a:extLst>
              <a:ext uri="{FF2B5EF4-FFF2-40B4-BE49-F238E27FC236}">
                <a16:creationId xmlns:a16="http://schemas.microsoft.com/office/drawing/2014/main" id="{5D1D17EF-EC7B-C83F-0E94-BE8B5044C59E}"/>
              </a:ext>
            </a:extLst>
          </p:cNvPr>
          <p:cNvSpPr txBox="1"/>
          <p:nvPr/>
        </p:nvSpPr>
        <p:spPr>
          <a:xfrm>
            <a:off x="6513788" y="2333297"/>
            <a:ext cx="4840010" cy="3843666"/>
          </a:xfrm>
          <a:prstGeom prst="rect">
            <a:avLst/>
          </a:prstGeom>
        </p:spPr>
        <p:txBody>
          <a:bodyPr vert="horz" lIns="91440" tIns="45720" rIns="91440" bIns="45720" rtlCol="0">
            <a:normAutofit/>
          </a:bodyPr>
          <a:lstStyle/>
          <a:p>
            <a:pPr indent="-228600">
              <a:lnSpc>
                <a:spcPct val="90000"/>
              </a:lnSpc>
              <a:spcBef>
                <a:spcPct val="0"/>
              </a:spcBef>
              <a:spcAft>
                <a:spcPts val="600"/>
              </a:spcAft>
              <a:buFont typeface="Arial" panose="020B0604020202020204" pitchFamily="34" charset="0"/>
              <a:buChar char="•"/>
            </a:pPr>
            <a:r>
              <a:rPr lang="zh-SG" sz="2000" b="1" noProof="0" dirty="0"/>
              <a:t>The Practice of the Presence of God</a:t>
            </a:r>
          </a:p>
        </p:txBody>
      </p:sp>
      <p:sp>
        <p:nvSpPr>
          <p:cNvPr id="4" name="TextBox 3">
            <a:extLst>
              <a:ext uri="{FF2B5EF4-FFF2-40B4-BE49-F238E27FC236}">
                <a16:creationId xmlns:a16="http://schemas.microsoft.com/office/drawing/2014/main" id="{64C63974-DD77-7BB5-AE57-ABEC6E44DA79}"/>
              </a:ext>
            </a:extLst>
          </p:cNvPr>
          <p:cNvSpPr txBox="1"/>
          <p:nvPr/>
        </p:nvSpPr>
        <p:spPr>
          <a:xfrm>
            <a:off x="5928584" y="2623915"/>
            <a:ext cx="5756216" cy="1938992"/>
          </a:xfrm>
          <a:prstGeom prst="rect">
            <a:avLst/>
          </a:prstGeom>
          <a:noFill/>
        </p:spPr>
        <p:txBody>
          <a:bodyPr wrap="square">
            <a:spAutoFit/>
          </a:bodyPr>
          <a:lstStyle/>
          <a:p>
            <a:pPr algn="ctr"/>
            <a:r>
              <a:rPr lang="zh-SG" sz="4000" b="1" noProof="0" dirty="0">
                <a:solidFill>
                  <a:schemeClr val="bg1"/>
                </a:solidFill>
                <a:effectLst>
                  <a:outerShdw blurRad="50800" dist="38100" algn="l" rotWithShape="0">
                    <a:prstClr val="black">
                      <a:alpha val="40000"/>
                    </a:prstClr>
                  </a:outerShdw>
                </a:effectLst>
              </a:rPr>
              <a:t>Thirdly: </a:t>
            </a:r>
          </a:p>
          <a:p>
            <a:pPr algn="ctr"/>
            <a:r>
              <a:rPr lang="zh-SG" sz="4000" b="1" noProof="0" dirty="0">
                <a:solidFill>
                  <a:schemeClr val="bg1"/>
                </a:solidFill>
                <a:effectLst>
                  <a:outerShdw blurRad="50800" dist="38100" algn="l" rotWithShape="0">
                    <a:prstClr val="black">
                      <a:alpha val="40000"/>
                    </a:prstClr>
                  </a:outerShdw>
                </a:effectLst>
              </a:rPr>
              <a:t>Practicing Constant Communication with God</a:t>
            </a:r>
          </a:p>
        </p:txBody>
      </p:sp>
      <p:sp>
        <p:nvSpPr>
          <p:cNvPr id="6" name="TextBox 5">
            <a:extLst>
              <a:ext uri="{FF2B5EF4-FFF2-40B4-BE49-F238E27FC236}">
                <a16:creationId xmlns:a16="http://schemas.microsoft.com/office/drawing/2014/main" id="{3B441E39-B541-44AC-FC81-6AD798D3B34A}"/>
              </a:ext>
            </a:extLst>
          </p:cNvPr>
          <p:cNvSpPr txBox="1"/>
          <p:nvPr/>
        </p:nvSpPr>
        <p:spPr>
          <a:xfrm>
            <a:off x="6513788" y="4853524"/>
            <a:ext cx="5001272" cy="1323439"/>
          </a:xfrm>
          <a:prstGeom prst="rect">
            <a:avLst/>
          </a:prstGeom>
          <a:noFill/>
        </p:spPr>
        <p:txBody>
          <a:bodyPr wrap="square">
            <a:spAutoFit/>
          </a:bodyPr>
          <a:lstStyle/>
          <a:p>
            <a:pPr algn="ctr"/>
            <a:r>
              <a:rPr lang="zh-SG" sz="4000" b="1" noProof="0" dirty="0">
                <a:solidFill>
                  <a:schemeClr val="bg1"/>
                </a:solidFill>
                <a:effectLst>
                  <a:outerShdw blurRad="50800" dist="38100" algn="l" rotWithShape="0">
                    <a:prstClr val="black">
                      <a:alpha val="40000"/>
                    </a:prstClr>
                  </a:outerShdw>
                </a:effectLst>
              </a:rPr>
              <a:t>第三：</a:t>
            </a:r>
          </a:p>
          <a:p>
            <a:pPr algn="ctr"/>
            <a:r>
              <a:rPr lang="zh-SG" sz="4000" b="1" noProof="0" dirty="0">
                <a:solidFill>
                  <a:schemeClr val="bg1"/>
                </a:solidFill>
                <a:effectLst>
                  <a:outerShdw blurRad="50800" dist="38100" algn="l" rotWithShape="0">
                    <a:prstClr val="black">
                      <a:alpha val="40000"/>
                    </a:prstClr>
                  </a:outerShdw>
                </a:effectLst>
              </a:rPr>
              <a:t>练习与神不断沟通</a:t>
            </a:r>
          </a:p>
        </p:txBody>
      </p:sp>
    </p:spTree>
    <p:extLst>
      <p:ext uri="{BB962C8B-B14F-4D97-AF65-F5344CB8AC3E}">
        <p14:creationId xmlns:p14="http://schemas.microsoft.com/office/powerpoint/2010/main" val="259202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55F04-67F7-C83C-12B9-071F8973B5B9}"/>
            </a:ext>
          </a:extLst>
        </p:cNvPr>
        <p:cNvGrpSpPr/>
        <p:nvPr/>
      </p:nvGrpSpPr>
      <p:grpSpPr>
        <a:xfrm>
          <a:off x="0" y="0"/>
          <a:ext cx="0" cy="0"/>
          <a:chOff x="0" y="0"/>
          <a:chExt cx="0" cy="0"/>
        </a:xfrm>
      </p:grpSpPr>
      <p:pic>
        <p:nvPicPr>
          <p:cNvPr id="2" name="Picture 2" descr="“Living A Spirit Filled Life!”">
            <a:extLst>
              <a:ext uri="{FF2B5EF4-FFF2-40B4-BE49-F238E27FC236}">
                <a16:creationId xmlns:a16="http://schemas.microsoft.com/office/drawing/2014/main" id="{D7442B6B-956C-5E9A-5CA0-ADAADE9850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3" r="2378" b="24913"/>
          <a:stretch/>
        </p:blipFill>
        <p:spPr bwMode="auto">
          <a:xfrm>
            <a:off x="93961" y="1682078"/>
            <a:ext cx="5166174" cy="466481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1DEBEF4-D3DF-70DF-4187-30057C8166F8}"/>
              </a:ext>
            </a:extLst>
          </p:cNvPr>
          <p:cNvSpPr txBox="1"/>
          <p:nvPr/>
        </p:nvSpPr>
        <p:spPr>
          <a:xfrm>
            <a:off x="5651458" y="2007245"/>
            <a:ext cx="6192200" cy="1815882"/>
          </a:xfrm>
          <a:prstGeom prst="rect">
            <a:avLst/>
          </a:prstGeom>
          <a:noFill/>
        </p:spPr>
        <p:txBody>
          <a:bodyPr wrap="square">
            <a:spAutoFit/>
          </a:bodyPr>
          <a:lstStyle/>
          <a:p>
            <a:pPr algn="ctr"/>
            <a:r>
              <a:rPr lang="zh-SG" sz="2800" noProof="0" dirty="0">
                <a:solidFill>
                  <a:schemeClr val="bg1"/>
                </a:solidFill>
                <a:effectLst>
                  <a:outerShdw blurRad="50800" dist="38100" algn="l" rotWithShape="0">
                    <a:prstClr val="black">
                      <a:alpha val="40000"/>
                    </a:prstClr>
                  </a:outerShdw>
                </a:effectLst>
              </a:rPr>
              <a:t>“It is written,” he said to them, “‘My house will be a </a:t>
            </a:r>
            <a:r>
              <a:rPr lang="zh-SG" sz="2800" b="1" noProof="0" dirty="0">
                <a:solidFill>
                  <a:srgbClr val="FFFF00"/>
                </a:solidFill>
                <a:effectLst>
                  <a:outerShdw blurRad="50800" dist="38100" algn="l" rotWithShape="0">
                    <a:prstClr val="black">
                      <a:alpha val="40000"/>
                    </a:prstClr>
                  </a:outerShdw>
                </a:effectLst>
              </a:rPr>
              <a:t>house of prayer</a:t>
            </a:r>
            <a:r>
              <a:rPr lang="zh-SG" sz="2800" noProof="0" dirty="0">
                <a:solidFill>
                  <a:schemeClr val="bg1"/>
                </a:solidFill>
                <a:effectLst>
                  <a:outerShdw blurRad="50800" dist="38100" algn="l" rotWithShape="0">
                    <a:prstClr val="black">
                      <a:alpha val="40000"/>
                    </a:prstClr>
                  </a:outerShdw>
                </a:effectLst>
              </a:rPr>
              <a:t>’; but you have made it ‘a den of robbers.’” </a:t>
            </a:r>
          </a:p>
          <a:p>
            <a:pPr algn="ctr"/>
            <a:r>
              <a:rPr lang="zh-SG" sz="2800" noProof="0" dirty="0">
                <a:solidFill>
                  <a:schemeClr val="bg1"/>
                </a:solidFill>
                <a:effectLst>
                  <a:outerShdw blurRad="50800" dist="38100" algn="l" rotWithShape="0">
                    <a:prstClr val="black">
                      <a:alpha val="40000"/>
                    </a:prstClr>
                  </a:outerShdw>
                </a:effectLst>
              </a:rPr>
              <a:t>Luke 19:46 NIV</a:t>
            </a:r>
          </a:p>
        </p:txBody>
      </p:sp>
      <p:sp>
        <p:nvSpPr>
          <p:cNvPr id="5" name="TextBox 4">
            <a:extLst>
              <a:ext uri="{FF2B5EF4-FFF2-40B4-BE49-F238E27FC236}">
                <a16:creationId xmlns:a16="http://schemas.microsoft.com/office/drawing/2014/main" id="{A188CBDC-5A9D-018F-5A46-CC403F9CACF6}"/>
              </a:ext>
            </a:extLst>
          </p:cNvPr>
          <p:cNvSpPr txBox="1"/>
          <p:nvPr/>
        </p:nvSpPr>
        <p:spPr>
          <a:xfrm>
            <a:off x="5825630" y="4156202"/>
            <a:ext cx="5843856" cy="2062103"/>
          </a:xfrm>
          <a:prstGeom prst="rect">
            <a:avLst/>
          </a:prstGeom>
          <a:noFill/>
        </p:spPr>
        <p:txBody>
          <a:bodyPr wrap="square">
            <a:spAutoFit/>
          </a:bodyPr>
          <a:lstStyle/>
          <a:p>
            <a:r>
              <a:rPr lang="zh-SG" sz="3200" noProof="0" dirty="0">
                <a:solidFill>
                  <a:schemeClr val="bg1"/>
                </a:solidFill>
                <a:effectLst>
                  <a:outerShdw blurRad="50800" dist="38100" algn="l" rotWithShape="0">
                    <a:prstClr val="black">
                      <a:alpha val="40000"/>
                    </a:prstClr>
                  </a:outerShdw>
                </a:effectLst>
              </a:rPr>
              <a:t>对 他 们 说 ： 经 上 说 ： </a:t>
            </a:r>
            <a:r>
              <a:rPr lang="zh-SG" sz="3200" b="1" noProof="0" dirty="0">
                <a:solidFill>
                  <a:srgbClr val="FFFF00"/>
                </a:solidFill>
                <a:effectLst>
                  <a:outerShdw blurRad="50800" dist="38100" algn="l" rotWithShape="0">
                    <a:prstClr val="black">
                      <a:alpha val="40000"/>
                    </a:prstClr>
                  </a:outerShdw>
                </a:effectLst>
              </a:rPr>
              <a:t>我 的 殿 必 作 祷 告 的 殿</a:t>
            </a:r>
            <a:r>
              <a:rPr lang="zh-SG" sz="3200" noProof="0" dirty="0">
                <a:solidFill>
                  <a:schemeClr val="bg1"/>
                </a:solidFill>
                <a:effectLst>
                  <a:outerShdw blurRad="50800" dist="38100" algn="l" rotWithShape="0">
                    <a:prstClr val="black">
                      <a:alpha val="40000"/>
                    </a:prstClr>
                  </a:outerShdw>
                </a:effectLst>
              </a:rPr>
              <a:t> ， 你 们 倒 使 他 成 为 贼 窝 了 。</a:t>
            </a:r>
          </a:p>
          <a:p>
            <a:r>
              <a:rPr lang="zh-SG" sz="3200" noProof="0" dirty="0">
                <a:solidFill>
                  <a:schemeClr val="bg1"/>
                </a:solidFill>
                <a:effectLst>
                  <a:outerShdw blurRad="50800" dist="38100" algn="l" rotWithShape="0">
                    <a:prstClr val="black">
                      <a:alpha val="40000"/>
                    </a:prstClr>
                  </a:outerShdw>
                </a:effectLst>
              </a:rPr>
              <a:t>路 加 福 音 19:46</a:t>
            </a:r>
          </a:p>
        </p:txBody>
      </p:sp>
    </p:spTree>
    <p:extLst>
      <p:ext uri="{BB962C8B-B14F-4D97-AF65-F5344CB8AC3E}">
        <p14:creationId xmlns:p14="http://schemas.microsoft.com/office/powerpoint/2010/main" val="2221675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iving A Spirit Filled Life!”">
            <a:extLst>
              <a:ext uri="{FF2B5EF4-FFF2-40B4-BE49-F238E27FC236}">
                <a16:creationId xmlns:a16="http://schemas.microsoft.com/office/drawing/2014/main" id="{A71FC8BA-5E70-8374-6988-4E9F370BFE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3" r="2378" b="24913"/>
          <a:stretch/>
        </p:blipFill>
        <p:spPr bwMode="auto">
          <a:xfrm>
            <a:off x="83076" y="1855727"/>
            <a:ext cx="4997394" cy="451241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2F80310-C4B7-3E4A-22EE-63A6B941EEB1}"/>
              </a:ext>
            </a:extLst>
          </p:cNvPr>
          <p:cNvSpPr txBox="1"/>
          <p:nvPr/>
        </p:nvSpPr>
        <p:spPr>
          <a:xfrm>
            <a:off x="5510386" y="2190894"/>
            <a:ext cx="6178656" cy="1815882"/>
          </a:xfrm>
          <a:prstGeom prst="rect">
            <a:avLst/>
          </a:prstGeom>
          <a:noFill/>
        </p:spPr>
        <p:txBody>
          <a:bodyPr wrap="square">
            <a:spAutoFit/>
          </a:bodyPr>
          <a:lstStyle/>
          <a:p>
            <a:pPr algn="ctr"/>
            <a:r>
              <a:rPr lang="zh-SG" sz="2800" b="1" noProof="0" dirty="0">
                <a:solidFill>
                  <a:srgbClr val="FFFF00"/>
                </a:solidFill>
                <a:effectLst>
                  <a:outerShdw blurRad="50800" dist="38100" algn="l" rotWithShape="0">
                    <a:prstClr val="black">
                      <a:alpha val="40000"/>
                    </a:prstClr>
                  </a:outerShdw>
                </a:effectLst>
              </a:rPr>
              <a:t>Never stop praying</a:t>
            </a:r>
            <a:r>
              <a:rPr lang="zh-SG" sz="2800" b="1" noProof="0" dirty="0">
                <a:solidFill>
                  <a:schemeClr val="bg1"/>
                </a:solidFill>
                <a:effectLst>
                  <a:outerShdw blurRad="50800" dist="38100" algn="l" rotWithShape="0">
                    <a:prstClr val="black">
                      <a:alpha val="40000"/>
                    </a:prstClr>
                  </a:outerShdw>
                </a:effectLst>
              </a:rPr>
              <a:t>. </a:t>
            </a:r>
            <a:r>
              <a:rPr lang="zh-SG" sz="2800" b="1" baseline="30000" noProof="0" dirty="0">
                <a:solidFill>
                  <a:schemeClr val="bg1"/>
                </a:solidFill>
                <a:effectLst>
                  <a:outerShdw blurRad="50800" dist="38100" algn="l" rotWithShape="0">
                    <a:prstClr val="black">
                      <a:alpha val="40000"/>
                    </a:prstClr>
                  </a:outerShdw>
                </a:effectLst>
              </a:rPr>
              <a:t>18</a:t>
            </a:r>
            <a:r>
              <a:rPr lang="zh-SG" sz="2800" b="1" noProof="0" dirty="0">
                <a:solidFill>
                  <a:schemeClr val="bg1"/>
                </a:solidFill>
                <a:effectLst>
                  <a:outerShdw blurRad="50800" dist="38100" algn="l" rotWithShape="0">
                    <a:prstClr val="black">
                      <a:alpha val="40000"/>
                    </a:prstClr>
                  </a:outerShdw>
                </a:effectLst>
              </a:rPr>
              <a:t> Be thankful in all circumstances, for this is God’s will for you who belong to Christ Jesus. </a:t>
            </a:r>
            <a:endParaRPr lang="zh-SG" sz="2800" noProof="0" dirty="0">
              <a:solidFill>
                <a:schemeClr val="bg1"/>
              </a:solidFill>
              <a:effectLst>
                <a:outerShdw blurRad="50800" dist="38100" algn="l" rotWithShape="0">
                  <a:prstClr val="black">
                    <a:alpha val="40000"/>
                  </a:prstClr>
                </a:outerShdw>
              </a:effectLst>
            </a:endParaRPr>
          </a:p>
          <a:p>
            <a:pPr algn="ctr"/>
            <a:r>
              <a:rPr lang="zh-SG" sz="2800" noProof="0" dirty="0">
                <a:solidFill>
                  <a:schemeClr val="bg1"/>
                </a:solidFill>
                <a:effectLst>
                  <a:outerShdw blurRad="50800" dist="38100" algn="l" rotWithShape="0">
                    <a:prstClr val="black">
                      <a:alpha val="40000"/>
                    </a:prstClr>
                  </a:outerShdw>
                </a:effectLst>
              </a:rPr>
              <a:t>1 Thessalonians 5:17-18 NLT</a:t>
            </a:r>
          </a:p>
        </p:txBody>
      </p:sp>
      <p:sp>
        <p:nvSpPr>
          <p:cNvPr id="4" name="TextBox 3">
            <a:extLst>
              <a:ext uri="{FF2B5EF4-FFF2-40B4-BE49-F238E27FC236}">
                <a16:creationId xmlns:a16="http://schemas.microsoft.com/office/drawing/2014/main" id="{617F1D0A-8C34-7996-570C-A4DF488C50CA}"/>
              </a:ext>
            </a:extLst>
          </p:cNvPr>
          <p:cNvSpPr txBox="1"/>
          <p:nvPr/>
        </p:nvSpPr>
        <p:spPr>
          <a:xfrm>
            <a:off x="5551714" y="4309918"/>
            <a:ext cx="6096000" cy="1815882"/>
          </a:xfrm>
          <a:prstGeom prst="rect">
            <a:avLst/>
          </a:prstGeom>
          <a:noFill/>
        </p:spPr>
        <p:txBody>
          <a:bodyPr wrap="square">
            <a:spAutoFit/>
          </a:bodyPr>
          <a:lstStyle/>
          <a:p>
            <a:pPr algn="l">
              <a:buNone/>
            </a:pPr>
            <a:r>
              <a:rPr lang="zh-SG" sz="2800" b="1" noProof="0" dirty="0">
                <a:solidFill>
                  <a:srgbClr val="FFFF00"/>
                </a:solidFill>
                <a:effectLst>
                  <a:outerShdw blurRad="50800" dist="38100" algn="l" rotWithShape="0">
                    <a:prstClr val="black">
                      <a:alpha val="40000"/>
                    </a:prstClr>
                  </a:outerShdw>
                </a:effectLst>
              </a:rPr>
              <a:t>不 住 的 祷 告 ，</a:t>
            </a:r>
            <a:r>
              <a:rPr lang="zh-SG" sz="2800" baseline="30000" noProof="0" dirty="0">
                <a:solidFill>
                  <a:schemeClr val="bg1"/>
                </a:solidFill>
                <a:effectLst>
                  <a:outerShdw blurRad="50800" dist="38100" algn="l" rotWithShape="0">
                    <a:prstClr val="black">
                      <a:alpha val="40000"/>
                    </a:prstClr>
                  </a:outerShdw>
                </a:effectLst>
              </a:rPr>
              <a:t>18</a:t>
            </a:r>
            <a:r>
              <a:rPr lang="zh-SG" sz="2800" noProof="0" dirty="0">
                <a:solidFill>
                  <a:schemeClr val="bg1"/>
                </a:solidFill>
                <a:effectLst>
                  <a:outerShdw blurRad="50800" dist="38100" algn="l" rotWithShape="0">
                    <a:prstClr val="black">
                      <a:alpha val="40000"/>
                    </a:prstClr>
                  </a:outerShdw>
                </a:effectLst>
              </a:rPr>
              <a:t> 凡 事 谢 恩 ； 因 为 这 是 神 在 基 督 耶 稣 里 向 你 们 所 定 的 旨 意 。</a:t>
            </a:r>
          </a:p>
          <a:p>
            <a:pPr algn="l">
              <a:buNone/>
            </a:pPr>
            <a:r>
              <a:rPr lang="zh-SG" sz="2800" noProof="0" dirty="0">
                <a:solidFill>
                  <a:schemeClr val="bg1"/>
                </a:solidFill>
                <a:effectLst>
                  <a:outerShdw blurRad="50800" dist="38100" algn="l" rotWithShape="0">
                    <a:prstClr val="black">
                      <a:alpha val="40000"/>
                    </a:prstClr>
                  </a:outerShdw>
                </a:effectLst>
              </a:rPr>
              <a:t>帖 撒 羅 尼 迦 前 書 5:17-18</a:t>
            </a:r>
          </a:p>
        </p:txBody>
      </p:sp>
    </p:spTree>
    <p:extLst>
      <p:ext uri="{BB962C8B-B14F-4D97-AF65-F5344CB8AC3E}">
        <p14:creationId xmlns:p14="http://schemas.microsoft.com/office/powerpoint/2010/main" val="2456208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erson&#10;&#10;Description automatically generated">
            <a:extLst>
              <a:ext uri="{FF2B5EF4-FFF2-40B4-BE49-F238E27FC236}">
                <a16:creationId xmlns:a16="http://schemas.microsoft.com/office/drawing/2014/main" id="{F37E561F-18F4-8E53-32D2-73AD4468D5CA}"/>
              </a:ext>
            </a:extLst>
          </p:cNvPr>
          <p:cNvPicPr>
            <a:picLocks noChangeAspect="1"/>
          </p:cNvPicPr>
          <p:nvPr/>
        </p:nvPicPr>
        <p:blipFill>
          <a:blip r:embed="rId3"/>
          <a:stretch>
            <a:fillRect/>
          </a:stretch>
        </p:blipFill>
        <p:spPr>
          <a:xfrm>
            <a:off x="0" y="15240"/>
            <a:ext cx="12219214" cy="6842760"/>
          </a:xfrm>
          <a:prstGeom prst="rect">
            <a:avLst/>
          </a:prstGeom>
        </p:spPr>
      </p:pic>
      <p:sp>
        <p:nvSpPr>
          <p:cNvPr id="4" name="TextBox 3">
            <a:extLst>
              <a:ext uri="{FF2B5EF4-FFF2-40B4-BE49-F238E27FC236}">
                <a16:creationId xmlns:a16="http://schemas.microsoft.com/office/drawing/2014/main" id="{8D27B2DC-FF43-DD67-1DEA-6850E92CCA7A}"/>
              </a:ext>
            </a:extLst>
          </p:cNvPr>
          <p:cNvSpPr txBox="1"/>
          <p:nvPr/>
        </p:nvSpPr>
        <p:spPr>
          <a:xfrm>
            <a:off x="4305782" y="648709"/>
            <a:ext cx="7886217" cy="1938992"/>
          </a:xfrm>
          <a:prstGeom prst="rect">
            <a:avLst/>
          </a:prstGeom>
          <a:noFill/>
        </p:spPr>
        <p:txBody>
          <a:bodyPr wrap="square">
            <a:spAutoFit/>
          </a:bodyPr>
          <a:lstStyle/>
          <a:p>
            <a:pPr algn="ctr"/>
            <a:r>
              <a:rPr lang="zh-SG" sz="6000" b="1" i="0" u="none" strike="noStrike" noProof="0" dirty="0">
                <a:solidFill>
                  <a:schemeClr val="bg1"/>
                </a:solidFill>
                <a:effectLst/>
                <a:latin typeface="Merriweather" panose="02000503050000090004" pitchFamily="2" charset="77"/>
              </a:rPr>
              <a:t>The Practice of the Presence of God</a:t>
            </a:r>
          </a:p>
        </p:txBody>
      </p:sp>
      <p:sp>
        <p:nvSpPr>
          <p:cNvPr id="5" name="TextBox 4">
            <a:extLst>
              <a:ext uri="{FF2B5EF4-FFF2-40B4-BE49-F238E27FC236}">
                <a16:creationId xmlns:a16="http://schemas.microsoft.com/office/drawing/2014/main" id="{528FCDE8-676B-0253-F4C2-302387C2687B}"/>
              </a:ext>
            </a:extLst>
          </p:cNvPr>
          <p:cNvSpPr txBox="1"/>
          <p:nvPr/>
        </p:nvSpPr>
        <p:spPr>
          <a:xfrm>
            <a:off x="5323795" y="4527533"/>
            <a:ext cx="6253842" cy="1477328"/>
          </a:xfrm>
          <a:prstGeom prst="rect">
            <a:avLst/>
          </a:prstGeom>
          <a:noFill/>
        </p:spPr>
        <p:txBody>
          <a:bodyPr wrap="square">
            <a:spAutoFit/>
          </a:bodyPr>
          <a:lstStyle/>
          <a:p>
            <a:pPr algn="ctr"/>
            <a:r>
              <a:rPr lang="zh-SG" altLang="en-US" sz="5400" b="1" noProof="0" dirty="0">
                <a:solidFill>
                  <a:schemeClr val="bg1"/>
                </a:solidFill>
                <a:effectLst>
                  <a:outerShdw blurRad="50800" dist="38100" algn="l" rotWithShape="0">
                    <a:prstClr val="black">
                      <a:alpha val="40000"/>
                    </a:prstClr>
                  </a:outerShdw>
                </a:effectLst>
              </a:rPr>
              <a:t>与主同在的实践</a:t>
            </a:r>
            <a:endParaRPr lang="zh-SG" sz="1400" noProof="0" dirty="0">
              <a:solidFill>
                <a:schemeClr val="bg1"/>
              </a:solidFill>
              <a:effectLst>
                <a:outerShdw blurRad="50800" dist="38100" algn="l" rotWithShape="0">
                  <a:prstClr val="black">
                    <a:alpha val="40000"/>
                  </a:prstClr>
                </a:outerShdw>
              </a:effectLst>
            </a:endParaRPr>
          </a:p>
          <a:p>
            <a:pPr algn="ctr"/>
            <a:r>
              <a:rPr lang="zh-SG" sz="3600" noProof="0" dirty="0">
                <a:solidFill>
                  <a:schemeClr val="bg1"/>
                </a:solidFill>
                <a:effectLst>
                  <a:outerShdw blurRad="50800" dist="38100" algn="l" rotWithShape="0">
                    <a:prstClr val="black">
                      <a:alpha val="40000"/>
                    </a:prstClr>
                  </a:outerShdw>
                </a:effectLst>
              </a:rPr>
              <a:t>劳伦斯弟兄 1611-1691</a:t>
            </a:r>
          </a:p>
        </p:txBody>
      </p:sp>
    </p:spTree>
    <p:extLst>
      <p:ext uri="{BB962C8B-B14F-4D97-AF65-F5344CB8AC3E}">
        <p14:creationId xmlns:p14="http://schemas.microsoft.com/office/powerpoint/2010/main" val="123006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robe holding a magnifying glass&#10;&#10;Description automatically generated">
            <a:extLst>
              <a:ext uri="{FF2B5EF4-FFF2-40B4-BE49-F238E27FC236}">
                <a16:creationId xmlns:a16="http://schemas.microsoft.com/office/drawing/2014/main" id="{1327E509-47A8-64BA-D400-2540E6D7D7C0}"/>
              </a:ext>
            </a:extLst>
          </p:cNvPr>
          <p:cNvPicPr>
            <a:picLocks noChangeAspect="1"/>
          </p:cNvPicPr>
          <p:nvPr/>
        </p:nvPicPr>
        <p:blipFill rotWithShape="1">
          <a:blip r:embed="rId3"/>
          <a:srcRect t="9992" r="-2" b="-2"/>
          <a:stretch/>
        </p:blipFill>
        <p:spPr>
          <a:xfrm>
            <a:off x="321128" y="2205377"/>
            <a:ext cx="3891643" cy="4425913"/>
          </a:xfrm>
          <a:prstGeom prst="rect">
            <a:avLst/>
          </a:prstGeom>
          <a:effectLst>
            <a:softEdge rad="635000"/>
          </a:effectLst>
        </p:spPr>
      </p:pic>
      <p:sp>
        <p:nvSpPr>
          <p:cNvPr id="3" name="TextBox 2">
            <a:extLst>
              <a:ext uri="{FF2B5EF4-FFF2-40B4-BE49-F238E27FC236}">
                <a16:creationId xmlns:a16="http://schemas.microsoft.com/office/drawing/2014/main" id="{C4EE5F30-540A-4801-05EF-FBB042F477BA}"/>
              </a:ext>
            </a:extLst>
          </p:cNvPr>
          <p:cNvSpPr txBox="1"/>
          <p:nvPr/>
        </p:nvSpPr>
        <p:spPr>
          <a:xfrm>
            <a:off x="4297138" y="3028950"/>
            <a:ext cx="7364186" cy="1200329"/>
          </a:xfrm>
          <a:prstGeom prst="rect">
            <a:avLst/>
          </a:prstGeom>
          <a:noFill/>
        </p:spPr>
        <p:txBody>
          <a:bodyPr wrap="square" rtlCol="0">
            <a:spAutoFit/>
          </a:bodyPr>
          <a:lstStyle/>
          <a:p>
            <a:r>
              <a:rPr lang="zh-SG" sz="3600" b="1" noProof="0" dirty="0">
                <a:solidFill>
                  <a:schemeClr val="bg1"/>
                </a:solidFill>
                <a:effectLst>
                  <a:outerShdw blurRad="50800" dist="38100" algn="l" rotWithShape="0">
                    <a:prstClr val="black">
                      <a:alpha val="40000"/>
                    </a:prstClr>
                  </a:outerShdw>
                </a:effectLst>
              </a:rPr>
              <a:t>Prayer is nothing else than a sense of God’s presence. </a:t>
            </a:r>
            <a:r>
              <a:rPr lang="zh-SG" sz="3600" noProof="0" dirty="0">
                <a:solidFill>
                  <a:schemeClr val="bg1"/>
                </a:solidFill>
                <a:effectLst>
                  <a:outerShdw blurRad="50800" dist="38100" algn="l" rotWithShape="0">
                    <a:prstClr val="black">
                      <a:alpha val="40000"/>
                    </a:prstClr>
                  </a:outerShdw>
                </a:effectLst>
              </a:rPr>
              <a:t>- Brother Lawrence</a:t>
            </a:r>
          </a:p>
        </p:txBody>
      </p:sp>
      <p:sp>
        <p:nvSpPr>
          <p:cNvPr id="5" name="TextBox 4">
            <a:extLst>
              <a:ext uri="{FF2B5EF4-FFF2-40B4-BE49-F238E27FC236}">
                <a16:creationId xmlns:a16="http://schemas.microsoft.com/office/drawing/2014/main" id="{49261893-2BD0-815F-B6D5-09DB12B43E49}"/>
              </a:ext>
            </a:extLst>
          </p:cNvPr>
          <p:cNvSpPr txBox="1"/>
          <p:nvPr/>
        </p:nvSpPr>
        <p:spPr>
          <a:xfrm>
            <a:off x="4297138" y="4421828"/>
            <a:ext cx="7247162" cy="1200329"/>
          </a:xfrm>
          <a:prstGeom prst="rect">
            <a:avLst/>
          </a:prstGeom>
          <a:noFill/>
        </p:spPr>
        <p:txBody>
          <a:bodyPr wrap="square">
            <a:spAutoFit/>
          </a:bodyPr>
          <a:lstStyle/>
          <a:p>
            <a:r>
              <a:rPr lang="zh-SG" altLang="en-US" sz="3600" b="1" noProof="0" dirty="0">
                <a:solidFill>
                  <a:schemeClr val="bg1"/>
                </a:solidFill>
                <a:effectLst>
                  <a:outerShdw blurRad="50800" dist="38100" algn="l" rotWithShape="0">
                    <a:prstClr val="black">
                      <a:alpha val="40000"/>
                    </a:prstClr>
                  </a:outerShdw>
                </a:effectLst>
              </a:rPr>
              <a:t>祷告不过是感受到主的同在</a:t>
            </a:r>
            <a:endParaRPr lang="en-AU" altLang="zh-SG" sz="3600" b="1" noProof="0" dirty="0">
              <a:solidFill>
                <a:schemeClr val="bg1"/>
              </a:solidFill>
              <a:effectLst>
                <a:outerShdw blurRad="50800" dist="38100" algn="l" rotWithShape="0">
                  <a:prstClr val="black">
                    <a:alpha val="40000"/>
                  </a:prstClr>
                </a:outerShdw>
              </a:effectLst>
            </a:endParaRPr>
          </a:p>
          <a:p>
            <a:r>
              <a:rPr lang="zh-SG" sz="3600" noProof="0" dirty="0">
                <a:solidFill>
                  <a:schemeClr val="bg1"/>
                </a:solidFill>
                <a:effectLst>
                  <a:outerShdw blurRad="50800" dist="38100" algn="l" rotWithShape="0">
                    <a:prstClr val="black">
                      <a:alpha val="40000"/>
                    </a:prstClr>
                  </a:outerShdw>
                </a:effectLst>
              </a:rPr>
              <a:t>——劳伦斯弟兄</a:t>
            </a:r>
          </a:p>
        </p:txBody>
      </p:sp>
    </p:spTree>
    <p:extLst>
      <p:ext uri="{BB962C8B-B14F-4D97-AF65-F5344CB8AC3E}">
        <p14:creationId xmlns:p14="http://schemas.microsoft.com/office/powerpoint/2010/main" val="1826719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robe holding a magnifying glass&#10;&#10;Description automatically generated">
            <a:extLst>
              <a:ext uri="{FF2B5EF4-FFF2-40B4-BE49-F238E27FC236}">
                <a16:creationId xmlns:a16="http://schemas.microsoft.com/office/drawing/2014/main" id="{1327E509-47A8-64BA-D400-2540E6D7D7C0}"/>
              </a:ext>
            </a:extLst>
          </p:cNvPr>
          <p:cNvPicPr>
            <a:picLocks noChangeAspect="1"/>
          </p:cNvPicPr>
          <p:nvPr/>
        </p:nvPicPr>
        <p:blipFill rotWithShape="1">
          <a:blip r:embed="rId3"/>
          <a:srcRect t="9992" r="-2" b="-2"/>
          <a:stretch/>
        </p:blipFill>
        <p:spPr>
          <a:xfrm>
            <a:off x="170283" y="1919001"/>
            <a:ext cx="3434449" cy="3905952"/>
          </a:xfrm>
          <a:prstGeom prst="rect">
            <a:avLst/>
          </a:prstGeom>
          <a:effectLst>
            <a:softEdge rad="635000"/>
          </a:effectLst>
        </p:spPr>
      </p:pic>
      <p:sp>
        <p:nvSpPr>
          <p:cNvPr id="2" name="TextBox 1">
            <a:extLst>
              <a:ext uri="{FF2B5EF4-FFF2-40B4-BE49-F238E27FC236}">
                <a16:creationId xmlns:a16="http://schemas.microsoft.com/office/drawing/2014/main" id="{95F82CF0-D9A4-9CE5-709E-49F8DBC2B793}"/>
              </a:ext>
            </a:extLst>
          </p:cNvPr>
          <p:cNvSpPr txBox="1"/>
          <p:nvPr/>
        </p:nvSpPr>
        <p:spPr>
          <a:xfrm>
            <a:off x="3783566" y="1458299"/>
            <a:ext cx="7924800" cy="2677656"/>
          </a:xfrm>
          <a:prstGeom prst="rect">
            <a:avLst/>
          </a:prstGeom>
          <a:noFill/>
        </p:spPr>
        <p:txBody>
          <a:bodyPr wrap="square" rtlCol="0">
            <a:spAutoFit/>
          </a:bodyPr>
          <a:lstStyle/>
          <a:p>
            <a:r>
              <a:rPr lang="zh-SG" sz="2800" noProof="0" dirty="0">
                <a:solidFill>
                  <a:schemeClr val="bg1"/>
                </a:solidFill>
                <a:effectLst>
                  <a:outerShdw blurRad="50800" dist="38100" algn="l" rotWithShape="0">
                    <a:prstClr val="black">
                      <a:alpha val="40000"/>
                    </a:prstClr>
                  </a:outerShdw>
                </a:effectLst>
              </a:rPr>
              <a:t>The most holy and necessary practice in our spiritual life is the presence of God. That means finding constant pleasure in His divine company, speaking humbly and lovingly with him in all seasons, at every moment, without limiting the conversation in any way. – Brother Lawrence</a:t>
            </a:r>
          </a:p>
        </p:txBody>
      </p:sp>
      <p:sp>
        <p:nvSpPr>
          <p:cNvPr id="5" name="TextBox 4">
            <a:extLst>
              <a:ext uri="{FF2B5EF4-FFF2-40B4-BE49-F238E27FC236}">
                <a16:creationId xmlns:a16="http://schemas.microsoft.com/office/drawing/2014/main" id="{BE109A1D-9E0D-E57E-6D86-99F7F1E38877}"/>
              </a:ext>
            </a:extLst>
          </p:cNvPr>
          <p:cNvSpPr txBox="1"/>
          <p:nvPr/>
        </p:nvSpPr>
        <p:spPr>
          <a:xfrm>
            <a:off x="3604732" y="4491760"/>
            <a:ext cx="8282468" cy="1815882"/>
          </a:xfrm>
          <a:prstGeom prst="rect">
            <a:avLst/>
          </a:prstGeom>
          <a:noFill/>
        </p:spPr>
        <p:txBody>
          <a:bodyPr wrap="square">
            <a:spAutoFit/>
          </a:bodyPr>
          <a:lstStyle/>
          <a:p>
            <a:r>
              <a:rPr lang="zh-SG" altLang="en-US" sz="2800" noProof="0" dirty="0">
                <a:solidFill>
                  <a:schemeClr val="bg1"/>
                </a:solidFill>
                <a:effectLst>
                  <a:outerShdw blurRad="50800" dist="38100" algn="l" rotWithShape="0">
                    <a:prstClr val="black">
                      <a:alpha val="40000"/>
                    </a:prstClr>
                  </a:outerShdw>
                </a:effectLst>
              </a:rPr>
              <a:t>我们灵性生活中最神圣、最必要的操练，就是与主同在。这意味着在祂神圣的陪伴下，不断找到喜乐，在任何时候、任何时间，谦卑而充满爱意地与祂交谈，不受任何限制</a:t>
            </a:r>
            <a:r>
              <a:rPr lang="en-US" altLang="zh-SG" sz="2800" noProof="0" dirty="0">
                <a:solidFill>
                  <a:schemeClr val="bg1"/>
                </a:solidFill>
                <a:effectLst>
                  <a:outerShdw blurRad="50800" dist="38100" algn="l" rotWithShape="0">
                    <a:prstClr val="black">
                      <a:alpha val="40000"/>
                    </a:prstClr>
                  </a:outerShdw>
                </a:effectLst>
              </a:rPr>
              <a:t>  </a:t>
            </a:r>
            <a:r>
              <a:rPr lang="zh-SG" sz="2800" noProof="0" dirty="0">
                <a:solidFill>
                  <a:schemeClr val="bg1"/>
                </a:solidFill>
                <a:effectLst>
                  <a:outerShdw blurRad="50800" dist="38100" algn="l" rotWithShape="0">
                    <a:prstClr val="black">
                      <a:alpha val="40000"/>
                    </a:prstClr>
                  </a:outerShdw>
                </a:effectLst>
              </a:rPr>
              <a:t>——劳伦斯弟兄</a:t>
            </a:r>
          </a:p>
        </p:txBody>
      </p:sp>
    </p:spTree>
    <p:extLst>
      <p:ext uri="{BB962C8B-B14F-4D97-AF65-F5344CB8AC3E}">
        <p14:creationId xmlns:p14="http://schemas.microsoft.com/office/powerpoint/2010/main" val="2799525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iving A Spirit Filled Life!”">
            <a:extLst>
              <a:ext uri="{FF2B5EF4-FFF2-40B4-BE49-F238E27FC236}">
                <a16:creationId xmlns:a16="http://schemas.microsoft.com/office/drawing/2014/main" id="{E3FADB6E-3075-8C5D-083B-F06B3B1EC2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183" r="2378" b="24913"/>
          <a:stretch/>
        </p:blipFill>
        <p:spPr bwMode="auto">
          <a:xfrm>
            <a:off x="48694" y="1812185"/>
            <a:ext cx="3140820" cy="283601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195A29A-C21F-180A-2A17-4618BF22C25D}"/>
              </a:ext>
            </a:extLst>
          </p:cNvPr>
          <p:cNvSpPr txBox="1"/>
          <p:nvPr/>
        </p:nvSpPr>
        <p:spPr>
          <a:xfrm>
            <a:off x="3310982" y="686298"/>
            <a:ext cx="8597990" cy="3016210"/>
          </a:xfrm>
          <a:prstGeom prst="rect">
            <a:avLst/>
          </a:prstGeom>
          <a:noFill/>
        </p:spPr>
        <p:txBody>
          <a:bodyPr wrap="square">
            <a:spAutoFit/>
          </a:bodyPr>
          <a:lstStyle/>
          <a:p>
            <a:pPr algn="ctr"/>
            <a:r>
              <a:rPr lang="zh-SG" sz="2800" noProof="0" dirty="0">
                <a:solidFill>
                  <a:schemeClr val="bg1"/>
                </a:solidFill>
                <a:effectLst>
                  <a:outerShdw blurRad="50800" dist="38100" algn="l" rotWithShape="0">
                    <a:prstClr val="black">
                      <a:alpha val="40000"/>
                    </a:prstClr>
                  </a:outerShdw>
                </a:effectLst>
              </a:rPr>
              <a:t> </a:t>
            </a:r>
            <a:r>
              <a:rPr lang="zh-SG" sz="2700" noProof="0" dirty="0">
                <a:solidFill>
                  <a:schemeClr val="bg1"/>
                </a:solidFill>
                <a:effectLst>
                  <a:outerShdw blurRad="50800" dist="38100" algn="l" rotWithShape="0">
                    <a:prstClr val="black">
                      <a:alpha val="40000"/>
                    </a:prstClr>
                  </a:outerShdw>
                </a:effectLst>
              </a:rPr>
              <a:t>Rejoice in the Lord always; again I will say, rejoice. 5 Let your reasonableness be known to everyone. </a:t>
            </a:r>
            <a:r>
              <a:rPr lang="zh-SG" sz="2700" b="1" noProof="0" dirty="0">
                <a:solidFill>
                  <a:srgbClr val="FFFF00"/>
                </a:solidFill>
                <a:effectLst>
                  <a:outerShdw blurRad="50800" dist="38100" algn="l" rotWithShape="0">
                    <a:prstClr val="black">
                      <a:alpha val="40000"/>
                    </a:prstClr>
                  </a:outerShdw>
                </a:effectLst>
              </a:rPr>
              <a:t>The Lord is at hand</a:t>
            </a:r>
            <a:r>
              <a:rPr lang="zh-SG" sz="2700" noProof="0" dirty="0">
                <a:solidFill>
                  <a:schemeClr val="bg1"/>
                </a:solidFill>
                <a:effectLst>
                  <a:outerShdw blurRad="50800" dist="38100" algn="l" rotWithShape="0">
                    <a:prstClr val="black">
                      <a:alpha val="40000"/>
                    </a:prstClr>
                  </a:outerShdw>
                </a:effectLst>
              </a:rPr>
              <a:t>; 6 do not be anxious about anything, </a:t>
            </a:r>
            <a:r>
              <a:rPr lang="zh-SG" sz="2700" b="1" noProof="0" dirty="0">
                <a:solidFill>
                  <a:srgbClr val="FFFF00"/>
                </a:solidFill>
                <a:effectLst>
                  <a:outerShdw blurRad="50800" dist="38100" algn="l" rotWithShape="0">
                    <a:prstClr val="black">
                      <a:alpha val="40000"/>
                    </a:prstClr>
                  </a:outerShdw>
                </a:effectLst>
              </a:rPr>
              <a:t>but in everything by prayer and supplication with thanksgiving </a:t>
            </a:r>
            <a:r>
              <a:rPr lang="zh-SG" sz="2700" noProof="0" dirty="0">
                <a:solidFill>
                  <a:schemeClr val="bg1"/>
                </a:solidFill>
                <a:effectLst>
                  <a:outerShdw blurRad="50800" dist="38100" algn="l" rotWithShape="0">
                    <a:prstClr val="black">
                      <a:alpha val="40000"/>
                    </a:prstClr>
                  </a:outerShdw>
                </a:effectLst>
              </a:rPr>
              <a:t>let your requests be made known to God. 7 And </a:t>
            </a:r>
            <a:r>
              <a:rPr lang="zh-SG" sz="2700" b="1" noProof="0" dirty="0">
                <a:solidFill>
                  <a:srgbClr val="FFFF00"/>
                </a:solidFill>
                <a:effectLst>
                  <a:outerShdw blurRad="50800" dist="38100" algn="l" rotWithShape="0">
                    <a:prstClr val="black">
                      <a:alpha val="40000"/>
                    </a:prstClr>
                  </a:outerShdw>
                </a:effectLst>
              </a:rPr>
              <a:t>the peace of God, which surpasses all understanding, will guard your hearts and your minds in Christ Jesus. </a:t>
            </a:r>
            <a:r>
              <a:rPr lang="zh-SG" sz="2700" noProof="0" dirty="0">
                <a:solidFill>
                  <a:schemeClr val="bg1"/>
                </a:solidFill>
                <a:effectLst>
                  <a:outerShdw blurRad="50800" dist="38100" algn="l" rotWithShape="0">
                    <a:prstClr val="black">
                      <a:alpha val="40000"/>
                    </a:prstClr>
                  </a:outerShdw>
                </a:effectLst>
              </a:rPr>
              <a:t>Philippians 4:4–7 esv</a:t>
            </a:r>
          </a:p>
        </p:txBody>
      </p:sp>
      <p:sp>
        <p:nvSpPr>
          <p:cNvPr id="5" name="TextBox 4">
            <a:extLst>
              <a:ext uri="{FF2B5EF4-FFF2-40B4-BE49-F238E27FC236}">
                <a16:creationId xmlns:a16="http://schemas.microsoft.com/office/drawing/2014/main" id="{D15DEF77-8B8A-FFF2-8C18-E20FDB8C457B}"/>
              </a:ext>
            </a:extLst>
          </p:cNvPr>
          <p:cNvSpPr txBox="1"/>
          <p:nvPr/>
        </p:nvSpPr>
        <p:spPr>
          <a:xfrm>
            <a:off x="3467963" y="3896426"/>
            <a:ext cx="8284028" cy="2492990"/>
          </a:xfrm>
          <a:prstGeom prst="rect">
            <a:avLst/>
          </a:prstGeom>
          <a:noFill/>
        </p:spPr>
        <p:txBody>
          <a:bodyPr wrap="square">
            <a:spAutoFit/>
          </a:bodyPr>
          <a:lstStyle/>
          <a:p>
            <a:pPr algn="l">
              <a:buNone/>
            </a:pPr>
            <a:r>
              <a:rPr lang="zh-SG" sz="2600" noProof="0" dirty="0">
                <a:solidFill>
                  <a:schemeClr val="bg1"/>
                </a:solidFill>
                <a:effectLst>
                  <a:outerShdw blurRad="50800" dist="38100" algn="l" rotWithShape="0">
                    <a:prstClr val="black">
                      <a:alpha val="40000"/>
                    </a:prstClr>
                  </a:outerShdw>
                </a:effectLst>
              </a:rPr>
              <a:t>你 们 要 靠 主 常 常 喜 乐 。 我 再 说 ， 你 们 要 喜 乐 。</a:t>
            </a:r>
          </a:p>
          <a:p>
            <a:pPr algn="l">
              <a:buNone/>
            </a:pPr>
            <a:r>
              <a:rPr lang="zh-SG" sz="2600" baseline="30000" noProof="0" dirty="0">
                <a:solidFill>
                  <a:schemeClr val="bg1"/>
                </a:solidFill>
                <a:effectLst>
                  <a:outerShdw blurRad="50800" dist="38100" algn="l" rotWithShape="0">
                    <a:prstClr val="black">
                      <a:alpha val="40000"/>
                    </a:prstClr>
                  </a:outerShdw>
                </a:effectLst>
              </a:rPr>
              <a:t>5</a:t>
            </a:r>
            <a:r>
              <a:rPr lang="zh-SG" sz="2600" noProof="0" dirty="0">
                <a:solidFill>
                  <a:schemeClr val="bg1"/>
                </a:solidFill>
                <a:effectLst>
                  <a:outerShdw blurRad="50800" dist="38100" algn="l" rotWithShape="0">
                    <a:prstClr val="black">
                      <a:alpha val="40000"/>
                    </a:prstClr>
                  </a:outerShdw>
                </a:effectLst>
              </a:rPr>
              <a:t> 当 叫 众 人 知 道 你 们 谦 让 的 心 。 </a:t>
            </a:r>
            <a:r>
              <a:rPr lang="zh-SG" sz="2600" b="1" noProof="0" dirty="0">
                <a:solidFill>
                  <a:srgbClr val="FFFF00"/>
                </a:solidFill>
                <a:effectLst>
                  <a:outerShdw blurRad="50800" dist="38100" algn="l" rotWithShape="0">
                    <a:prstClr val="black">
                      <a:alpha val="40000"/>
                    </a:prstClr>
                  </a:outerShdw>
                </a:effectLst>
              </a:rPr>
              <a:t>主 已 经 近 了 </a:t>
            </a:r>
            <a:r>
              <a:rPr lang="zh-SG" sz="2600" noProof="0" dirty="0">
                <a:solidFill>
                  <a:schemeClr val="bg1"/>
                </a:solidFill>
                <a:effectLst>
                  <a:outerShdw blurRad="50800" dist="38100" algn="l" rotWithShape="0">
                    <a:prstClr val="black">
                      <a:alpha val="40000"/>
                    </a:prstClr>
                  </a:outerShdw>
                </a:effectLst>
              </a:rPr>
              <a:t>。</a:t>
            </a:r>
          </a:p>
          <a:p>
            <a:pPr algn="l">
              <a:buNone/>
            </a:pPr>
            <a:r>
              <a:rPr lang="zh-SG" sz="2600" baseline="30000" noProof="0" dirty="0">
                <a:solidFill>
                  <a:schemeClr val="bg1"/>
                </a:solidFill>
                <a:effectLst>
                  <a:outerShdw blurRad="50800" dist="38100" algn="l" rotWithShape="0">
                    <a:prstClr val="black">
                      <a:alpha val="40000"/>
                    </a:prstClr>
                  </a:outerShdw>
                </a:effectLst>
              </a:rPr>
              <a:t>6</a:t>
            </a:r>
            <a:r>
              <a:rPr lang="zh-SG" sz="2600" noProof="0" dirty="0">
                <a:solidFill>
                  <a:schemeClr val="bg1"/>
                </a:solidFill>
                <a:effectLst>
                  <a:outerShdw blurRad="50800" dist="38100" algn="l" rotWithShape="0">
                    <a:prstClr val="black">
                      <a:alpha val="40000"/>
                    </a:prstClr>
                  </a:outerShdw>
                </a:effectLst>
              </a:rPr>
              <a:t> 应 当 一 无 ? 虑 ， </a:t>
            </a:r>
            <a:r>
              <a:rPr lang="zh-SG" sz="2600" b="1" noProof="0" dirty="0">
                <a:solidFill>
                  <a:srgbClr val="FFFF00"/>
                </a:solidFill>
                <a:effectLst>
                  <a:outerShdw blurRad="50800" dist="38100" algn="l" rotWithShape="0">
                    <a:prstClr val="black">
                      <a:alpha val="40000"/>
                    </a:prstClr>
                  </a:outerShdw>
                </a:effectLst>
              </a:rPr>
              <a:t>只 要 凡 事 藉 着 祷 告 、 祈 求 ， 和 感 谢 </a:t>
            </a:r>
            <a:r>
              <a:rPr lang="zh-SG" sz="2600" b="1" noProof="0" dirty="0">
                <a:solidFill>
                  <a:schemeClr val="bg1"/>
                </a:solidFill>
                <a:effectLst>
                  <a:outerShdw blurRad="50800" dist="38100" algn="l" rotWithShape="0">
                    <a:prstClr val="black">
                      <a:alpha val="40000"/>
                    </a:prstClr>
                  </a:outerShdw>
                </a:effectLst>
              </a:rPr>
              <a:t>，</a:t>
            </a:r>
            <a:r>
              <a:rPr lang="zh-SG" sz="2600" noProof="0" dirty="0">
                <a:solidFill>
                  <a:schemeClr val="bg1"/>
                </a:solidFill>
                <a:effectLst>
                  <a:outerShdw blurRad="50800" dist="38100" algn="l" rotWithShape="0">
                    <a:prstClr val="black">
                      <a:alpha val="40000"/>
                    </a:prstClr>
                  </a:outerShdw>
                </a:effectLst>
              </a:rPr>
              <a:t> 将 你 们 所 要 的 告 诉 神 。</a:t>
            </a:r>
          </a:p>
          <a:p>
            <a:pPr algn="l"/>
            <a:r>
              <a:rPr lang="zh-SG" sz="2600" baseline="30000" noProof="0" dirty="0">
                <a:solidFill>
                  <a:schemeClr val="bg1"/>
                </a:solidFill>
                <a:effectLst>
                  <a:outerShdw blurRad="50800" dist="38100" algn="l" rotWithShape="0">
                    <a:prstClr val="black">
                      <a:alpha val="40000"/>
                    </a:prstClr>
                  </a:outerShdw>
                </a:effectLst>
              </a:rPr>
              <a:t>7</a:t>
            </a:r>
            <a:r>
              <a:rPr lang="zh-SG" sz="2600" noProof="0" dirty="0">
                <a:solidFill>
                  <a:schemeClr val="bg1"/>
                </a:solidFill>
                <a:effectLst>
                  <a:outerShdw blurRad="50800" dist="38100" algn="l" rotWithShape="0">
                    <a:prstClr val="black">
                      <a:alpha val="40000"/>
                    </a:prstClr>
                  </a:outerShdw>
                </a:effectLst>
              </a:rPr>
              <a:t> </a:t>
            </a:r>
            <a:r>
              <a:rPr lang="zh-SG" sz="2600" b="1" noProof="0" dirty="0">
                <a:solidFill>
                  <a:srgbClr val="FFFF00"/>
                </a:solidFill>
                <a:effectLst>
                  <a:outerShdw blurRad="50800" dist="38100" algn="l" rotWithShape="0">
                    <a:prstClr val="black">
                      <a:alpha val="40000"/>
                    </a:prstClr>
                  </a:outerShdw>
                </a:effectLst>
              </a:rPr>
              <a:t>神 所 赐 、 出 人 意 外 的 平 安 必 在 基 督 耶 稣 里 保 守 你 们 的 心 怀 意 念 </a:t>
            </a:r>
            <a:r>
              <a:rPr lang="zh-SG" sz="2600" noProof="0" dirty="0">
                <a:solidFill>
                  <a:schemeClr val="bg1"/>
                </a:solidFill>
                <a:effectLst>
                  <a:outerShdw blurRad="50800" dist="38100" algn="l" rotWithShape="0">
                    <a:prstClr val="black">
                      <a:alpha val="40000"/>
                    </a:prstClr>
                  </a:outerShdw>
                </a:effectLst>
              </a:rPr>
              <a:t>。 腓 立 比 書 4:4-7</a:t>
            </a:r>
          </a:p>
        </p:txBody>
      </p:sp>
    </p:spTree>
    <p:extLst>
      <p:ext uri="{BB962C8B-B14F-4D97-AF65-F5344CB8AC3E}">
        <p14:creationId xmlns:p14="http://schemas.microsoft.com/office/powerpoint/2010/main" val="1338455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AFABEE-47B9-FB01-99CB-B2890DF4FE19}"/>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24E8CC4E-1EEB-F4FD-F058-D07E14292F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49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noProof="0" dirty="0"/>
          </a:p>
        </p:txBody>
      </p:sp>
      <p:sp>
        <p:nvSpPr>
          <p:cNvPr id="4" name="TextBox 3">
            <a:extLst>
              <a:ext uri="{FF2B5EF4-FFF2-40B4-BE49-F238E27FC236}">
                <a16:creationId xmlns:a16="http://schemas.microsoft.com/office/drawing/2014/main" id="{A0996E9C-97A3-B9D2-9610-81FBD2F670F7}"/>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zh-SG" sz="4000" b="1" noProof="0" dirty="0">
                <a:solidFill>
                  <a:schemeClr val="tx1">
                    <a:lumMod val="85000"/>
                    <a:lumOff val="15000"/>
                  </a:schemeClr>
                </a:solidFill>
                <a:effectLst>
                  <a:outerShdw blurRad="50800" dist="38100" algn="l" rotWithShape="0">
                    <a:prstClr val="black">
                      <a:alpha val="40000"/>
                    </a:prstClr>
                  </a:outerShdw>
                </a:effectLst>
                <a:latin typeface="Bradley Hand" pitchFamily="2" charset="77"/>
                <a:ea typeface="+mj-ea"/>
                <a:cs typeface="+mj-cs"/>
              </a:rPr>
              <a:t>Practicing the Presence of God</a:t>
            </a:r>
          </a:p>
        </p:txBody>
      </p:sp>
      <p:cxnSp>
        <p:nvCxnSpPr>
          <p:cNvPr id="1035" name="Straight Connector 103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CB9DBE3-C996-24B9-1906-D877B27A7668}"/>
              </a:ext>
            </a:extLst>
          </p:cNvPr>
          <p:cNvSpPr txBox="1"/>
          <p:nvPr/>
        </p:nvSpPr>
        <p:spPr>
          <a:xfrm>
            <a:off x="3167743" y="4475023"/>
            <a:ext cx="6183086" cy="1446550"/>
          </a:xfrm>
          <a:prstGeom prst="rect">
            <a:avLst/>
          </a:prstGeom>
          <a:noFill/>
        </p:spPr>
        <p:txBody>
          <a:bodyPr wrap="square">
            <a:spAutoFit/>
          </a:bodyPr>
          <a:lstStyle/>
          <a:p>
            <a:pPr algn="ctr"/>
            <a:r>
              <a:rPr lang="zh-SG" altLang="en-US" sz="4400" b="1" noProof="0" dirty="0">
                <a:effectLst>
                  <a:outerShdw blurRad="50800" dist="38100" algn="l" rotWithShape="0">
                    <a:prstClr val="black">
                      <a:alpha val="40000"/>
                    </a:prstClr>
                  </a:outerShdw>
                </a:effectLst>
              </a:rPr>
              <a:t>实践与主的同在</a:t>
            </a:r>
          </a:p>
          <a:p>
            <a:pPr algn="ctr"/>
            <a:endParaRPr lang="zh-SG" altLang="en-US" sz="4400" b="1" noProof="0" dirty="0">
              <a:effectLst>
                <a:outerShdw blurRad="50800" dist="38100" algn="l" rotWithShape="0">
                  <a:prstClr val="black">
                    <a:alpha val="40000"/>
                  </a:prstClr>
                </a:outerShdw>
              </a:effectLst>
            </a:endParaRPr>
          </a:p>
        </p:txBody>
      </p:sp>
    </p:spTree>
    <p:extLst>
      <p:ext uri="{BB962C8B-B14F-4D97-AF65-F5344CB8AC3E}">
        <p14:creationId xmlns:p14="http://schemas.microsoft.com/office/powerpoint/2010/main" val="3751016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E58D6-BBA6-57A7-F983-8283C241BED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726A659-1FA4-811B-A496-DA9765D2CE95}"/>
              </a:ext>
            </a:extLst>
          </p:cNvPr>
          <p:cNvSpPr txBox="1"/>
          <p:nvPr/>
        </p:nvSpPr>
        <p:spPr>
          <a:xfrm>
            <a:off x="3948992" y="816770"/>
            <a:ext cx="8043117" cy="2246769"/>
          </a:xfrm>
          <a:prstGeom prst="rect">
            <a:avLst/>
          </a:prstGeom>
          <a:noFill/>
        </p:spPr>
        <p:txBody>
          <a:bodyPr wrap="square">
            <a:spAutoFit/>
          </a:bodyPr>
          <a:lstStyle/>
          <a:p>
            <a:r>
              <a:rPr lang="zh-SG" sz="2800" noProof="0" dirty="0">
                <a:solidFill>
                  <a:schemeClr val="bg1"/>
                </a:solidFill>
                <a:effectLst>
                  <a:outerShdw blurRad="50800" dist="38100" algn="l" rotWithShape="0">
                    <a:prstClr val="black">
                      <a:alpha val="40000"/>
                    </a:prstClr>
                  </a:outerShdw>
                </a:effectLst>
              </a:rPr>
              <a:t>Then Jacob awoke from his sleep and said, “</a:t>
            </a:r>
            <a:r>
              <a:rPr lang="zh-SG" sz="2800" b="1" u="sng" noProof="0" dirty="0">
                <a:solidFill>
                  <a:srgbClr val="FFFF00"/>
                </a:solidFill>
                <a:effectLst>
                  <a:outerShdw blurRad="50800" dist="38100" algn="l" rotWithShape="0">
                    <a:prstClr val="black">
                      <a:alpha val="40000"/>
                    </a:prstClr>
                  </a:outerShdw>
                </a:effectLst>
              </a:rPr>
              <a:t>Surely the Lord is in this place, and I did not know it</a:t>
            </a:r>
            <a:r>
              <a:rPr lang="zh-SG" sz="2800" noProof="0" dirty="0">
                <a:solidFill>
                  <a:schemeClr val="bg1"/>
                </a:solidFill>
                <a:effectLst>
                  <a:outerShdw blurRad="50800" dist="38100" algn="l" rotWithShape="0">
                    <a:prstClr val="black">
                      <a:alpha val="40000"/>
                    </a:prstClr>
                  </a:outerShdw>
                </a:effectLst>
              </a:rPr>
              <a:t>.” </a:t>
            </a:r>
            <a:r>
              <a:rPr lang="zh-SG" sz="2800" baseline="30000" noProof="0" dirty="0">
                <a:solidFill>
                  <a:schemeClr val="bg1"/>
                </a:solidFill>
                <a:effectLst>
                  <a:outerShdw blurRad="50800" dist="38100" algn="l" rotWithShape="0">
                    <a:prstClr val="black">
                      <a:alpha val="40000"/>
                    </a:prstClr>
                  </a:outerShdw>
                </a:effectLst>
              </a:rPr>
              <a:t>17</a:t>
            </a:r>
            <a:r>
              <a:rPr lang="zh-SG" sz="2800" noProof="0" dirty="0">
                <a:solidFill>
                  <a:schemeClr val="bg1"/>
                </a:solidFill>
                <a:effectLst>
                  <a:outerShdw blurRad="50800" dist="38100" algn="l" rotWithShape="0">
                    <a:prstClr val="black">
                      <a:alpha val="40000"/>
                    </a:prstClr>
                  </a:outerShdw>
                </a:effectLst>
              </a:rPr>
              <a:t> And he was afraid and said, “How awesome is this place! This is none other than the </a:t>
            </a:r>
            <a:r>
              <a:rPr lang="zh-SG" sz="2800" b="1" noProof="0" dirty="0">
                <a:solidFill>
                  <a:srgbClr val="FFFF00"/>
                </a:solidFill>
                <a:effectLst>
                  <a:outerShdw blurRad="50800" dist="38100" algn="l" rotWithShape="0">
                    <a:prstClr val="black">
                      <a:alpha val="40000"/>
                    </a:prstClr>
                  </a:outerShdw>
                </a:effectLst>
              </a:rPr>
              <a:t>house of God, and this is the gate of heaven</a:t>
            </a:r>
            <a:r>
              <a:rPr lang="zh-SG" sz="2800" noProof="0" dirty="0">
                <a:solidFill>
                  <a:schemeClr val="bg1"/>
                </a:solidFill>
                <a:effectLst>
                  <a:outerShdw blurRad="50800" dist="38100" algn="l" rotWithShape="0">
                    <a:prstClr val="black">
                      <a:alpha val="40000"/>
                    </a:prstClr>
                  </a:outerShdw>
                </a:effectLst>
              </a:rPr>
              <a:t>.”  Genesis 28:16-17 esv</a:t>
            </a:r>
          </a:p>
        </p:txBody>
      </p:sp>
      <p:pic>
        <p:nvPicPr>
          <p:cNvPr id="4098" name="Picture 2" descr="Jacob | Hebrew Patriarch &amp; Father of 12 Tribes | Britannica">
            <a:extLst>
              <a:ext uri="{FF2B5EF4-FFF2-40B4-BE49-F238E27FC236}">
                <a16:creationId xmlns:a16="http://schemas.microsoft.com/office/drawing/2014/main" id="{DD51429C-933E-6294-FC1C-161E17A3D3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14" r="14482"/>
          <a:stretch/>
        </p:blipFill>
        <p:spPr bwMode="auto">
          <a:xfrm>
            <a:off x="0" y="0"/>
            <a:ext cx="3601845" cy="6858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5E02A7D-AE9D-8741-E509-E175DF4996FE}"/>
              </a:ext>
            </a:extLst>
          </p:cNvPr>
          <p:cNvSpPr txBox="1"/>
          <p:nvPr/>
        </p:nvSpPr>
        <p:spPr>
          <a:xfrm>
            <a:off x="3948992" y="3651586"/>
            <a:ext cx="7689729" cy="2062103"/>
          </a:xfrm>
          <a:prstGeom prst="rect">
            <a:avLst/>
          </a:prstGeom>
          <a:noFill/>
        </p:spPr>
        <p:txBody>
          <a:bodyPr wrap="square">
            <a:spAutoFit/>
          </a:bodyPr>
          <a:lstStyle/>
          <a:p>
            <a:r>
              <a:rPr lang="zh-SG" sz="3200" noProof="0" dirty="0">
                <a:solidFill>
                  <a:schemeClr val="bg1"/>
                </a:solidFill>
                <a:effectLst>
                  <a:outerShdw blurRad="50800" dist="38100" algn="l" rotWithShape="0">
                    <a:prstClr val="black">
                      <a:alpha val="40000"/>
                    </a:prstClr>
                  </a:outerShdw>
                </a:effectLst>
              </a:rPr>
              <a:t> 雅各睡醒了，说：「</a:t>
            </a:r>
            <a:r>
              <a:rPr lang="zh-SG" sz="3200" b="1" noProof="0" dirty="0">
                <a:solidFill>
                  <a:srgbClr val="FFFF00"/>
                </a:solidFill>
                <a:effectLst>
                  <a:outerShdw blurRad="50800" dist="38100" algn="l" rotWithShape="0">
                    <a:prstClr val="black">
                      <a:alpha val="40000"/>
                    </a:prstClr>
                  </a:outerShdw>
                </a:effectLst>
              </a:rPr>
              <a:t>耶和华真在这里，我竟不知道！</a:t>
            </a:r>
            <a:r>
              <a:rPr lang="zh-SG" sz="3200" noProof="0" dirty="0">
                <a:solidFill>
                  <a:schemeClr val="bg1"/>
                </a:solidFill>
                <a:effectLst>
                  <a:outerShdw blurRad="50800" dist="38100" algn="l" rotWithShape="0">
                    <a:prstClr val="black">
                      <a:alpha val="40000"/>
                    </a:prstClr>
                  </a:outerShdw>
                </a:effectLst>
              </a:rPr>
              <a:t>」</a:t>
            </a:r>
            <a:r>
              <a:rPr lang="zh-SG" sz="3200" baseline="30000" noProof="0" dirty="0">
                <a:solidFill>
                  <a:schemeClr val="bg1"/>
                </a:solidFill>
                <a:effectLst>
                  <a:outerShdw blurRad="50800" dist="38100" algn="l" rotWithShape="0">
                    <a:prstClr val="black">
                      <a:alpha val="40000"/>
                    </a:prstClr>
                  </a:outerShdw>
                </a:effectLst>
              </a:rPr>
              <a:t>17</a:t>
            </a:r>
            <a:r>
              <a:rPr lang="zh-SG" sz="3200" noProof="0" dirty="0">
                <a:solidFill>
                  <a:schemeClr val="bg1"/>
                </a:solidFill>
                <a:effectLst>
                  <a:outerShdw blurRad="50800" dist="38100" algn="l" rotWithShape="0">
                    <a:prstClr val="black">
                      <a:alpha val="40000"/>
                    </a:prstClr>
                  </a:outerShdw>
                </a:effectLst>
              </a:rPr>
              <a:t>  就惧怕，说：「这地方何等可畏！这不是别的，乃是神的殿，也是天的</a:t>
            </a:r>
            <a:r>
              <a:rPr lang="zh-SG" sz="3200" noProof="0" dirty="0">
                <a:solidFill>
                  <a:schemeClr val="bg1"/>
                </a:solidFill>
                <a:latin typeface="inherit"/>
              </a:rPr>
              <a:t>门</a:t>
            </a:r>
            <a:r>
              <a:rPr lang="zh-SG" sz="3200" noProof="0" dirty="0">
                <a:solidFill>
                  <a:schemeClr val="bg1"/>
                </a:solidFill>
                <a:effectLst>
                  <a:outerShdw blurRad="50800" dist="38100" algn="l" rotWithShape="0">
                    <a:prstClr val="black">
                      <a:alpha val="40000"/>
                    </a:prstClr>
                  </a:outerShdw>
                </a:effectLst>
              </a:rPr>
              <a:t>。」</a:t>
            </a:r>
            <a:r>
              <a:rPr lang="zh-SG" sz="3200" noProof="0" dirty="0">
                <a:solidFill>
                  <a:schemeClr val="bg1"/>
                </a:solidFill>
              </a:rPr>
              <a:t>创世纪 </a:t>
            </a:r>
            <a:r>
              <a:rPr lang="zh-SG" sz="3200" noProof="0" dirty="0">
                <a:solidFill>
                  <a:schemeClr val="bg1"/>
                </a:solidFill>
                <a:effectLst>
                  <a:outerShdw blurRad="50800" dist="38100" algn="l" rotWithShape="0">
                    <a:prstClr val="black">
                      <a:alpha val="40000"/>
                    </a:prstClr>
                  </a:outerShdw>
                </a:effectLst>
              </a:rPr>
              <a:t>28:16-17</a:t>
            </a:r>
          </a:p>
        </p:txBody>
      </p:sp>
      <p:sp>
        <p:nvSpPr>
          <p:cNvPr id="2" name="Rectangle 1">
            <a:extLst>
              <a:ext uri="{FF2B5EF4-FFF2-40B4-BE49-F238E27FC236}">
                <a16:creationId xmlns:a16="http://schemas.microsoft.com/office/drawing/2014/main" id="{E1D54B3F-4208-8157-EC54-1F72CA3D5BB6}"/>
              </a:ext>
            </a:extLst>
          </p:cNvPr>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SG" sz="1800" b="0" i="0" u="none" strike="noStrike" cap="none" normalizeH="0" baseline="0" noProof="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101FE547-9F16-8E51-4C1C-0AA08AA64A37}"/>
              </a:ext>
            </a:extLst>
          </p:cNvPr>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SG" sz="2100" b="0" i="0" u="none" strike="noStrike" cap="none" normalizeH="0" baseline="0" noProof="0" dirty="0">
                <a:ln>
                  <a:noFill/>
                </a:ln>
                <a:solidFill>
                  <a:srgbClr val="1F1F1F"/>
                </a:solidFill>
                <a:effectLst/>
                <a:latin typeface="inherit"/>
              </a:rPr>
              <a:t>创世纪</a:t>
            </a:r>
            <a:r>
              <a:rPr kumimoji="0" lang="zh-SG" sz="800" b="0" i="0" u="none" strike="noStrike" cap="none" normalizeH="0" baseline="0" noProof="0" dirty="0">
                <a:ln>
                  <a:noFill/>
                </a:ln>
                <a:solidFill>
                  <a:schemeClr val="tx1"/>
                </a:solidFill>
                <a:effectLst/>
              </a:rPr>
              <a:t> </a:t>
            </a:r>
            <a:endParaRPr kumimoji="0" lang="zh-SG" sz="1800" b="0" i="0" u="none" strike="noStrike" cap="none" normalizeH="0" baseline="0" noProof="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98508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8AC98-3BA0-AFC1-487F-5C7529CD217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3FBA1C3-97AC-0E2C-6581-81CA43361D29}"/>
              </a:ext>
            </a:extLst>
          </p:cNvPr>
          <p:cNvSpPr txBox="1"/>
          <p:nvPr/>
        </p:nvSpPr>
        <p:spPr>
          <a:xfrm>
            <a:off x="3548743" y="505514"/>
            <a:ext cx="8088085" cy="2677656"/>
          </a:xfrm>
          <a:prstGeom prst="rect">
            <a:avLst/>
          </a:prstGeom>
          <a:noFill/>
        </p:spPr>
        <p:txBody>
          <a:bodyPr wrap="square">
            <a:spAutoFit/>
          </a:bodyPr>
          <a:lstStyle/>
          <a:p>
            <a:pPr algn="ctr"/>
            <a:r>
              <a:rPr lang="zh-SG" sz="2800" noProof="0" dirty="0">
                <a:solidFill>
                  <a:schemeClr val="bg1"/>
                </a:solidFill>
                <a:effectLst>
                  <a:outerShdw blurRad="50800" dist="38100" algn="l" rotWithShape="0">
                    <a:prstClr val="black">
                      <a:alpha val="40000"/>
                    </a:prstClr>
                  </a:outerShdw>
                </a:effectLst>
              </a:rPr>
              <a:t>The LORD replied, “</a:t>
            </a:r>
            <a:r>
              <a:rPr lang="zh-SG" sz="2800" b="1" noProof="0" dirty="0">
                <a:solidFill>
                  <a:srgbClr val="FFFF00"/>
                </a:solidFill>
                <a:effectLst>
                  <a:outerShdw blurRad="50800" dist="38100" algn="l" rotWithShape="0">
                    <a:prstClr val="black">
                      <a:alpha val="40000"/>
                    </a:prstClr>
                  </a:outerShdw>
                </a:effectLst>
              </a:rPr>
              <a:t>My Presence will go with you, and I will give you rest</a:t>
            </a:r>
            <a:r>
              <a:rPr lang="zh-SG" sz="2800" noProof="0" dirty="0">
                <a:solidFill>
                  <a:schemeClr val="bg1"/>
                </a:solidFill>
                <a:effectLst>
                  <a:outerShdw blurRad="50800" dist="38100" algn="l" rotWithShape="0">
                    <a:prstClr val="black">
                      <a:alpha val="40000"/>
                    </a:prstClr>
                  </a:outerShdw>
                </a:effectLst>
              </a:rPr>
              <a:t>.” </a:t>
            </a:r>
            <a:r>
              <a:rPr lang="zh-SG" sz="2800" baseline="30000" noProof="0" dirty="0">
                <a:solidFill>
                  <a:schemeClr val="bg1"/>
                </a:solidFill>
                <a:effectLst>
                  <a:outerShdw blurRad="50800" dist="38100" algn="l" rotWithShape="0">
                    <a:prstClr val="black">
                      <a:alpha val="40000"/>
                    </a:prstClr>
                  </a:outerShdw>
                </a:effectLst>
              </a:rPr>
              <a:t>15</a:t>
            </a:r>
            <a:r>
              <a:rPr lang="zh-SG" sz="2800" noProof="0" dirty="0">
                <a:solidFill>
                  <a:schemeClr val="bg1"/>
                </a:solidFill>
                <a:effectLst>
                  <a:outerShdw blurRad="50800" dist="38100" algn="l" rotWithShape="0">
                    <a:prstClr val="black">
                      <a:alpha val="40000"/>
                    </a:prstClr>
                  </a:outerShdw>
                </a:effectLst>
              </a:rPr>
              <a:t>Then </a:t>
            </a:r>
            <a:r>
              <a:rPr lang="zh-SG" sz="2800" b="1" noProof="0" dirty="0">
                <a:solidFill>
                  <a:schemeClr val="bg1"/>
                </a:solidFill>
                <a:effectLst>
                  <a:outerShdw blurRad="50800" dist="38100" algn="l" rotWithShape="0">
                    <a:prstClr val="black">
                      <a:alpha val="40000"/>
                    </a:prstClr>
                  </a:outerShdw>
                </a:effectLst>
              </a:rPr>
              <a:t>Moses</a:t>
            </a:r>
            <a:r>
              <a:rPr lang="zh-SG" sz="2800" noProof="0" dirty="0">
                <a:solidFill>
                  <a:schemeClr val="bg1"/>
                </a:solidFill>
                <a:effectLst>
                  <a:outerShdw blurRad="50800" dist="38100" algn="l" rotWithShape="0">
                    <a:prstClr val="black">
                      <a:alpha val="40000"/>
                    </a:prstClr>
                  </a:outerShdw>
                </a:effectLst>
              </a:rPr>
              <a:t> said to him, “If your Presence does not go with us, do not send us up from here. </a:t>
            </a:r>
            <a:r>
              <a:rPr lang="zh-SG" sz="2800" baseline="30000" noProof="0" dirty="0">
                <a:solidFill>
                  <a:schemeClr val="bg1"/>
                </a:solidFill>
                <a:effectLst>
                  <a:outerShdw blurRad="50800" dist="38100" algn="l" rotWithShape="0">
                    <a:prstClr val="black">
                      <a:alpha val="40000"/>
                    </a:prstClr>
                  </a:outerShdw>
                </a:effectLst>
              </a:rPr>
              <a:t>16</a:t>
            </a:r>
            <a:r>
              <a:rPr lang="zh-SG" sz="2800" b="1" noProof="0" dirty="0">
                <a:solidFill>
                  <a:srgbClr val="FFFF00"/>
                </a:solidFill>
                <a:effectLst>
                  <a:outerShdw blurRad="50800" dist="38100" algn="l" rotWithShape="0">
                    <a:prstClr val="black">
                      <a:alpha val="40000"/>
                    </a:prstClr>
                  </a:outerShdw>
                </a:effectLst>
              </a:rPr>
              <a:t>How will anyone know</a:t>
            </a:r>
            <a:r>
              <a:rPr lang="zh-SG" sz="2800" noProof="0" dirty="0">
                <a:solidFill>
                  <a:schemeClr val="bg1"/>
                </a:solidFill>
                <a:effectLst>
                  <a:outerShdw blurRad="50800" dist="38100" algn="l" rotWithShape="0">
                    <a:prstClr val="black">
                      <a:alpha val="40000"/>
                    </a:prstClr>
                  </a:outerShdw>
                </a:effectLst>
              </a:rPr>
              <a:t> that you are pleased with me and with your people </a:t>
            </a:r>
            <a:r>
              <a:rPr lang="zh-SG" sz="2800" b="1" noProof="0" dirty="0">
                <a:solidFill>
                  <a:srgbClr val="FFFF00"/>
                </a:solidFill>
                <a:effectLst>
                  <a:outerShdw blurRad="50800" dist="38100" algn="l" rotWithShape="0">
                    <a:prstClr val="black">
                      <a:alpha val="40000"/>
                    </a:prstClr>
                  </a:outerShdw>
                </a:effectLst>
              </a:rPr>
              <a:t>unless you go with us? </a:t>
            </a:r>
          </a:p>
          <a:p>
            <a:pPr algn="ctr"/>
            <a:r>
              <a:rPr lang="zh-SG" sz="2800" noProof="0" dirty="0">
                <a:solidFill>
                  <a:schemeClr val="bg1"/>
                </a:solidFill>
                <a:effectLst>
                  <a:outerShdw blurRad="50800" dist="38100" algn="l" rotWithShape="0">
                    <a:prstClr val="black">
                      <a:alpha val="40000"/>
                    </a:prstClr>
                  </a:outerShdw>
                </a:effectLst>
              </a:rPr>
              <a:t>Exodus 33:14-16 niv</a:t>
            </a:r>
          </a:p>
        </p:txBody>
      </p:sp>
      <p:pic>
        <p:nvPicPr>
          <p:cNvPr id="1026" name="Picture 2" descr="Moses and Solomon: Laws and Myths About – Biblical Roots of Certain Pagan  Myths and Philosophies">
            <a:extLst>
              <a:ext uri="{FF2B5EF4-FFF2-40B4-BE49-F238E27FC236}">
                <a16:creationId xmlns:a16="http://schemas.microsoft.com/office/drawing/2014/main" id="{8E3D3AD0-7772-BA0C-8235-F09613D319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52" r="7850"/>
          <a:stretch/>
        </p:blipFill>
        <p:spPr bwMode="auto">
          <a:xfrm>
            <a:off x="0" y="0"/>
            <a:ext cx="3445988" cy="6858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59DD003-1ECB-69B0-3FF0-487499485402}"/>
              </a:ext>
            </a:extLst>
          </p:cNvPr>
          <p:cNvSpPr txBox="1"/>
          <p:nvPr/>
        </p:nvSpPr>
        <p:spPr>
          <a:xfrm>
            <a:off x="3722914" y="3340425"/>
            <a:ext cx="8088085" cy="3385542"/>
          </a:xfrm>
          <a:prstGeom prst="rect">
            <a:avLst/>
          </a:prstGeom>
          <a:noFill/>
        </p:spPr>
        <p:txBody>
          <a:bodyPr wrap="square">
            <a:spAutoFit/>
          </a:bodyPr>
          <a:lstStyle/>
          <a:p>
            <a:r>
              <a:rPr lang="zh-SG" sz="2800" noProof="0" dirty="0">
                <a:solidFill>
                  <a:schemeClr val="bg1"/>
                </a:solidFill>
                <a:effectLst>
                  <a:outerShdw blurRad="50800" dist="38100" algn="l" rotWithShape="0">
                    <a:prstClr val="black">
                      <a:alpha val="40000"/>
                    </a:prstClr>
                  </a:outerShdw>
                </a:effectLst>
              </a:rPr>
              <a:t>耶 和 华 </a:t>
            </a:r>
            <a:r>
              <a:rPr lang="zh-SG" altLang="en-US" sz="2800" dirty="0">
                <a:solidFill>
                  <a:schemeClr val="bg1"/>
                </a:solidFill>
                <a:effectLst>
                  <a:outerShdw blurRad="50800" dist="38100" algn="l" rotWithShape="0">
                    <a:prstClr val="black">
                      <a:alpha val="40000"/>
                    </a:prstClr>
                  </a:outerShdw>
                </a:effectLst>
              </a:rPr>
              <a:t>说 ： </a:t>
            </a:r>
            <a:r>
              <a:rPr lang="en-US" altLang="zh-SG" sz="2800" dirty="0">
                <a:solidFill>
                  <a:schemeClr val="bg1"/>
                </a:solidFill>
                <a:effectLst>
                  <a:outerShdw blurRad="50800" dist="38100" algn="l" rotWithShape="0">
                    <a:prstClr val="black">
                      <a:alpha val="40000"/>
                    </a:prstClr>
                  </a:outerShdw>
                </a:effectLst>
              </a:rPr>
              <a:t>“</a:t>
            </a:r>
            <a:r>
              <a:rPr lang="zh-SG" sz="2800" b="1" noProof="0" dirty="0">
                <a:solidFill>
                  <a:srgbClr val="FFFF00"/>
                </a:solidFill>
                <a:effectLst>
                  <a:outerShdw blurRad="50800" dist="38100" algn="l" rotWithShape="0">
                    <a:prstClr val="black">
                      <a:alpha val="40000"/>
                    </a:prstClr>
                  </a:outerShdw>
                </a:effectLst>
              </a:rPr>
              <a:t>我 必 亲 自 和 你 同 去 ， 使 你 得 安 </a:t>
            </a:r>
            <a:r>
              <a:rPr lang="zh-SG" altLang="en-US" sz="2800" b="1" dirty="0">
                <a:solidFill>
                  <a:srgbClr val="FFFF00"/>
                </a:solidFill>
                <a:effectLst>
                  <a:outerShdw blurRad="50800" dist="38100" algn="l" rotWithShape="0">
                    <a:prstClr val="black">
                      <a:alpha val="40000"/>
                    </a:prstClr>
                  </a:outerShdw>
                </a:effectLst>
              </a:rPr>
              <a:t>息 </a:t>
            </a:r>
            <a:r>
              <a:rPr lang="zh-SG" altLang="en-US" sz="2800" dirty="0">
                <a:solidFill>
                  <a:srgbClr val="FFFF00"/>
                </a:solidFill>
                <a:effectLst>
                  <a:outerShdw blurRad="50800" dist="38100" algn="l" rotWithShape="0">
                    <a:prstClr val="black">
                      <a:alpha val="40000"/>
                    </a:prstClr>
                  </a:outerShdw>
                </a:effectLst>
              </a:rPr>
              <a:t>。</a:t>
            </a:r>
            <a:r>
              <a:rPr lang="en-US" altLang="zh-SG" sz="2800" dirty="0">
                <a:solidFill>
                  <a:schemeClr val="bg1"/>
                </a:solidFill>
                <a:effectLst>
                  <a:outerShdw blurRad="50800" dist="38100" algn="l" rotWithShape="0">
                    <a:prstClr val="black">
                      <a:alpha val="40000"/>
                    </a:prstClr>
                  </a:outerShdw>
                </a:effectLst>
              </a:rPr>
              <a:t>”</a:t>
            </a:r>
            <a:r>
              <a:rPr lang="zh-SG" altLang="en-US" sz="2800" dirty="0">
                <a:solidFill>
                  <a:schemeClr val="bg1"/>
                </a:solidFill>
                <a:effectLst>
                  <a:outerShdw blurRad="50800" dist="38100" algn="l" rotWithShape="0">
                    <a:prstClr val="black">
                      <a:alpha val="40000"/>
                    </a:prstClr>
                  </a:outerShdw>
                </a:effectLst>
              </a:rPr>
              <a:t>  </a:t>
            </a:r>
            <a:r>
              <a:rPr lang="zh-SG" sz="2800" baseline="30000" noProof="0" dirty="0">
                <a:solidFill>
                  <a:schemeClr val="bg1"/>
                </a:solidFill>
                <a:effectLst>
                  <a:outerShdw blurRad="50800" dist="38100" algn="l" rotWithShape="0">
                    <a:prstClr val="black">
                      <a:alpha val="40000"/>
                    </a:prstClr>
                  </a:outerShdw>
                </a:effectLst>
              </a:rPr>
              <a:t>15</a:t>
            </a:r>
            <a:r>
              <a:rPr lang="zh-SG" sz="2800" noProof="0" dirty="0">
                <a:solidFill>
                  <a:schemeClr val="bg1"/>
                </a:solidFill>
                <a:effectLst>
                  <a:outerShdw blurRad="50800" dist="38100" algn="l" rotWithShape="0">
                    <a:prstClr val="black">
                      <a:alpha val="40000"/>
                    </a:prstClr>
                  </a:outerShdw>
                </a:effectLst>
              </a:rPr>
              <a:t> 摩 西 说 ：</a:t>
            </a:r>
            <a:r>
              <a:rPr lang="zh-SG" altLang="en-US" sz="2800" dirty="0">
                <a:solidFill>
                  <a:schemeClr val="bg1"/>
                </a:solidFill>
                <a:effectLst>
                  <a:outerShdw blurRad="50800" dist="38100" algn="l" rotWithShape="0">
                    <a:prstClr val="black">
                      <a:alpha val="40000"/>
                    </a:prstClr>
                  </a:outerShdw>
                </a:effectLst>
              </a:rPr>
              <a:t> </a:t>
            </a:r>
            <a:r>
              <a:rPr lang="en-US" altLang="zh-SG" sz="2800" dirty="0">
                <a:solidFill>
                  <a:schemeClr val="bg1"/>
                </a:solidFill>
                <a:effectLst>
                  <a:outerShdw blurRad="50800" dist="38100" algn="l" rotWithShape="0">
                    <a:prstClr val="black">
                      <a:alpha val="40000"/>
                    </a:prstClr>
                  </a:outerShdw>
                </a:effectLst>
              </a:rPr>
              <a:t>“</a:t>
            </a:r>
            <a:r>
              <a:rPr lang="zh-SG" sz="2800" noProof="0" dirty="0">
                <a:solidFill>
                  <a:schemeClr val="bg1"/>
                </a:solidFill>
                <a:effectLst>
                  <a:outerShdw blurRad="50800" dist="38100" algn="l" rotWithShape="0">
                    <a:prstClr val="black">
                      <a:alpha val="40000"/>
                    </a:prstClr>
                  </a:outerShdw>
                </a:effectLst>
              </a:rPr>
              <a:t>你 若 不 亲 自 和 我 同 去 ， 就 不 要 把 我 们 从 这 里 领 上 去 。</a:t>
            </a:r>
            <a:r>
              <a:rPr lang="zh-SG" sz="2800" baseline="30000" noProof="0" dirty="0">
                <a:solidFill>
                  <a:schemeClr val="bg1"/>
                </a:solidFill>
                <a:effectLst>
                  <a:outerShdw blurRad="50800" dist="38100" algn="l" rotWithShape="0">
                    <a:prstClr val="black">
                      <a:alpha val="40000"/>
                    </a:prstClr>
                  </a:outerShdw>
                </a:effectLst>
              </a:rPr>
              <a:t>16</a:t>
            </a:r>
            <a:r>
              <a:rPr lang="zh-SG" sz="2800" noProof="0" dirty="0">
                <a:solidFill>
                  <a:schemeClr val="bg1"/>
                </a:solidFill>
                <a:effectLst>
                  <a:outerShdw blurRad="50800" dist="38100" algn="l" rotWithShape="0">
                    <a:prstClr val="black">
                      <a:alpha val="40000"/>
                    </a:prstClr>
                  </a:outerShdw>
                </a:effectLst>
              </a:rPr>
              <a:t> </a:t>
            </a:r>
            <a:r>
              <a:rPr lang="zh-SG" sz="2800" b="1" noProof="0" dirty="0">
                <a:solidFill>
                  <a:srgbClr val="FFFF00"/>
                </a:solidFill>
                <a:effectLst>
                  <a:outerShdw blurRad="50800" dist="38100" algn="l" rotWithShape="0">
                    <a:prstClr val="black">
                      <a:alpha val="40000"/>
                    </a:prstClr>
                  </a:outerShdw>
                </a:effectLst>
              </a:rPr>
              <a:t>人 在 何 事 上 得 以 知 道</a:t>
            </a:r>
            <a:r>
              <a:rPr lang="zh-SG" sz="2800" noProof="0" dirty="0">
                <a:solidFill>
                  <a:schemeClr val="bg1"/>
                </a:solidFill>
                <a:effectLst>
                  <a:outerShdw blurRad="50800" dist="38100" algn="l" rotWithShape="0">
                    <a:prstClr val="black">
                      <a:alpha val="40000"/>
                    </a:prstClr>
                  </a:outerShdw>
                </a:effectLst>
              </a:rPr>
              <a:t> 我 和 你 的 百 姓 在 你 眼 前 蒙 恩 呢 ？ </a:t>
            </a:r>
            <a:r>
              <a:rPr lang="zh-SG" sz="2800" b="1" noProof="0" dirty="0">
                <a:solidFill>
                  <a:srgbClr val="FFFF00"/>
                </a:solidFill>
                <a:effectLst>
                  <a:outerShdw blurRad="50800" dist="38100" algn="l" rotWithShape="0">
                    <a:prstClr val="black">
                      <a:alpha val="40000"/>
                    </a:prstClr>
                  </a:outerShdw>
                </a:effectLst>
              </a:rPr>
              <a:t>岂 不 是 因 你 与 我 们 同 去 </a:t>
            </a:r>
            <a:r>
              <a:rPr lang="zh-SG" sz="2800" noProof="0" dirty="0">
                <a:solidFill>
                  <a:schemeClr val="bg1"/>
                </a:solidFill>
                <a:effectLst>
                  <a:outerShdw blurRad="50800" dist="38100" algn="l" rotWithShape="0">
                    <a:prstClr val="black">
                      <a:alpha val="40000"/>
                    </a:prstClr>
                  </a:outerShdw>
                </a:effectLst>
              </a:rPr>
              <a:t>、 使 我 和 你 的 百 姓 与 地 上 的 万 民 有 分 别 </a:t>
            </a:r>
            <a:r>
              <a:rPr lang="zh-SG" sz="2800" noProof="0" dirty="0">
                <a:solidFill>
                  <a:schemeClr val="bg1"/>
                </a:solidFill>
              </a:rPr>
              <a:t>么</a:t>
            </a:r>
            <a:r>
              <a:rPr lang="zh-SG" sz="2800" noProof="0" dirty="0">
                <a:solidFill>
                  <a:schemeClr val="bg1"/>
                </a:solidFill>
                <a:effectLst>
                  <a:outerShdw blurRad="50800" dist="38100" algn="l" rotWithShape="0">
                    <a:prstClr val="black">
                      <a:alpha val="40000"/>
                    </a:prstClr>
                  </a:outerShdw>
                </a:effectLst>
              </a:rPr>
              <a:t> ？</a:t>
            </a:r>
            <a:r>
              <a:rPr lang="en-US" altLang="zh-SG" sz="2800" noProof="0" dirty="0">
                <a:solidFill>
                  <a:schemeClr val="bg1"/>
                </a:solidFill>
                <a:effectLst>
                  <a:outerShdw blurRad="50800" dist="38100" algn="l" rotWithShape="0">
                    <a:prstClr val="black">
                      <a:alpha val="40000"/>
                    </a:prstClr>
                  </a:outerShdw>
                </a:effectLst>
              </a:rPr>
              <a:t>”</a:t>
            </a:r>
            <a:r>
              <a:rPr lang="zh-SG" altLang="en-US" sz="2800" dirty="0">
                <a:solidFill>
                  <a:schemeClr val="bg1"/>
                </a:solidFill>
                <a:effectLst>
                  <a:outerShdw blurRad="50800" dist="38100" algn="l" rotWithShape="0">
                    <a:prstClr val="black">
                      <a:alpha val="40000"/>
                    </a:prstClr>
                  </a:outerShdw>
                </a:effectLst>
              </a:rPr>
              <a:t> </a:t>
            </a:r>
            <a:endParaRPr lang="zh-SG" sz="2800" noProof="0" dirty="0">
              <a:solidFill>
                <a:schemeClr val="bg1"/>
              </a:solidFill>
              <a:effectLst>
                <a:outerShdw blurRad="50800" dist="38100" algn="l" rotWithShape="0">
                  <a:prstClr val="black">
                    <a:alpha val="40000"/>
                  </a:prstClr>
                </a:outerShdw>
              </a:effectLst>
            </a:endParaRPr>
          </a:p>
          <a:p>
            <a:pPr algn="l"/>
            <a:endParaRPr lang="zh-SG" sz="1000" noProof="0" dirty="0">
              <a:solidFill>
                <a:schemeClr val="bg1"/>
              </a:solidFill>
              <a:effectLst>
                <a:outerShdw blurRad="50800" dist="38100" algn="l" rotWithShape="0">
                  <a:prstClr val="black">
                    <a:alpha val="40000"/>
                  </a:prstClr>
                </a:outerShdw>
              </a:effectLst>
            </a:endParaRPr>
          </a:p>
          <a:p>
            <a:r>
              <a:rPr lang="zh-SG" sz="2800" noProof="0" dirty="0">
                <a:solidFill>
                  <a:schemeClr val="bg1"/>
                </a:solidFill>
              </a:rPr>
              <a:t>出埃及记</a:t>
            </a:r>
            <a:r>
              <a:rPr lang="zh-SG" sz="3200" noProof="0" dirty="0">
                <a:solidFill>
                  <a:schemeClr val="bg1"/>
                </a:solidFill>
              </a:rPr>
              <a:t> </a:t>
            </a:r>
            <a:r>
              <a:rPr lang="zh-SG" sz="2800" noProof="0" dirty="0">
                <a:solidFill>
                  <a:schemeClr val="bg1"/>
                </a:solidFill>
                <a:effectLst>
                  <a:outerShdw blurRad="50800" dist="38100" algn="l" rotWithShape="0">
                    <a:prstClr val="black">
                      <a:alpha val="40000"/>
                    </a:prstClr>
                  </a:outerShdw>
                </a:effectLst>
              </a:rPr>
              <a:t>33:14-16</a:t>
            </a:r>
          </a:p>
        </p:txBody>
      </p:sp>
    </p:spTree>
    <p:extLst>
      <p:ext uri="{BB962C8B-B14F-4D97-AF65-F5344CB8AC3E}">
        <p14:creationId xmlns:p14="http://schemas.microsoft.com/office/powerpoint/2010/main" val="329009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E64E1618-4DD4-6731-4AF2-89F7982D92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47" t="6032" r="8181" b="8889"/>
          <a:stretch>
            <a:fillRect/>
          </a:stretch>
        </p:blipFill>
        <p:spPr bwMode="auto">
          <a:xfrm>
            <a:off x="87086" y="1738990"/>
            <a:ext cx="6890657" cy="436517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7755173-3EEA-2754-339E-E11A1F86C020}"/>
              </a:ext>
            </a:extLst>
          </p:cNvPr>
          <p:cNvSpPr txBox="1"/>
          <p:nvPr/>
        </p:nvSpPr>
        <p:spPr>
          <a:xfrm>
            <a:off x="7184569" y="1502237"/>
            <a:ext cx="4681387" cy="2062103"/>
          </a:xfrm>
          <a:prstGeom prst="rect">
            <a:avLst/>
          </a:prstGeom>
          <a:noFill/>
        </p:spPr>
        <p:txBody>
          <a:bodyPr wrap="square">
            <a:spAutoFit/>
          </a:bodyPr>
          <a:lstStyle/>
          <a:p>
            <a:r>
              <a:rPr lang="zh-SG" sz="3200" noProof="0" dirty="0">
                <a:solidFill>
                  <a:schemeClr val="bg1"/>
                </a:solidFill>
                <a:effectLst>
                  <a:outerShdw blurRad="50800" dist="38100" algn="l" rotWithShape="0">
                    <a:prstClr val="black">
                      <a:alpha val="40000"/>
                    </a:prstClr>
                  </a:outerShdw>
                </a:effectLst>
              </a:rPr>
              <a:t>And they heard the sound of the </a:t>
            </a:r>
            <a:r>
              <a:rPr lang="zh-SG" sz="3200" b="1" noProof="0" dirty="0">
                <a:solidFill>
                  <a:srgbClr val="FFFF00"/>
                </a:solidFill>
                <a:effectLst>
                  <a:outerShdw blurRad="50800" dist="38100" algn="l" rotWithShape="0">
                    <a:prstClr val="black">
                      <a:alpha val="40000"/>
                    </a:prstClr>
                  </a:outerShdw>
                </a:effectLst>
              </a:rPr>
              <a:t>Lord God walking in the garden in the cool of the day</a:t>
            </a:r>
            <a:r>
              <a:rPr lang="zh-SG" sz="3200" noProof="0" dirty="0">
                <a:solidFill>
                  <a:schemeClr val="bg1"/>
                </a:solidFill>
                <a:effectLst>
                  <a:outerShdw blurRad="50800" dist="38100" algn="l" rotWithShape="0">
                    <a:prstClr val="black">
                      <a:alpha val="40000"/>
                    </a:prstClr>
                  </a:outerShdw>
                </a:effectLst>
              </a:rPr>
              <a:t>, </a:t>
            </a:r>
            <a:r>
              <a:rPr lang="zh-SG" sz="2800" noProof="0" dirty="0">
                <a:solidFill>
                  <a:schemeClr val="bg1"/>
                </a:solidFill>
                <a:effectLst>
                  <a:outerShdw blurRad="50800" dist="38100" algn="l" rotWithShape="0">
                    <a:prstClr val="black">
                      <a:alpha val="40000"/>
                    </a:prstClr>
                  </a:outerShdw>
                </a:effectLst>
              </a:rPr>
              <a:t>Genesis 3:8a  esv</a:t>
            </a:r>
          </a:p>
        </p:txBody>
      </p:sp>
      <p:sp>
        <p:nvSpPr>
          <p:cNvPr id="4" name="TextBox 3">
            <a:extLst>
              <a:ext uri="{FF2B5EF4-FFF2-40B4-BE49-F238E27FC236}">
                <a16:creationId xmlns:a16="http://schemas.microsoft.com/office/drawing/2014/main" id="{7B678898-B0AD-2CC6-62F4-9975753F73AF}"/>
              </a:ext>
            </a:extLst>
          </p:cNvPr>
          <p:cNvSpPr txBox="1"/>
          <p:nvPr/>
        </p:nvSpPr>
        <p:spPr>
          <a:xfrm>
            <a:off x="7282541" y="3767720"/>
            <a:ext cx="4485444" cy="1754326"/>
          </a:xfrm>
          <a:prstGeom prst="rect">
            <a:avLst/>
          </a:prstGeom>
          <a:noFill/>
        </p:spPr>
        <p:txBody>
          <a:bodyPr wrap="square">
            <a:spAutoFit/>
          </a:bodyPr>
          <a:lstStyle/>
          <a:p>
            <a:r>
              <a:rPr lang="zh-SG" sz="3200" noProof="0" dirty="0">
                <a:solidFill>
                  <a:schemeClr val="bg1"/>
                </a:solidFill>
                <a:effectLst>
                  <a:outerShdw blurRad="50800" dist="38100" algn="l" rotWithShape="0">
                    <a:prstClr val="black">
                      <a:alpha val="40000"/>
                    </a:prstClr>
                  </a:outerShdw>
                </a:effectLst>
              </a:rPr>
              <a:t>天 起 了 凉 风 </a:t>
            </a:r>
            <a:r>
              <a:rPr lang="zh-SG" sz="3200" noProof="0" dirty="0">
                <a:solidFill>
                  <a:srgbClr val="FFFF00"/>
                </a:solidFill>
                <a:effectLst>
                  <a:outerShdw blurRad="50800" dist="38100" algn="l" rotWithShape="0">
                    <a:prstClr val="black">
                      <a:alpha val="40000"/>
                    </a:prstClr>
                  </a:outerShdw>
                </a:effectLst>
              </a:rPr>
              <a:t>， </a:t>
            </a:r>
            <a:r>
              <a:rPr lang="zh-SG" sz="3200" b="1" noProof="0" dirty="0">
                <a:solidFill>
                  <a:srgbClr val="FFFF00"/>
                </a:solidFill>
                <a:effectLst>
                  <a:outerShdw blurRad="50800" dist="38100" algn="l" rotWithShape="0">
                    <a:prstClr val="black">
                      <a:alpha val="40000"/>
                    </a:prstClr>
                  </a:outerShdw>
                </a:effectLst>
              </a:rPr>
              <a:t>耶 和 华 神 在 园 中 行 走</a:t>
            </a:r>
            <a:r>
              <a:rPr lang="zh-SG" sz="3200" noProof="0" dirty="0">
                <a:solidFill>
                  <a:schemeClr val="bg1"/>
                </a:solidFill>
                <a:effectLst>
                  <a:outerShdw blurRad="50800" dist="38100" algn="l" rotWithShape="0">
                    <a:prstClr val="black">
                      <a:alpha val="40000"/>
                    </a:prstClr>
                  </a:outerShdw>
                </a:effectLst>
              </a:rPr>
              <a:t> 。</a:t>
            </a:r>
            <a:endParaRPr lang="en-AU" altLang="zh-SG" sz="3200" noProof="0" dirty="0">
              <a:solidFill>
                <a:schemeClr val="bg1"/>
              </a:solidFill>
              <a:effectLst>
                <a:outerShdw blurRad="50800" dist="38100" algn="l" rotWithShape="0">
                  <a:prstClr val="black">
                    <a:alpha val="40000"/>
                  </a:prstClr>
                </a:outerShdw>
              </a:effectLst>
            </a:endParaRPr>
          </a:p>
          <a:p>
            <a:endParaRPr lang="zh-SG" sz="1200" noProof="0" dirty="0">
              <a:solidFill>
                <a:schemeClr val="bg1"/>
              </a:solidFill>
              <a:effectLst>
                <a:outerShdw blurRad="50800" dist="38100" algn="l" rotWithShape="0">
                  <a:prstClr val="black">
                    <a:alpha val="40000"/>
                  </a:prstClr>
                </a:outerShdw>
              </a:effectLst>
            </a:endParaRPr>
          </a:p>
          <a:p>
            <a:r>
              <a:rPr lang="zh-SG" sz="3200" noProof="0" dirty="0">
                <a:solidFill>
                  <a:schemeClr val="bg1"/>
                </a:solidFill>
                <a:effectLst>
                  <a:outerShdw blurRad="50800" dist="38100" algn="l" rotWithShape="0">
                    <a:prstClr val="black">
                      <a:alpha val="40000"/>
                    </a:prstClr>
                  </a:outerShdw>
                </a:effectLst>
              </a:rPr>
              <a:t>創 世 記 3:8a</a:t>
            </a:r>
          </a:p>
        </p:txBody>
      </p:sp>
    </p:spTree>
    <p:extLst>
      <p:ext uri="{BB962C8B-B14F-4D97-AF65-F5344CB8AC3E}">
        <p14:creationId xmlns:p14="http://schemas.microsoft.com/office/powerpoint/2010/main" val="3245902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A9C309-CE04-7E0C-B6B6-A2266BACFB9D}"/>
              </a:ext>
            </a:extLst>
          </p:cNvPr>
          <p:cNvSpPr txBox="1"/>
          <p:nvPr/>
        </p:nvSpPr>
        <p:spPr>
          <a:xfrm>
            <a:off x="6564086" y="751344"/>
            <a:ext cx="5223018" cy="2677656"/>
          </a:xfrm>
          <a:prstGeom prst="rect">
            <a:avLst/>
          </a:prstGeom>
          <a:noFill/>
        </p:spPr>
        <p:txBody>
          <a:bodyPr wrap="square">
            <a:spAutoFit/>
          </a:bodyPr>
          <a:lstStyle/>
          <a:p>
            <a:r>
              <a:rPr lang="zh-SG" sz="2800" noProof="0" dirty="0">
                <a:solidFill>
                  <a:schemeClr val="bg1"/>
                </a:solidFill>
                <a:effectLst>
                  <a:outerShdw blurRad="50800" dist="38100" algn="l" rotWithShape="0">
                    <a:prstClr val="black">
                      <a:alpha val="40000"/>
                    </a:prstClr>
                  </a:outerShdw>
                </a:effectLst>
              </a:rPr>
              <a:t>Jesus said to him, “Have I been with you so long, and you still do not know me, Philip? </a:t>
            </a:r>
            <a:r>
              <a:rPr lang="zh-SG" sz="2800" b="1" noProof="0" dirty="0">
                <a:solidFill>
                  <a:srgbClr val="FFFF00"/>
                </a:solidFill>
                <a:effectLst>
                  <a:outerShdw blurRad="50800" dist="38100" algn="l" rotWithShape="0">
                    <a:prstClr val="black">
                      <a:alpha val="40000"/>
                    </a:prstClr>
                  </a:outerShdw>
                </a:effectLst>
              </a:rPr>
              <a:t>Whoever has seen me has seen the Father</a:t>
            </a:r>
            <a:r>
              <a:rPr lang="zh-SG" sz="2800" noProof="0" dirty="0">
                <a:solidFill>
                  <a:schemeClr val="bg1"/>
                </a:solidFill>
                <a:effectLst>
                  <a:outerShdw blurRad="50800" dist="38100" algn="l" rotWithShape="0">
                    <a:prstClr val="black">
                      <a:alpha val="40000"/>
                    </a:prstClr>
                  </a:outerShdw>
                </a:effectLst>
              </a:rPr>
              <a:t>. How can you say, ‘Show us the Father’?      John 14:9 esv</a:t>
            </a:r>
          </a:p>
        </p:txBody>
      </p:sp>
      <p:pic>
        <p:nvPicPr>
          <p:cNvPr id="9218" name="Picture 2">
            <a:extLst>
              <a:ext uri="{FF2B5EF4-FFF2-40B4-BE49-F238E27FC236}">
                <a16:creationId xmlns:a16="http://schemas.microsoft.com/office/drawing/2014/main" id="{7D4FD702-7F03-9C95-E24E-422EF3F04C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778" r="23306"/>
          <a:stretch>
            <a:fillRect/>
          </a:stretch>
        </p:blipFill>
        <p:spPr bwMode="auto">
          <a:xfrm>
            <a:off x="0" y="1311250"/>
            <a:ext cx="6475911" cy="424046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6E10DC-64BF-8CC6-AAA8-4F21A8CE7354}"/>
              </a:ext>
            </a:extLst>
          </p:cNvPr>
          <p:cNvSpPr txBox="1"/>
          <p:nvPr/>
        </p:nvSpPr>
        <p:spPr>
          <a:xfrm>
            <a:off x="6564086" y="3696799"/>
            <a:ext cx="5223018" cy="2862322"/>
          </a:xfrm>
          <a:prstGeom prst="rect">
            <a:avLst/>
          </a:prstGeom>
          <a:noFill/>
        </p:spPr>
        <p:txBody>
          <a:bodyPr wrap="square">
            <a:spAutoFit/>
          </a:bodyPr>
          <a:lstStyle/>
          <a:p>
            <a:r>
              <a:rPr lang="zh-SG" sz="2800" noProof="0" dirty="0">
                <a:solidFill>
                  <a:schemeClr val="bg1"/>
                </a:solidFill>
                <a:effectLst>
                  <a:outerShdw blurRad="50800" dist="38100" algn="l" rotWithShape="0">
                    <a:prstClr val="black">
                      <a:alpha val="40000"/>
                    </a:prstClr>
                  </a:outerShdw>
                </a:effectLst>
              </a:rPr>
              <a:t>耶 稣 对 他 说 ： 腓 力 ， 我 与 你 们 同 在 这 样 长 久 ， 你 还 不 认 识 我</a:t>
            </a:r>
            <a:r>
              <a:rPr lang="zh-SG" sz="2800" noProof="0" dirty="0">
                <a:solidFill>
                  <a:schemeClr val="bg1"/>
                </a:solidFill>
              </a:rPr>
              <a:t>么</a:t>
            </a:r>
            <a:r>
              <a:rPr lang="zh-SG" sz="2800" noProof="0" dirty="0">
                <a:solidFill>
                  <a:schemeClr val="bg1"/>
                </a:solidFill>
                <a:effectLst>
                  <a:outerShdw blurRad="50800" dist="38100" algn="l" rotWithShape="0">
                    <a:prstClr val="black">
                      <a:alpha val="40000"/>
                    </a:prstClr>
                  </a:outerShdw>
                </a:effectLst>
              </a:rPr>
              <a:t> ？ </a:t>
            </a:r>
            <a:r>
              <a:rPr lang="zh-SG" sz="2800" b="1" noProof="0" dirty="0">
                <a:solidFill>
                  <a:srgbClr val="FFFF00"/>
                </a:solidFill>
                <a:effectLst>
                  <a:outerShdw blurRad="50800" dist="38100" algn="l" rotWithShape="0">
                    <a:prstClr val="black">
                      <a:alpha val="40000"/>
                    </a:prstClr>
                  </a:outerShdw>
                </a:effectLst>
              </a:rPr>
              <a:t>人 看 见 了 我 ， 就 是 看 见 了 父 </a:t>
            </a:r>
            <a:r>
              <a:rPr lang="zh-SG" sz="2800" noProof="0" dirty="0">
                <a:solidFill>
                  <a:schemeClr val="bg1"/>
                </a:solidFill>
                <a:effectLst>
                  <a:outerShdw blurRad="50800" dist="38100" algn="l" rotWithShape="0">
                    <a:prstClr val="black">
                      <a:alpha val="40000"/>
                    </a:prstClr>
                  </a:outerShdw>
                </a:effectLst>
              </a:rPr>
              <a:t>； 你 怎 </a:t>
            </a:r>
            <a:r>
              <a:rPr lang="zh-SG" sz="2800" noProof="0" dirty="0">
                <a:solidFill>
                  <a:schemeClr val="bg1"/>
                </a:solidFill>
              </a:rPr>
              <a:t>么 </a:t>
            </a:r>
            <a:r>
              <a:rPr lang="zh-SG" sz="2800" noProof="0" dirty="0">
                <a:solidFill>
                  <a:schemeClr val="bg1"/>
                </a:solidFill>
                <a:effectLst>
                  <a:outerShdw blurRad="50800" dist="38100" algn="l" rotWithShape="0">
                    <a:prstClr val="black">
                      <a:alpha val="40000"/>
                    </a:prstClr>
                  </a:outerShdw>
                </a:effectLst>
              </a:rPr>
              <a:t>说 将 父 显 给 我 们 看 呢 ？</a:t>
            </a:r>
          </a:p>
          <a:p>
            <a:endParaRPr lang="zh-SG" sz="1200" noProof="0" dirty="0">
              <a:solidFill>
                <a:schemeClr val="bg1"/>
              </a:solidFill>
              <a:effectLst>
                <a:outerShdw blurRad="50800" dist="38100" algn="l" rotWithShape="0">
                  <a:prstClr val="black">
                    <a:alpha val="40000"/>
                  </a:prstClr>
                </a:outerShdw>
              </a:effectLst>
            </a:endParaRPr>
          </a:p>
          <a:p>
            <a:r>
              <a:rPr lang="zh-SG" sz="2800" noProof="0" dirty="0">
                <a:solidFill>
                  <a:schemeClr val="bg1"/>
                </a:solidFill>
                <a:effectLst>
                  <a:outerShdw blurRad="50800" dist="38100" algn="l" rotWithShape="0">
                    <a:prstClr val="black">
                      <a:alpha val="40000"/>
                    </a:prstClr>
                  </a:outerShdw>
                </a:effectLst>
              </a:rPr>
              <a:t>約 翰 福 音 14:9</a:t>
            </a:r>
          </a:p>
        </p:txBody>
      </p:sp>
    </p:spTree>
    <p:extLst>
      <p:ext uri="{BB962C8B-B14F-4D97-AF65-F5344CB8AC3E}">
        <p14:creationId xmlns:p14="http://schemas.microsoft.com/office/powerpoint/2010/main" val="181852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a room&#10;&#10;Description automatically generated">
            <a:extLst>
              <a:ext uri="{FF2B5EF4-FFF2-40B4-BE49-F238E27FC236}">
                <a16:creationId xmlns:a16="http://schemas.microsoft.com/office/drawing/2014/main" id="{00CE160A-668C-1A93-338E-10B8D5512D8A}"/>
              </a:ext>
            </a:extLst>
          </p:cNvPr>
          <p:cNvPicPr>
            <a:picLocks noChangeAspect="1"/>
          </p:cNvPicPr>
          <p:nvPr/>
        </p:nvPicPr>
        <p:blipFill rotWithShape="1">
          <a:blip r:embed="rId3"/>
          <a:srcRect l="5030" r="12500" b="26299"/>
          <a:stretch>
            <a:fillRect/>
          </a:stretch>
        </p:blipFill>
        <p:spPr>
          <a:xfrm>
            <a:off x="3008175" y="206418"/>
            <a:ext cx="6876056" cy="3037114"/>
          </a:xfrm>
          <a:prstGeom prst="rect">
            <a:avLst/>
          </a:prstGeom>
          <a:effectLst>
            <a:softEdge rad="127000"/>
          </a:effectLst>
        </p:spPr>
      </p:pic>
      <p:sp>
        <p:nvSpPr>
          <p:cNvPr id="4" name="TextBox 3">
            <a:extLst>
              <a:ext uri="{FF2B5EF4-FFF2-40B4-BE49-F238E27FC236}">
                <a16:creationId xmlns:a16="http://schemas.microsoft.com/office/drawing/2014/main" id="{E66E9574-6201-B2C2-1F41-AF7BE30F986A}"/>
              </a:ext>
            </a:extLst>
          </p:cNvPr>
          <p:cNvSpPr txBox="1"/>
          <p:nvPr/>
        </p:nvSpPr>
        <p:spPr>
          <a:xfrm>
            <a:off x="602432" y="5015791"/>
            <a:ext cx="11151220" cy="1384995"/>
          </a:xfrm>
          <a:prstGeom prst="rect">
            <a:avLst/>
          </a:prstGeom>
          <a:noFill/>
        </p:spPr>
        <p:txBody>
          <a:bodyPr wrap="square">
            <a:spAutoFit/>
          </a:bodyPr>
          <a:lstStyle/>
          <a:p>
            <a:r>
              <a:rPr lang="zh-SG" sz="2800" noProof="0" dirty="0">
                <a:solidFill>
                  <a:schemeClr val="bg1"/>
                </a:solidFill>
                <a:effectLst>
                  <a:outerShdw blurRad="50800" dist="38100" algn="l" rotWithShape="0">
                    <a:prstClr val="black">
                      <a:alpha val="40000"/>
                    </a:prstClr>
                  </a:outerShdw>
                </a:effectLst>
              </a:rPr>
              <a:t>然 而 ， 我 将 真 情 告 诉 你 们 ， </a:t>
            </a:r>
            <a:r>
              <a:rPr lang="zh-SG" sz="2800" b="1" noProof="0" dirty="0">
                <a:solidFill>
                  <a:srgbClr val="FFFF00"/>
                </a:solidFill>
                <a:effectLst>
                  <a:outerShdw blurRad="50800" dist="38100" algn="l" rotWithShape="0">
                    <a:prstClr val="black">
                      <a:alpha val="40000"/>
                    </a:prstClr>
                  </a:outerShdw>
                </a:effectLst>
              </a:rPr>
              <a:t>我 去 是 与 你 们 有 益 的 </a:t>
            </a:r>
            <a:r>
              <a:rPr lang="zh-SG" sz="2800" noProof="0" dirty="0">
                <a:solidFill>
                  <a:schemeClr val="bg1"/>
                </a:solidFill>
                <a:effectLst>
                  <a:outerShdw blurRad="50800" dist="38100" algn="l" rotWithShape="0">
                    <a:prstClr val="black">
                      <a:alpha val="40000"/>
                    </a:prstClr>
                  </a:outerShdw>
                </a:effectLst>
              </a:rPr>
              <a:t>； 我 若 不 去 ， 保 惠 师 就 不 到 你 们 这 里 来 ； 我 若 去 ， 就 差 他 来 。</a:t>
            </a:r>
          </a:p>
          <a:p>
            <a:r>
              <a:rPr lang="zh-SG" sz="2800" noProof="0" dirty="0">
                <a:solidFill>
                  <a:schemeClr val="bg1"/>
                </a:solidFill>
                <a:effectLst>
                  <a:outerShdw blurRad="50800" dist="38100" algn="l" rotWithShape="0">
                    <a:prstClr val="black">
                      <a:alpha val="40000"/>
                    </a:prstClr>
                  </a:outerShdw>
                </a:effectLst>
              </a:rPr>
              <a:t>約 翰 福 音 16:7</a:t>
            </a:r>
          </a:p>
        </p:txBody>
      </p:sp>
      <p:sp>
        <p:nvSpPr>
          <p:cNvPr id="5" name="TextBox 4">
            <a:extLst>
              <a:ext uri="{FF2B5EF4-FFF2-40B4-BE49-F238E27FC236}">
                <a16:creationId xmlns:a16="http://schemas.microsoft.com/office/drawing/2014/main" id="{B4030C8B-3425-9B0B-412F-5234381AB034}"/>
              </a:ext>
            </a:extLst>
          </p:cNvPr>
          <p:cNvSpPr txBox="1"/>
          <p:nvPr/>
        </p:nvSpPr>
        <p:spPr>
          <a:xfrm>
            <a:off x="602432" y="3480707"/>
            <a:ext cx="11151220" cy="1384995"/>
          </a:xfrm>
          <a:prstGeom prst="rect">
            <a:avLst/>
          </a:prstGeom>
          <a:noFill/>
        </p:spPr>
        <p:txBody>
          <a:bodyPr wrap="square">
            <a:spAutoFit/>
          </a:bodyPr>
          <a:lstStyle/>
          <a:p>
            <a:pPr algn="ctr"/>
            <a:r>
              <a:rPr lang="zh-SG" sz="2800" kern="100" noProof="0" dirty="0">
                <a:solidFill>
                  <a:schemeClr val="bg1"/>
                </a:solidFill>
                <a:effectLst>
                  <a:outerShdw blurRad="50800" dist="38100" algn="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rPr>
              <a:t>Nevertheless, I tell you the truth: </a:t>
            </a:r>
            <a:r>
              <a:rPr lang="zh-SG" sz="2800" b="1" kern="100" noProof="0" dirty="0">
                <a:solidFill>
                  <a:srgbClr val="FFFF00"/>
                </a:solidFill>
                <a:effectLst>
                  <a:outerShdw blurRad="50800" dist="38100" algn="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rPr>
              <a:t>it is to your advantage that I go away</a:t>
            </a:r>
            <a:r>
              <a:rPr lang="zh-SG" sz="2800" kern="100" noProof="0" dirty="0">
                <a:solidFill>
                  <a:schemeClr val="bg1"/>
                </a:solidFill>
                <a:effectLst>
                  <a:outerShdw blurRad="50800" dist="38100" algn="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rPr>
              <a:t>, for if I do not go away, the Helper will not come to you. But if I go, I will send him to you.   John 16:7 esv</a:t>
            </a:r>
          </a:p>
        </p:txBody>
      </p:sp>
    </p:spTree>
    <p:extLst>
      <p:ext uri="{BB962C8B-B14F-4D97-AF65-F5344CB8AC3E}">
        <p14:creationId xmlns:p14="http://schemas.microsoft.com/office/powerpoint/2010/main" val="4013261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noProof="0" dirty="0"/>
          </a:p>
        </p:txBody>
      </p:sp>
      <p:sp>
        <p:nvSpPr>
          <p:cNvPr id="3" name="TextBox 2">
            <a:extLst>
              <a:ext uri="{FF2B5EF4-FFF2-40B4-BE49-F238E27FC236}">
                <a16:creationId xmlns:a16="http://schemas.microsoft.com/office/drawing/2014/main" id="{B43EDFBB-F729-343B-91A4-BF039959929A}"/>
              </a:ext>
            </a:extLst>
          </p:cNvPr>
          <p:cNvSpPr txBox="1"/>
          <p:nvPr/>
        </p:nvSpPr>
        <p:spPr>
          <a:xfrm>
            <a:off x="390322" y="1668040"/>
            <a:ext cx="5962785" cy="2520928"/>
          </a:xfrm>
          <a:prstGeom prst="rect">
            <a:avLst/>
          </a:prstGeom>
        </p:spPr>
        <p:txBody>
          <a:bodyPr vert="horz" lIns="91440" tIns="45720" rIns="91440" bIns="45720" rtlCol="0">
            <a:noAutofit/>
          </a:bodyPr>
          <a:lstStyle/>
          <a:p>
            <a:pPr algn="ctr">
              <a:lnSpc>
                <a:spcPct val="90000"/>
              </a:lnSpc>
              <a:spcAft>
                <a:spcPts val="600"/>
              </a:spcAft>
            </a:pPr>
            <a:r>
              <a:rPr lang="zh-SG" sz="2800" noProof="0" dirty="0">
                <a:solidFill>
                  <a:schemeClr val="bg1"/>
                </a:solidFill>
                <a:effectLst>
                  <a:outerShdw blurRad="50800" dist="38100" algn="l" rotWithShape="0">
                    <a:schemeClr val="tx1">
                      <a:alpha val="40000"/>
                    </a:schemeClr>
                  </a:outerShdw>
                </a:effectLst>
              </a:rPr>
              <a:t>And when Jesus had cried out again in a loud voice, he gave up his spirit. </a:t>
            </a:r>
            <a:r>
              <a:rPr lang="zh-SG" sz="2800" baseline="30000" noProof="0" dirty="0">
                <a:solidFill>
                  <a:schemeClr val="bg1"/>
                </a:solidFill>
                <a:effectLst>
                  <a:outerShdw blurRad="50800" dist="38100" algn="l" rotWithShape="0">
                    <a:schemeClr val="tx1">
                      <a:alpha val="40000"/>
                    </a:schemeClr>
                  </a:outerShdw>
                </a:effectLst>
              </a:rPr>
              <a:t>51</a:t>
            </a:r>
            <a:r>
              <a:rPr lang="zh-SG" sz="2800" noProof="0" dirty="0">
                <a:solidFill>
                  <a:schemeClr val="bg1"/>
                </a:solidFill>
                <a:effectLst>
                  <a:outerShdw blurRad="50800" dist="38100" algn="l" rotWithShape="0">
                    <a:schemeClr val="tx1">
                      <a:alpha val="40000"/>
                    </a:schemeClr>
                  </a:outerShdw>
                </a:effectLst>
              </a:rPr>
              <a:t> </a:t>
            </a:r>
            <a:r>
              <a:rPr lang="zh-SG" sz="2800" b="1" noProof="0" dirty="0">
                <a:solidFill>
                  <a:srgbClr val="FFFF00"/>
                </a:solidFill>
                <a:effectLst>
                  <a:outerShdw blurRad="50800" dist="38100" algn="l" rotWithShape="0">
                    <a:schemeClr val="tx1">
                      <a:alpha val="40000"/>
                    </a:schemeClr>
                  </a:outerShdw>
                </a:effectLst>
              </a:rPr>
              <a:t>At that moment the curtain of the temple was torn in two from top to bottom</a:t>
            </a:r>
            <a:r>
              <a:rPr lang="zh-SG" sz="2800" noProof="0" dirty="0">
                <a:solidFill>
                  <a:srgbClr val="FFFF00"/>
                </a:solidFill>
                <a:effectLst>
                  <a:outerShdw blurRad="50800" dist="38100" algn="l" rotWithShape="0">
                    <a:schemeClr val="tx1">
                      <a:alpha val="40000"/>
                    </a:schemeClr>
                  </a:outerShdw>
                </a:effectLst>
              </a:rPr>
              <a:t>.</a:t>
            </a:r>
            <a:r>
              <a:rPr lang="zh-SG" sz="2800" noProof="0" dirty="0">
                <a:solidFill>
                  <a:schemeClr val="bg1"/>
                </a:solidFill>
                <a:effectLst>
                  <a:outerShdw blurRad="50800" dist="38100" algn="l" rotWithShape="0">
                    <a:schemeClr val="tx1">
                      <a:alpha val="40000"/>
                    </a:schemeClr>
                  </a:outerShdw>
                </a:effectLst>
              </a:rPr>
              <a:t> The earth shook, the rocks split. </a:t>
            </a:r>
          </a:p>
          <a:p>
            <a:pPr algn="ctr">
              <a:lnSpc>
                <a:spcPct val="90000"/>
              </a:lnSpc>
              <a:spcAft>
                <a:spcPts val="600"/>
              </a:spcAft>
            </a:pPr>
            <a:r>
              <a:rPr lang="zh-SG" sz="2800" noProof="0" dirty="0">
                <a:solidFill>
                  <a:schemeClr val="bg1"/>
                </a:solidFill>
                <a:effectLst>
                  <a:outerShdw blurRad="50800" dist="38100" algn="l" rotWithShape="0">
                    <a:schemeClr val="tx1">
                      <a:alpha val="40000"/>
                    </a:schemeClr>
                  </a:outerShdw>
                </a:effectLst>
              </a:rPr>
              <a:t>Matthew 27:50-51 NIV</a:t>
            </a:r>
          </a:p>
        </p:txBody>
      </p:sp>
      <p:pic>
        <p:nvPicPr>
          <p:cNvPr id="4" name="Picture 3" descr="A group of people kneeling in front of a crack in a curtain&#10;&#10;AI-generated content may be incorrect.">
            <a:extLst>
              <a:ext uri="{FF2B5EF4-FFF2-40B4-BE49-F238E27FC236}">
                <a16:creationId xmlns:a16="http://schemas.microsoft.com/office/drawing/2014/main" id="{9F10F444-B3CA-5C75-BE08-1DA416F87D23}"/>
              </a:ext>
            </a:extLst>
          </p:cNvPr>
          <p:cNvPicPr>
            <a:picLocks noChangeAspect="1"/>
          </p:cNvPicPr>
          <p:nvPr/>
        </p:nvPicPr>
        <p:blipFill>
          <a:blip r:embed="rId3"/>
          <a:srcRect l="6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TextBox 4">
            <a:extLst>
              <a:ext uri="{FF2B5EF4-FFF2-40B4-BE49-F238E27FC236}">
                <a16:creationId xmlns:a16="http://schemas.microsoft.com/office/drawing/2014/main" id="{7D7DB3DD-AEE3-1FEC-497A-835FA0413677}"/>
              </a:ext>
            </a:extLst>
          </p:cNvPr>
          <p:cNvSpPr txBox="1"/>
          <p:nvPr/>
        </p:nvSpPr>
        <p:spPr>
          <a:xfrm>
            <a:off x="514213" y="4615543"/>
            <a:ext cx="5962785" cy="1815882"/>
          </a:xfrm>
          <a:prstGeom prst="rect">
            <a:avLst/>
          </a:prstGeom>
          <a:noFill/>
        </p:spPr>
        <p:txBody>
          <a:bodyPr wrap="square">
            <a:spAutoFit/>
          </a:bodyPr>
          <a:lstStyle/>
          <a:p>
            <a:pPr algn="l">
              <a:buNone/>
            </a:pPr>
            <a:r>
              <a:rPr lang="zh-SG" sz="2800" noProof="0" dirty="0">
                <a:solidFill>
                  <a:schemeClr val="bg1"/>
                </a:solidFill>
                <a:effectLst>
                  <a:outerShdw blurRad="50800" dist="38100" algn="l" rotWithShape="0">
                    <a:prstClr val="black">
                      <a:alpha val="40000"/>
                    </a:prstClr>
                  </a:outerShdw>
                </a:effectLst>
              </a:rPr>
              <a:t>耶 稣 又 大 声 喊 叫 ， 气 就 断 了 。</a:t>
            </a:r>
          </a:p>
          <a:p>
            <a:r>
              <a:rPr lang="zh-SG" sz="2800" baseline="30000" noProof="0" dirty="0">
                <a:solidFill>
                  <a:schemeClr val="bg1"/>
                </a:solidFill>
                <a:effectLst>
                  <a:outerShdw blurRad="50800" dist="38100" algn="l" rotWithShape="0">
                    <a:prstClr val="black">
                      <a:alpha val="40000"/>
                    </a:prstClr>
                  </a:outerShdw>
                </a:effectLst>
              </a:rPr>
              <a:t>51</a:t>
            </a:r>
            <a:r>
              <a:rPr lang="zh-SG" sz="2800" noProof="0" dirty="0">
                <a:solidFill>
                  <a:schemeClr val="bg1"/>
                </a:solidFill>
                <a:effectLst>
                  <a:outerShdw blurRad="50800" dist="38100" algn="l" rotWithShape="0">
                    <a:prstClr val="black">
                      <a:alpha val="40000"/>
                    </a:prstClr>
                  </a:outerShdw>
                </a:effectLst>
              </a:rPr>
              <a:t> </a:t>
            </a:r>
            <a:r>
              <a:rPr lang="zh-SG" sz="2800" noProof="0" dirty="0">
                <a:solidFill>
                  <a:srgbClr val="FFFF00"/>
                </a:solidFill>
                <a:effectLst>
                  <a:outerShdw blurRad="50800" dist="38100" algn="l" rotWithShape="0">
                    <a:prstClr val="black">
                      <a:alpha val="40000"/>
                    </a:prstClr>
                  </a:outerShdw>
                </a:effectLst>
              </a:rPr>
              <a:t>忽 然 ， 殿 里 的 幔 子 从 上 到 下 裂 为 两 半</a:t>
            </a:r>
            <a:r>
              <a:rPr lang="zh-SG" sz="2800" noProof="0" dirty="0">
                <a:solidFill>
                  <a:schemeClr val="bg1"/>
                </a:solidFill>
                <a:effectLst>
                  <a:outerShdw blurRad="50800" dist="38100" algn="l" rotWithShape="0">
                    <a:prstClr val="black">
                      <a:alpha val="40000"/>
                    </a:prstClr>
                  </a:outerShdw>
                </a:effectLst>
              </a:rPr>
              <a:t> ， 地 也 震 动 ， 磐 石 也 崩 裂 。 馬 太 福 音 27:50-51</a:t>
            </a:r>
          </a:p>
        </p:txBody>
      </p:sp>
    </p:spTree>
    <p:extLst>
      <p:ext uri="{BB962C8B-B14F-4D97-AF65-F5344CB8AC3E}">
        <p14:creationId xmlns:p14="http://schemas.microsoft.com/office/powerpoint/2010/main" val="312998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7B7D6C6-CA7E-638D-DD00-C42E1062B0D2}"/>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noProof="0" dirty="0"/>
          </a:p>
        </p:txBody>
      </p:sp>
      <p:pic>
        <p:nvPicPr>
          <p:cNvPr id="3" name="Picture 2" descr="the holy spirit.jpg">
            <a:extLst>
              <a:ext uri="{FF2B5EF4-FFF2-40B4-BE49-F238E27FC236}">
                <a16:creationId xmlns:a16="http://schemas.microsoft.com/office/drawing/2014/main" id="{7DFB3296-6C8E-41F5-A96E-060771E4211D}"/>
              </a:ext>
            </a:extLst>
          </p:cNvPr>
          <p:cNvPicPr>
            <a:picLocks noChangeAspect="1"/>
          </p:cNvPicPr>
          <p:nvPr/>
        </p:nvPicPr>
        <p:blipFill rotWithShape="1">
          <a:blip r:embed="rId3"/>
          <a:srcRect t="11440" b="1131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Box 3">
            <a:extLst>
              <a:ext uri="{FF2B5EF4-FFF2-40B4-BE49-F238E27FC236}">
                <a16:creationId xmlns:a16="http://schemas.microsoft.com/office/drawing/2014/main" id="{FBFCC6C4-3B4C-5C16-58FF-3FD650A19B7C}"/>
              </a:ext>
            </a:extLst>
          </p:cNvPr>
          <p:cNvSpPr txBox="1"/>
          <p:nvPr/>
        </p:nvSpPr>
        <p:spPr>
          <a:xfrm>
            <a:off x="5438775" y="1082454"/>
            <a:ext cx="6750177" cy="3662541"/>
          </a:xfrm>
          <a:prstGeom prst="rect">
            <a:avLst/>
          </a:prstGeom>
          <a:noFill/>
        </p:spPr>
        <p:txBody>
          <a:bodyPr wrap="square">
            <a:spAutoFit/>
          </a:bodyPr>
          <a:lstStyle/>
          <a:p>
            <a:pPr algn="ctr"/>
            <a:r>
              <a:rPr lang="zh-SG" sz="3600" b="1" noProof="0" dirty="0">
                <a:solidFill>
                  <a:schemeClr val="bg1"/>
                </a:solidFill>
                <a:effectLst>
                  <a:outerShdw blurRad="50800" dist="38100" algn="l" rotWithShape="0">
                    <a:schemeClr val="tx1">
                      <a:alpha val="40000"/>
                    </a:schemeClr>
                  </a:outerShdw>
                </a:effectLst>
              </a:rPr>
              <a:t>Christmas – God With Us</a:t>
            </a:r>
          </a:p>
          <a:p>
            <a:pPr algn="ctr"/>
            <a:r>
              <a:rPr lang="zh-SG" sz="3600" b="1" noProof="0" dirty="0">
                <a:solidFill>
                  <a:schemeClr val="bg1"/>
                </a:solidFill>
                <a:effectLst>
                  <a:outerShdw blurRad="50800" dist="38100" algn="l" rotWithShape="0">
                    <a:schemeClr val="tx1">
                      <a:alpha val="40000"/>
                    </a:schemeClr>
                  </a:outerShdw>
                </a:effectLst>
              </a:rPr>
              <a:t>圣诞节</a:t>
            </a:r>
            <a:r>
              <a:rPr lang="en-US" altLang="zh-SG" sz="3600" b="1" dirty="0">
                <a:solidFill>
                  <a:schemeClr val="bg1"/>
                </a:solidFill>
                <a:effectLst>
                  <a:outerShdw blurRad="50800" dist="38100" algn="l" rotWithShape="0">
                    <a:schemeClr val="tx1">
                      <a:alpha val="40000"/>
                    </a:schemeClr>
                  </a:outerShdw>
                </a:effectLst>
              </a:rPr>
              <a:t>——</a:t>
            </a:r>
            <a:r>
              <a:rPr lang="ja-JP" altLang="en-US" sz="3600" b="1">
                <a:solidFill>
                  <a:schemeClr val="bg1"/>
                </a:solidFill>
                <a:effectLst>
                  <a:outerShdw blurRad="50800" dist="38100" algn="l" rotWithShape="0">
                    <a:schemeClr val="tx1">
                      <a:alpha val="40000"/>
                    </a:schemeClr>
                  </a:outerShdw>
                </a:effectLst>
              </a:rPr>
              <a:t>主与我们同在</a:t>
            </a:r>
            <a:endParaRPr lang="zh-SG" sz="1600" b="1" noProof="0" dirty="0">
              <a:solidFill>
                <a:schemeClr val="bg1"/>
              </a:solidFill>
              <a:effectLst>
                <a:outerShdw blurRad="50800" dist="38100" algn="l" rotWithShape="0">
                  <a:schemeClr val="tx1">
                    <a:alpha val="40000"/>
                  </a:schemeClr>
                </a:outerShdw>
              </a:effectLst>
            </a:endParaRPr>
          </a:p>
          <a:p>
            <a:pPr algn="ctr"/>
            <a:r>
              <a:rPr lang="zh-SG" sz="3600" b="1" noProof="0" dirty="0">
                <a:solidFill>
                  <a:schemeClr val="bg1"/>
                </a:solidFill>
                <a:effectLst>
                  <a:outerShdw blurRad="50800" dist="38100" algn="l" rotWithShape="0">
                    <a:schemeClr val="tx1">
                      <a:alpha val="40000"/>
                    </a:schemeClr>
                  </a:outerShdw>
                </a:effectLst>
              </a:rPr>
              <a:t>Good Friday – God For Us</a:t>
            </a:r>
          </a:p>
          <a:p>
            <a:pPr algn="ctr"/>
            <a:r>
              <a:rPr lang="zh-SG" sz="3600" b="1" noProof="0" dirty="0">
                <a:solidFill>
                  <a:schemeClr val="bg1"/>
                </a:solidFill>
                <a:effectLst>
                  <a:outerShdw blurRad="50800" dist="38100" algn="l" rotWithShape="0">
                    <a:schemeClr val="tx1">
                      <a:alpha val="40000"/>
                    </a:schemeClr>
                  </a:outerShdw>
                </a:effectLst>
              </a:rPr>
              <a:t>耶稣受难日</a:t>
            </a:r>
            <a:r>
              <a:rPr lang="en-US" altLang="zh-SG" sz="3600" b="1" dirty="0">
                <a:solidFill>
                  <a:schemeClr val="bg1"/>
                </a:solidFill>
                <a:effectLst>
                  <a:outerShdw blurRad="50800" dist="38100" algn="l" rotWithShape="0">
                    <a:schemeClr val="tx1">
                      <a:alpha val="40000"/>
                    </a:schemeClr>
                  </a:outerShdw>
                </a:effectLst>
              </a:rPr>
              <a:t>——</a:t>
            </a:r>
            <a:r>
              <a:rPr lang="ja-JP" altLang="en-US" sz="3600" b="1">
                <a:solidFill>
                  <a:schemeClr val="bg1"/>
                </a:solidFill>
                <a:effectLst>
                  <a:outerShdw blurRad="50800" dist="38100" algn="l" rotWithShape="0">
                    <a:schemeClr val="tx1">
                      <a:alpha val="40000"/>
                    </a:schemeClr>
                  </a:outerShdw>
                </a:effectLst>
              </a:rPr>
              <a:t>主为了我们</a:t>
            </a:r>
            <a:endParaRPr lang="zh-SG" sz="3600" b="1" noProof="0" dirty="0">
              <a:solidFill>
                <a:schemeClr val="bg1"/>
              </a:solidFill>
              <a:effectLst>
                <a:outerShdw blurRad="50800" dist="38100" algn="l" rotWithShape="0">
                  <a:schemeClr val="tx1">
                    <a:alpha val="40000"/>
                  </a:schemeClr>
                </a:outerShdw>
              </a:effectLst>
            </a:endParaRPr>
          </a:p>
          <a:p>
            <a:pPr algn="ctr"/>
            <a:endParaRPr lang="zh-SG" sz="1600" b="1" noProof="0" dirty="0">
              <a:solidFill>
                <a:schemeClr val="bg1"/>
              </a:solidFill>
              <a:effectLst>
                <a:outerShdw blurRad="50800" dist="38100" algn="l" rotWithShape="0">
                  <a:schemeClr val="tx1">
                    <a:alpha val="40000"/>
                  </a:schemeClr>
                </a:outerShdw>
              </a:effectLst>
            </a:endParaRPr>
          </a:p>
          <a:p>
            <a:pPr algn="ctr"/>
            <a:r>
              <a:rPr lang="zh-SG" sz="3600" b="1" noProof="0" dirty="0">
                <a:solidFill>
                  <a:schemeClr val="bg1"/>
                </a:solidFill>
                <a:effectLst>
                  <a:outerShdw blurRad="50800" dist="38100" algn="l" rotWithShape="0">
                    <a:schemeClr val="tx1">
                      <a:alpha val="40000"/>
                    </a:schemeClr>
                  </a:outerShdw>
                </a:effectLst>
              </a:rPr>
              <a:t>Pentecost – God In Us</a:t>
            </a:r>
          </a:p>
          <a:p>
            <a:pPr algn="ctr"/>
            <a:r>
              <a:rPr lang="zh-SG" sz="3600" b="1" noProof="0" dirty="0">
                <a:solidFill>
                  <a:schemeClr val="bg1"/>
                </a:solidFill>
                <a:effectLst>
                  <a:outerShdw blurRad="50800" dist="38100" algn="l" rotWithShape="0">
                    <a:schemeClr val="tx1">
                      <a:alpha val="40000"/>
                    </a:schemeClr>
                  </a:outerShdw>
                </a:effectLst>
              </a:rPr>
              <a:t>五旬节——</a:t>
            </a:r>
            <a:r>
              <a:rPr lang="zh-SG" altLang="en-US" sz="3600" b="1" noProof="0" dirty="0">
                <a:solidFill>
                  <a:schemeClr val="bg1"/>
                </a:solidFill>
                <a:effectLst>
                  <a:outerShdw blurRad="50800" dist="38100" algn="l" rotWithShape="0">
                    <a:schemeClr val="tx1">
                      <a:alpha val="40000"/>
                    </a:schemeClr>
                  </a:outerShdw>
                </a:effectLst>
              </a:rPr>
              <a:t>主在我们里面</a:t>
            </a:r>
            <a:endParaRPr lang="zh-SG" sz="3600" b="1" noProof="0" dirty="0">
              <a:solidFill>
                <a:schemeClr val="bg1"/>
              </a:solidFill>
              <a:effectLst>
                <a:outerShdw blurRad="50800" dist="38100" algn="l" rotWithShape="0">
                  <a:schemeClr val="tx1">
                    <a:alpha val="40000"/>
                  </a:schemeClr>
                </a:outerShdw>
              </a:effectLst>
            </a:endParaRPr>
          </a:p>
        </p:txBody>
      </p:sp>
    </p:spTree>
    <p:extLst>
      <p:ext uri="{BB962C8B-B14F-4D97-AF65-F5344CB8AC3E}">
        <p14:creationId xmlns:p14="http://schemas.microsoft.com/office/powerpoint/2010/main" val="875346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2619</TotalTime>
  <Words>4443</Words>
  <Application>Microsoft Macintosh PowerPoint</Application>
  <PresentationFormat>Widescreen</PresentationFormat>
  <Paragraphs>122</Paragraphs>
  <Slides>28</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Bradley Hand</vt:lpstr>
      <vt:lpstr>Calibri</vt:lpstr>
      <vt:lpstr>Calibri Light</vt:lpstr>
      <vt:lpstr>inherit</vt:lpstr>
      <vt:lpstr>Merriweather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Teo</dc:creator>
  <cp:lastModifiedBy>Ken Teo</cp:lastModifiedBy>
  <cp:revision>62</cp:revision>
  <dcterms:created xsi:type="dcterms:W3CDTF">2024-01-25T12:36:49Z</dcterms:created>
  <dcterms:modified xsi:type="dcterms:W3CDTF">2025-07-23T02:16:51Z</dcterms:modified>
</cp:coreProperties>
</file>