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57" r:id="rId8"/>
    <p:sldId id="260" r:id="rId9"/>
    <p:sldId id="258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647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39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24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1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035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6935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973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9588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6468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D2FE-6DC3-ABC5-7314-7E39A9D8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56E6D-0E04-21BA-9C32-680C272A3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2DCD7-ADF0-3D52-A076-E4159EA2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E7938-B5D5-35E3-9C75-9C644791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90D6E-E12F-1006-79EB-33B8A927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958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76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757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48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63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573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93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810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496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1273B1-3F9E-496C-A5A9-F5ACA932BA62}" type="datetimeFigureOut">
              <a:rPr lang="en-AU" smtClean="0"/>
              <a:t>19/07/2025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2F164F-D060-4D55-A0B2-708F951C1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30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3E083-8688-2C45-39AB-365129351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66277" y="663309"/>
            <a:ext cx="9755187" cy="1814066"/>
          </a:xfrm>
        </p:spPr>
        <p:txBody>
          <a:bodyPr/>
          <a:lstStyle/>
          <a:p>
            <a:r>
              <a:rPr lang="en-US" dirty="0"/>
              <a:t>CLIC Church  Camp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24913-7806-6CFC-D992-6AC6972A0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66805" y="2432888"/>
            <a:ext cx="9755187" cy="2074600"/>
          </a:xfrm>
        </p:spPr>
        <p:txBody>
          <a:bodyPr>
            <a:noAutofit/>
          </a:bodyPr>
          <a:lstStyle/>
          <a:p>
            <a:r>
              <a:rPr lang="en-US" sz="3600" b="1" dirty="0"/>
              <a:t>Presence Of God</a:t>
            </a:r>
          </a:p>
          <a:p>
            <a:r>
              <a:rPr lang="en-US" sz="3600" b="1" dirty="0"/>
              <a:t>Ps. Peter Misso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204819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9D1D-081A-90E7-1629-49AF3624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</a:t>
            </a:r>
            <a:r>
              <a:rPr lang="en-US" sz="4000" b="1" dirty="0"/>
              <a:t>God Desires to Dwell Among His People</a:t>
            </a:r>
            <a:endParaRPr lang="en-AU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6F3E-BB6B-C5F0-0A07-9AC7E2B84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Text: Exodus 25:8-9</a:t>
            </a:r>
          </a:p>
          <a:p>
            <a:r>
              <a:rPr lang="en-US" sz="3600" dirty="0"/>
              <a:t>Key Verse: Exodus 25:8</a:t>
            </a:r>
          </a:p>
          <a:p>
            <a:r>
              <a:rPr lang="en-US" sz="3600" dirty="0"/>
              <a:t>Lesson: God desires closeness</a:t>
            </a:r>
          </a:p>
          <a:p>
            <a:r>
              <a:rPr lang="en-US" sz="3600" dirty="0"/>
              <a:t>Application: Build a “tabernacle” of daily communion.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77533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EEBE-A384-459A-6629-DCD63572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IV. </a:t>
            </a:r>
            <a:r>
              <a:rPr lang="en-US" sz="4000" b="1" dirty="0"/>
              <a:t>God’s Presence Brings Guidance and    						Protection</a:t>
            </a:r>
            <a:endParaRPr lang="en-AU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E3AF3-626A-E9CC-B1E3-E2055F283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Text:Exodus</a:t>
            </a:r>
            <a:r>
              <a:rPr lang="en-US" sz="3600" dirty="0"/>
              <a:t>: 13:21-22</a:t>
            </a:r>
          </a:p>
          <a:p>
            <a:r>
              <a:rPr lang="en-US" sz="3600" dirty="0"/>
              <a:t>Key Verse: Exodus 13:21</a:t>
            </a:r>
          </a:p>
          <a:p>
            <a:r>
              <a:rPr lang="en-US" sz="3600" dirty="0"/>
              <a:t>Lesson: His Presence leads.</a:t>
            </a:r>
          </a:p>
          <a:p>
            <a:r>
              <a:rPr lang="en-US" sz="3600" dirty="0"/>
              <a:t>Application: Seek His direction before decisions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37138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2700-B4A6-B65B-A80A-E41996A2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V.God’s</a:t>
            </a:r>
            <a:r>
              <a:rPr lang="en-US" sz="4000" b="1" dirty="0"/>
              <a:t> Presence Sets His People Apart</a:t>
            </a:r>
            <a:endParaRPr lang="en-AU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8ACC-9A55-D6E1-9910-89F1CCD5B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Text: Exodus 33:14-16</a:t>
            </a:r>
          </a:p>
          <a:p>
            <a:r>
              <a:rPr lang="en-US" sz="3600" dirty="0"/>
              <a:t>Key Verse: Exodus 33:16</a:t>
            </a:r>
          </a:p>
          <a:p>
            <a:r>
              <a:rPr lang="en-US" sz="3600" dirty="0"/>
              <a:t>Lesson: Presence distinguishes us</a:t>
            </a:r>
          </a:p>
          <a:p>
            <a:r>
              <a:rPr lang="en-US" sz="3600" dirty="0"/>
              <a:t>Application: Be known by His presence, not performance.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80009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BDEE-C51A-1108-66A2-613C8AC5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VI. God’s Presence Can Depart</a:t>
            </a:r>
            <a:endParaRPr lang="en-AU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37F93-2702-7E76-FBE9-BDE6842F0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Text: 1 Samuel 4:21-22</a:t>
            </a:r>
          </a:p>
          <a:p>
            <a:r>
              <a:rPr lang="en-US" sz="3600" dirty="0"/>
              <a:t>Key Verse: 1 Samuel 4:22</a:t>
            </a:r>
          </a:p>
          <a:p>
            <a:r>
              <a:rPr lang="en-US" sz="3600" dirty="0"/>
              <a:t>Lesson: Disobedience can drive God away</a:t>
            </a:r>
          </a:p>
          <a:p>
            <a:r>
              <a:rPr lang="en-US" sz="3600" dirty="0"/>
              <a:t>Application: Stay spiritually awake and faithful.</a:t>
            </a:r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781454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2A80-1314-D5F8-3359-29D1D5DE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VII. God’s Presence Fills and Overwhelms</a:t>
            </a:r>
            <a:endParaRPr lang="en-AU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092F2-3EFA-F740-0BD6-87E02956E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Text: 1 Kings 8:10-11</a:t>
            </a:r>
          </a:p>
          <a:p>
            <a:r>
              <a:rPr lang="en-US" sz="3600" dirty="0"/>
              <a:t>Key Verse: 1 Kings 8:11</a:t>
            </a:r>
          </a:p>
          <a:p>
            <a:r>
              <a:rPr lang="en-US" sz="3600" dirty="0"/>
              <a:t>Lesson: God inhabits worship</a:t>
            </a:r>
          </a:p>
          <a:p>
            <a:r>
              <a:rPr lang="en-US" sz="3600" dirty="0"/>
              <a:t>Application: Create space for God’s glory.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8634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D387-0712-C760-D07A-D070D7C3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VIII. God’s Presence Sustains in the Fire</a:t>
            </a:r>
            <a:endParaRPr lang="en-AU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C4686-107E-A1AD-338F-3220C4A6D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Text: Daniel 3:24-25</a:t>
            </a:r>
          </a:p>
          <a:p>
            <a:r>
              <a:rPr lang="en-US" sz="3600" dirty="0"/>
              <a:t>Key Verse: Daniel 3:25</a:t>
            </a:r>
          </a:p>
          <a:p>
            <a:r>
              <a:rPr lang="en-US" sz="3600" dirty="0"/>
              <a:t>Lesson: God walks with us through trials</a:t>
            </a:r>
          </a:p>
          <a:p>
            <a:r>
              <a:rPr lang="en-US" sz="3600" dirty="0"/>
              <a:t>Application: Trust Him in every fire.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31226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0802-B8AB-3D25-3FDF-DF29F8DD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IX. God’s Presence Is Our Ultimate Joy</a:t>
            </a:r>
            <a:endParaRPr lang="en-AU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41613-7101-70D9-E45A-E0899F151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Text: Psalm16:11</a:t>
            </a:r>
          </a:p>
          <a:p>
            <a:r>
              <a:rPr lang="en-US" sz="3600" dirty="0"/>
              <a:t>Key Verse: Psalm 16:11</a:t>
            </a:r>
          </a:p>
          <a:p>
            <a:r>
              <a:rPr lang="en-US" sz="3600" dirty="0"/>
              <a:t>Lesson: God’s presence is the reward</a:t>
            </a:r>
          </a:p>
          <a:p>
            <a:r>
              <a:rPr lang="en-US" sz="3600" dirty="0"/>
              <a:t>Application: Seek God for who He is, not just what He gives.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46868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7D41-B76C-0845-5BA3-2FC001A2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  <a:r>
              <a:rPr lang="en-US" sz="4000" b="1" dirty="0"/>
              <a:t>Conclusion</a:t>
            </a:r>
            <a:endParaRPr lang="en-AU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82B18-0DD6-6116-C3DA-144E24264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The Presence of God is life-changing and destiny-shaping.</a:t>
            </a:r>
          </a:p>
          <a:p>
            <a:r>
              <a:rPr lang="en-US" sz="3600" dirty="0"/>
              <a:t>Walk in holiness, purpose, power and joy.</a:t>
            </a:r>
          </a:p>
          <a:p>
            <a:r>
              <a:rPr lang="en-US" sz="3600" dirty="0"/>
              <a:t>Memory Verses:</a:t>
            </a:r>
          </a:p>
          <a:p>
            <a:r>
              <a:rPr lang="en-US" sz="3600" dirty="0"/>
              <a:t>Exodus 3:12</a:t>
            </a:r>
          </a:p>
          <a:p>
            <a:r>
              <a:rPr lang="en-US" sz="3600" dirty="0"/>
              <a:t>Exodus 33:16</a:t>
            </a:r>
          </a:p>
          <a:p>
            <a:r>
              <a:rPr lang="en-US" sz="3600" dirty="0"/>
              <a:t>Psalm 16:11</a:t>
            </a:r>
          </a:p>
          <a:p>
            <a:endParaRPr lang="en-US" sz="3600" dirty="0"/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15987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73976-0DF7-B634-7522-F58E3F03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I. Jesus is the Manifest Presence of god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DACE7-E554-970F-F3AF-D3F26F200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Text: John 1:14</a:t>
            </a:r>
          </a:p>
          <a:p>
            <a:r>
              <a:rPr lang="en-US" sz="3600" dirty="0"/>
              <a:t>Key verse: ‘and the word became flesh…</a:t>
            </a:r>
          </a:p>
          <a:p>
            <a:r>
              <a:rPr lang="en-US" sz="3600" dirty="0"/>
              <a:t>Lesson: Jesus is god’s presence in human form</a:t>
            </a:r>
          </a:p>
          <a:p>
            <a:r>
              <a:rPr lang="en-US" sz="3600" dirty="0"/>
              <a:t>Application: embrace intimacy with god through </a:t>
            </a:r>
            <a:r>
              <a:rPr lang="en-US" sz="3600" dirty="0" err="1"/>
              <a:t>christ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45890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F009-A298-766C-9F2A-8EB8BF38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ii.God’s</a:t>
            </a:r>
            <a:r>
              <a:rPr lang="en-US" sz="4000" dirty="0"/>
              <a:t> presence now dwells in us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E3D50-8673-457A-D606-474F65674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Text: 1. Corinthians 3:16</a:t>
            </a:r>
          </a:p>
          <a:p>
            <a:r>
              <a:rPr lang="en-US" sz="3600" dirty="0"/>
              <a:t>Key verse: ‘you are </a:t>
            </a:r>
            <a:r>
              <a:rPr lang="en-US" sz="3600" dirty="0" err="1"/>
              <a:t>god’d</a:t>
            </a:r>
            <a:r>
              <a:rPr lang="en-US" sz="3600" dirty="0"/>
              <a:t> temple..’</a:t>
            </a:r>
          </a:p>
          <a:p>
            <a:r>
              <a:rPr lang="en-US" sz="3600" dirty="0"/>
              <a:t>Lesson: we are god’s dwelling place.</a:t>
            </a:r>
          </a:p>
          <a:p>
            <a:r>
              <a:rPr lang="en-US" sz="3600" dirty="0"/>
              <a:t>Application: live as a vessel of His Presence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31609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4CB36-6CC1-B940-35E7-D63DBA76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III. The holy spirit brings god’s abiding </a:t>
            </a:r>
            <a:r>
              <a:rPr lang="en-US" sz="4000" dirty="0" err="1"/>
              <a:t>presencem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98190-5526-C80F-6B6D-1B4AC5ACF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Text: john 14:16-17</a:t>
            </a:r>
          </a:p>
          <a:p>
            <a:r>
              <a:rPr lang="en-US" sz="3600" dirty="0"/>
              <a:t>Key verse: he will give you another helper..’</a:t>
            </a:r>
          </a:p>
          <a:p>
            <a:r>
              <a:rPr lang="en-US" sz="3600" dirty="0"/>
              <a:t>Lesson: the holy spirit is god’s presence within</a:t>
            </a:r>
          </a:p>
          <a:p>
            <a:r>
              <a:rPr lang="en-US" sz="3600" dirty="0"/>
              <a:t>Application: welcome and rely on him daily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72814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B930-DE9A-90DF-F363-270EE1AD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14:16-17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0FF7-B0F4-619B-A33A-7023379E6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‘and I will ask the father, and he will give you another helper, to be with you forever, even the spirit of truth, whom the world cannot receive, </a:t>
            </a:r>
            <a:r>
              <a:rPr lang="en-US" sz="2800"/>
              <a:t>because it </a:t>
            </a:r>
            <a:r>
              <a:rPr lang="en-US" sz="2800" dirty="0"/>
              <a:t>neither sees him nor knows him. You know him, for he dwells with you and will be in you.”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21449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1EC1-1862-8662-C914-F04F4E515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God’s presence follows obedience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2624A-0B4A-76A5-A9F6-01DF17070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Text: </a:t>
            </a:r>
            <a:r>
              <a:rPr lang="en-US" sz="3600" dirty="0" err="1"/>
              <a:t>matthew</a:t>
            </a:r>
            <a:r>
              <a:rPr lang="en-US" sz="3600" dirty="0"/>
              <a:t> 28:19-20</a:t>
            </a:r>
          </a:p>
          <a:p>
            <a:r>
              <a:rPr lang="en-US" sz="3600" dirty="0"/>
              <a:t>Key verse: “ I am with you always..”</a:t>
            </a:r>
          </a:p>
          <a:p>
            <a:r>
              <a:rPr lang="en-US" sz="3600" dirty="0"/>
              <a:t>Lesson: Obedience brings the assurance of his presence</a:t>
            </a:r>
          </a:p>
          <a:p>
            <a:r>
              <a:rPr lang="en-US" sz="3600" dirty="0"/>
              <a:t>Application: go and make disciples confidently.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7145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FC37A9-7F3F-99B8-F100-821CFE02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Iii.</a:t>
            </a:r>
            <a:r>
              <a:rPr lang="en-US" sz="4000" b="1" dirty="0" err="1"/>
              <a:t>God’s</a:t>
            </a:r>
            <a:r>
              <a:rPr lang="en-US" sz="4000" b="1" dirty="0"/>
              <a:t> Presence Brings Purpose and Calling</a:t>
            </a:r>
            <a:endParaRPr lang="en-AU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56F85-C760-8B0F-9FE5-8EE727E4B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Text: Exodus 3:1-12</a:t>
            </a:r>
          </a:p>
          <a:p>
            <a:r>
              <a:rPr lang="en-US" sz="3600" dirty="0"/>
              <a:t>Key Verse : Exodus 3:12</a:t>
            </a:r>
          </a:p>
          <a:p>
            <a:r>
              <a:rPr lang="en-US" sz="3600" dirty="0"/>
              <a:t>Lesson: God doesn’t call the qualified; He qualifies the called</a:t>
            </a:r>
          </a:p>
          <a:p>
            <a:r>
              <a:rPr lang="en-US" sz="3600" dirty="0"/>
              <a:t>Application: Step out in faith knowing God is with you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138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5086-4229-2D8C-1BE3-5C2E98047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I.</a:t>
            </a:r>
            <a:r>
              <a:rPr lang="en-US" sz="4000" b="1" dirty="0" err="1"/>
              <a:t>God’s</a:t>
            </a:r>
            <a:r>
              <a:rPr lang="en-US" sz="4000" b="1" dirty="0"/>
              <a:t> Presence Brings Purpose and Calling </a:t>
            </a:r>
            <a:endParaRPr lang="en-AU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38C0-A74A-5076-D769-C60050D51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Lessons on the Presence of God from the Old Testament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52344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4766-EA85-11AC-DFF3-A17BA3C3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</a:t>
            </a:r>
            <a:r>
              <a:rPr lang="en-US" sz="4000" b="1" dirty="0"/>
              <a:t>God’s Presence Requires Holiness</a:t>
            </a:r>
            <a:endParaRPr lang="en-AU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ECA34-54A3-79A5-E9F8-3D847C7CF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Text: Exodus 19:10-25</a:t>
            </a:r>
          </a:p>
          <a:p>
            <a:r>
              <a:rPr lang="en-US" sz="3600" dirty="0"/>
              <a:t>Key Verse: Leviticus 11:44</a:t>
            </a:r>
          </a:p>
          <a:p>
            <a:r>
              <a:rPr lang="en-US" sz="3600" dirty="0"/>
              <a:t>Lesson: God is not casual; approach with reverence</a:t>
            </a:r>
          </a:p>
          <a:p>
            <a:r>
              <a:rPr lang="en-US" sz="3600" dirty="0"/>
              <a:t>Application: Purify your heart to walk in His presence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613056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92</TotalTime>
  <Words>589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Impact</vt:lpstr>
      <vt:lpstr>Main Event</vt:lpstr>
      <vt:lpstr>CLIC Church  Camp</vt:lpstr>
      <vt:lpstr>I. Jesus is the Manifest Presence of god</vt:lpstr>
      <vt:lpstr>ii.God’s presence now dwells in us</vt:lpstr>
      <vt:lpstr>III. The holy spirit brings god’s abiding presencem</vt:lpstr>
      <vt:lpstr>John 14:16-17</vt:lpstr>
      <vt:lpstr>God’s presence follows obedience</vt:lpstr>
      <vt:lpstr>Iii.God’s Presence Brings Purpose and Calling</vt:lpstr>
      <vt:lpstr>I.God’s Presence Brings Purpose and Calling </vt:lpstr>
      <vt:lpstr>II. God’s Presence Requires Holiness</vt:lpstr>
      <vt:lpstr>III. God Desires to Dwell Among His People</vt:lpstr>
      <vt:lpstr>IV. God’s Presence Brings Guidance and          Protection</vt:lpstr>
      <vt:lpstr>V.God’s Presence Sets His People Apart</vt:lpstr>
      <vt:lpstr>VI. God’s Presence Can Depart</vt:lpstr>
      <vt:lpstr>VII. God’s Presence Fills and Overwhelms</vt:lpstr>
      <vt:lpstr>VIII. God’s Presence Sustains in the Fire</vt:lpstr>
      <vt:lpstr>IX. God’s Presence Is Our Ultimate Joy</vt:lpstr>
      <vt:lpstr>   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Elizabeth Misso</dc:creator>
  <cp:lastModifiedBy>Elizabeth Misso</cp:lastModifiedBy>
  <cp:revision>2</cp:revision>
  <dcterms:created xsi:type="dcterms:W3CDTF">2025-07-15T06:02:52Z</dcterms:created>
  <dcterms:modified xsi:type="dcterms:W3CDTF">2025-07-18T21:25:23Z</dcterms:modified>
</cp:coreProperties>
</file>