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296C4-3E1B-01D6-C5C2-2288AC81F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55EA1-474C-F22E-8449-D8AB189D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EC787C-DA16-DDF7-5765-AD380D062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75822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C06E2-7383-D7F7-9FFE-82E2775B9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94E0A-7B39-3C1E-3764-38564D39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2CB2CE-5D64-8C94-C56F-8FDFA04605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97813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77459-C8CA-2405-83CC-C0023CBA2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AE2AA-1042-FF7D-2C64-2EAC0317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DA542C-01E1-DA11-24DB-F295BE171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20540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22757-039D-1E95-3918-E28DDD157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5632-7A03-C8BB-AC4A-44C74553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867795-11CC-8F86-BB58-CB296EC796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0285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57867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247</cp:revision>
  <dcterms:created xsi:type="dcterms:W3CDTF">2017-06-23T21:55:05Z</dcterms:created>
  <dcterms:modified xsi:type="dcterms:W3CDTF">2025-07-13T15:24:47Z</dcterms:modified>
</cp:coreProperties>
</file>