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FEB216-8745-4144-8DB0-80BF78CE3057}" v="8" dt="2025-07-13T00:41:24.8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E97126-F74D-4B73-8A20-4866EB1758AC}" type="doc">
      <dgm:prSet loTypeId="urn:microsoft.com/office/officeart/2016/7/layout/BasicLinearProcessNumbered" loCatId="process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F6FAA85-5A48-489A-970D-4E185B84AD3F}">
      <dgm:prSet custT="1"/>
      <dgm:spPr/>
      <dgm:t>
        <a:bodyPr/>
        <a:lstStyle/>
        <a:p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Search my heart today, O Lord, and show me if I am…..</a:t>
          </a:r>
        </a:p>
      </dgm:t>
    </dgm:pt>
    <dgm:pt modelId="{5A9946C2-C292-4753-904D-DCB68BD2F3FA}" type="parTrans" cxnId="{6E646639-F103-42B7-9017-20D6463E24BB}">
      <dgm:prSet/>
      <dgm:spPr/>
      <dgm:t>
        <a:bodyPr/>
        <a:lstStyle/>
        <a:p>
          <a:endParaRPr lang="en-US"/>
        </a:p>
      </dgm:t>
    </dgm:pt>
    <dgm:pt modelId="{204FFB02-3682-4ABB-9A7D-C2C7962BB226}" type="sibTrans" cxnId="{6E646639-F103-42B7-9017-20D6463E24BB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740B932D-0355-4F9B-8CDC-D540BBF64D84}">
      <dgm:prSet custT="1"/>
      <dgm:spPr/>
      <dgm:t>
        <a:bodyPr/>
        <a:lstStyle/>
        <a:p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Give me the assurance of Your presence this week as I…..</a:t>
          </a:r>
        </a:p>
      </dgm:t>
    </dgm:pt>
    <dgm:pt modelId="{D8B5DCB7-47CC-4EB4-9491-1AFEDFF0A6B5}" type="parTrans" cxnId="{53382964-E8C1-4164-940E-24C08ACD1ECE}">
      <dgm:prSet/>
      <dgm:spPr/>
      <dgm:t>
        <a:bodyPr/>
        <a:lstStyle/>
        <a:p>
          <a:endParaRPr lang="en-US"/>
        </a:p>
      </dgm:t>
    </dgm:pt>
    <dgm:pt modelId="{98580677-F51D-456A-898C-FE8C3B5A4B8D}" type="sibTrans" cxnId="{53382964-E8C1-4164-940E-24C08ACD1ECE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AF1E7064-4925-4603-BFA1-8D4DC657A89E}">
      <dgm:prSet custT="1"/>
      <dgm:spPr/>
      <dgm:t>
        <a:bodyPr/>
        <a:lstStyle/>
        <a:p>
          <a:r>
            <a:rPr lang="en-US" sz="2800" dirty="0">
              <a:latin typeface="Arial" panose="020B0604020202020204" pitchFamily="34" charset="0"/>
              <a:cs typeface="Arial" panose="020B0604020202020204" pitchFamily="34" charset="0"/>
            </a:rPr>
            <a:t>Help (blank) to know today that You see and love him/her and have a purpose for their life….</a:t>
          </a:r>
        </a:p>
      </dgm:t>
    </dgm:pt>
    <dgm:pt modelId="{6FE9EA36-0413-420B-933C-E8DC849B2EA1}" type="parTrans" cxnId="{1DBF0D27-5664-425F-B75D-1489C974BA89}">
      <dgm:prSet/>
      <dgm:spPr/>
      <dgm:t>
        <a:bodyPr/>
        <a:lstStyle/>
        <a:p>
          <a:endParaRPr lang="en-US"/>
        </a:p>
      </dgm:t>
    </dgm:pt>
    <dgm:pt modelId="{440D9267-3121-48A4-9609-CFAD0374F271}" type="sibTrans" cxnId="{1DBF0D27-5664-425F-B75D-1489C974BA89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D95549E7-32C2-4832-86A2-9D09F6460B69}" type="pres">
      <dgm:prSet presAssocID="{9EE97126-F74D-4B73-8A20-4866EB1758AC}" presName="Name0" presStyleCnt="0">
        <dgm:presLayoutVars>
          <dgm:animLvl val="lvl"/>
          <dgm:resizeHandles val="exact"/>
        </dgm:presLayoutVars>
      </dgm:prSet>
      <dgm:spPr/>
    </dgm:pt>
    <dgm:pt modelId="{A2E94E46-0920-4071-BC88-78DB8E6EDA6A}" type="pres">
      <dgm:prSet presAssocID="{0F6FAA85-5A48-489A-970D-4E185B84AD3F}" presName="compositeNode" presStyleCnt="0">
        <dgm:presLayoutVars>
          <dgm:bulletEnabled val="1"/>
        </dgm:presLayoutVars>
      </dgm:prSet>
      <dgm:spPr/>
    </dgm:pt>
    <dgm:pt modelId="{898E652B-1C98-43C6-BE69-F5BA355CD46C}" type="pres">
      <dgm:prSet presAssocID="{0F6FAA85-5A48-489A-970D-4E185B84AD3F}" presName="bgRect" presStyleLbl="bgAccFollowNode1" presStyleIdx="0" presStyleCnt="3"/>
      <dgm:spPr/>
    </dgm:pt>
    <dgm:pt modelId="{2400E44A-E471-4777-83D6-3BE8C7EAFDE2}" type="pres">
      <dgm:prSet presAssocID="{204FFB02-3682-4ABB-9A7D-C2C7962BB226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9D44DB7C-5E0F-487D-A7DD-9770D73E50E0}" type="pres">
      <dgm:prSet presAssocID="{0F6FAA85-5A48-489A-970D-4E185B84AD3F}" presName="bottomLine" presStyleLbl="alignNode1" presStyleIdx="1" presStyleCnt="6">
        <dgm:presLayoutVars/>
      </dgm:prSet>
      <dgm:spPr/>
    </dgm:pt>
    <dgm:pt modelId="{142EE898-FCC5-4173-B9AD-DD1C7ED2275E}" type="pres">
      <dgm:prSet presAssocID="{0F6FAA85-5A48-489A-970D-4E185B84AD3F}" presName="nodeText" presStyleLbl="bgAccFollowNode1" presStyleIdx="0" presStyleCnt="3">
        <dgm:presLayoutVars>
          <dgm:bulletEnabled val="1"/>
        </dgm:presLayoutVars>
      </dgm:prSet>
      <dgm:spPr/>
    </dgm:pt>
    <dgm:pt modelId="{8993C7E6-9B81-46D1-9ABC-2FF0F1B78924}" type="pres">
      <dgm:prSet presAssocID="{204FFB02-3682-4ABB-9A7D-C2C7962BB226}" presName="sibTrans" presStyleCnt="0"/>
      <dgm:spPr/>
    </dgm:pt>
    <dgm:pt modelId="{CA225248-6FCE-44CB-8530-CF94366EA8FE}" type="pres">
      <dgm:prSet presAssocID="{740B932D-0355-4F9B-8CDC-D540BBF64D84}" presName="compositeNode" presStyleCnt="0">
        <dgm:presLayoutVars>
          <dgm:bulletEnabled val="1"/>
        </dgm:presLayoutVars>
      </dgm:prSet>
      <dgm:spPr/>
    </dgm:pt>
    <dgm:pt modelId="{75202256-1976-43F0-9559-1A633CE99342}" type="pres">
      <dgm:prSet presAssocID="{740B932D-0355-4F9B-8CDC-D540BBF64D84}" presName="bgRect" presStyleLbl="bgAccFollowNode1" presStyleIdx="1" presStyleCnt="3"/>
      <dgm:spPr/>
    </dgm:pt>
    <dgm:pt modelId="{46941C8C-A4BF-4040-99F7-ED3760F6C36C}" type="pres">
      <dgm:prSet presAssocID="{98580677-F51D-456A-898C-FE8C3B5A4B8D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EA98F42D-49BF-4EBC-856D-D285E4F2F54D}" type="pres">
      <dgm:prSet presAssocID="{740B932D-0355-4F9B-8CDC-D540BBF64D84}" presName="bottomLine" presStyleLbl="alignNode1" presStyleIdx="3" presStyleCnt="6">
        <dgm:presLayoutVars/>
      </dgm:prSet>
      <dgm:spPr/>
    </dgm:pt>
    <dgm:pt modelId="{45C2B9CB-3B42-4901-BC00-44BA8A9E2AAF}" type="pres">
      <dgm:prSet presAssocID="{740B932D-0355-4F9B-8CDC-D540BBF64D84}" presName="nodeText" presStyleLbl="bgAccFollowNode1" presStyleIdx="1" presStyleCnt="3">
        <dgm:presLayoutVars>
          <dgm:bulletEnabled val="1"/>
        </dgm:presLayoutVars>
      </dgm:prSet>
      <dgm:spPr/>
    </dgm:pt>
    <dgm:pt modelId="{88AF2246-2732-42D7-91AD-0B4A521C39D2}" type="pres">
      <dgm:prSet presAssocID="{98580677-F51D-456A-898C-FE8C3B5A4B8D}" presName="sibTrans" presStyleCnt="0"/>
      <dgm:spPr/>
    </dgm:pt>
    <dgm:pt modelId="{DF6DB9FF-C0E6-457C-B4FA-455EFB5B1DF7}" type="pres">
      <dgm:prSet presAssocID="{AF1E7064-4925-4603-BFA1-8D4DC657A89E}" presName="compositeNode" presStyleCnt="0">
        <dgm:presLayoutVars>
          <dgm:bulletEnabled val="1"/>
        </dgm:presLayoutVars>
      </dgm:prSet>
      <dgm:spPr/>
    </dgm:pt>
    <dgm:pt modelId="{1A49154F-E03C-45B2-82D4-A2166CE06B08}" type="pres">
      <dgm:prSet presAssocID="{AF1E7064-4925-4603-BFA1-8D4DC657A89E}" presName="bgRect" presStyleLbl="bgAccFollowNode1" presStyleIdx="2" presStyleCnt="3"/>
      <dgm:spPr/>
    </dgm:pt>
    <dgm:pt modelId="{C956AD75-71F0-4A17-82DB-2948FF733120}" type="pres">
      <dgm:prSet presAssocID="{440D9267-3121-48A4-9609-CFAD0374F271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D86202E1-8017-459F-B803-3E737004CC03}" type="pres">
      <dgm:prSet presAssocID="{AF1E7064-4925-4603-BFA1-8D4DC657A89E}" presName="bottomLine" presStyleLbl="alignNode1" presStyleIdx="5" presStyleCnt="6">
        <dgm:presLayoutVars/>
      </dgm:prSet>
      <dgm:spPr/>
    </dgm:pt>
    <dgm:pt modelId="{31E9A4D2-AC0B-4C04-8771-68511AC5DD2B}" type="pres">
      <dgm:prSet presAssocID="{AF1E7064-4925-4603-BFA1-8D4DC657A89E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A40A5801-57C8-472B-BBDE-B88ABF48E481}" type="presOf" srcId="{740B932D-0355-4F9B-8CDC-D540BBF64D84}" destId="{75202256-1976-43F0-9559-1A633CE99342}" srcOrd="0" destOrd="0" presId="urn:microsoft.com/office/officeart/2016/7/layout/BasicLinearProcessNumbered"/>
    <dgm:cxn modelId="{1DBF0D27-5664-425F-B75D-1489C974BA89}" srcId="{9EE97126-F74D-4B73-8A20-4866EB1758AC}" destId="{AF1E7064-4925-4603-BFA1-8D4DC657A89E}" srcOrd="2" destOrd="0" parTransId="{6FE9EA36-0413-420B-933C-E8DC849B2EA1}" sibTransId="{440D9267-3121-48A4-9609-CFAD0374F271}"/>
    <dgm:cxn modelId="{453E7D37-5D09-43B5-B2E1-76CC8220A189}" type="presOf" srcId="{98580677-F51D-456A-898C-FE8C3B5A4B8D}" destId="{46941C8C-A4BF-4040-99F7-ED3760F6C36C}" srcOrd="0" destOrd="0" presId="urn:microsoft.com/office/officeart/2016/7/layout/BasicLinearProcessNumbered"/>
    <dgm:cxn modelId="{6E646639-F103-42B7-9017-20D6463E24BB}" srcId="{9EE97126-F74D-4B73-8A20-4866EB1758AC}" destId="{0F6FAA85-5A48-489A-970D-4E185B84AD3F}" srcOrd="0" destOrd="0" parTransId="{5A9946C2-C292-4753-904D-DCB68BD2F3FA}" sibTransId="{204FFB02-3682-4ABB-9A7D-C2C7962BB226}"/>
    <dgm:cxn modelId="{93BEFD5B-AAAF-4BA3-A1C1-8D8DC6C6FAD1}" type="presOf" srcId="{AF1E7064-4925-4603-BFA1-8D4DC657A89E}" destId="{31E9A4D2-AC0B-4C04-8771-68511AC5DD2B}" srcOrd="1" destOrd="0" presId="urn:microsoft.com/office/officeart/2016/7/layout/BasicLinearProcessNumbered"/>
    <dgm:cxn modelId="{53382964-E8C1-4164-940E-24C08ACD1ECE}" srcId="{9EE97126-F74D-4B73-8A20-4866EB1758AC}" destId="{740B932D-0355-4F9B-8CDC-D540BBF64D84}" srcOrd="1" destOrd="0" parTransId="{D8B5DCB7-47CC-4EB4-9491-1AFEDFF0A6B5}" sibTransId="{98580677-F51D-456A-898C-FE8C3B5A4B8D}"/>
    <dgm:cxn modelId="{4098C07C-5002-4B14-88B4-9294249C5147}" type="presOf" srcId="{440D9267-3121-48A4-9609-CFAD0374F271}" destId="{C956AD75-71F0-4A17-82DB-2948FF733120}" srcOrd="0" destOrd="0" presId="urn:microsoft.com/office/officeart/2016/7/layout/BasicLinearProcessNumbered"/>
    <dgm:cxn modelId="{A27DD1A1-F99A-474F-B748-470FD93D31EA}" type="presOf" srcId="{AF1E7064-4925-4603-BFA1-8D4DC657A89E}" destId="{1A49154F-E03C-45B2-82D4-A2166CE06B08}" srcOrd="0" destOrd="0" presId="urn:microsoft.com/office/officeart/2016/7/layout/BasicLinearProcessNumbered"/>
    <dgm:cxn modelId="{2BB83BAF-6655-4726-8799-A6D4557453BF}" type="presOf" srcId="{0F6FAA85-5A48-489A-970D-4E185B84AD3F}" destId="{142EE898-FCC5-4173-B9AD-DD1C7ED2275E}" srcOrd="1" destOrd="0" presId="urn:microsoft.com/office/officeart/2016/7/layout/BasicLinearProcessNumbered"/>
    <dgm:cxn modelId="{4ABCF6E7-FAAE-41B1-B2CA-FBE2D92CF597}" type="presOf" srcId="{9EE97126-F74D-4B73-8A20-4866EB1758AC}" destId="{D95549E7-32C2-4832-86A2-9D09F6460B69}" srcOrd="0" destOrd="0" presId="urn:microsoft.com/office/officeart/2016/7/layout/BasicLinearProcessNumbered"/>
    <dgm:cxn modelId="{1061A7F1-57B4-44D7-9212-F54EB8B63512}" type="presOf" srcId="{0F6FAA85-5A48-489A-970D-4E185B84AD3F}" destId="{898E652B-1C98-43C6-BE69-F5BA355CD46C}" srcOrd="0" destOrd="0" presId="urn:microsoft.com/office/officeart/2016/7/layout/BasicLinearProcessNumbered"/>
    <dgm:cxn modelId="{C09068F2-ADFF-403A-82E2-BD97B195493F}" type="presOf" srcId="{740B932D-0355-4F9B-8CDC-D540BBF64D84}" destId="{45C2B9CB-3B42-4901-BC00-44BA8A9E2AAF}" srcOrd="1" destOrd="0" presId="urn:microsoft.com/office/officeart/2016/7/layout/BasicLinearProcessNumbered"/>
    <dgm:cxn modelId="{201762F4-0D05-40A9-9ED9-8B4B1127904A}" type="presOf" srcId="{204FFB02-3682-4ABB-9A7D-C2C7962BB226}" destId="{2400E44A-E471-4777-83D6-3BE8C7EAFDE2}" srcOrd="0" destOrd="0" presId="urn:microsoft.com/office/officeart/2016/7/layout/BasicLinearProcessNumbered"/>
    <dgm:cxn modelId="{6F0AFC9B-4585-4946-BB8E-5064989B45D7}" type="presParOf" srcId="{D95549E7-32C2-4832-86A2-9D09F6460B69}" destId="{A2E94E46-0920-4071-BC88-78DB8E6EDA6A}" srcOrd="0" destOrd="0" presId="urn:microsoft.com/office/officeart/2016/7/layout/BasicLinearProcessNumbered"/>
    <dgm:cxn modelId="{15D1AD0E-094A-4CD6-8F1F-B437B6CC9A11}" type="presParOf" srcId="{A2E94E46-0920-4071-BC88-78DB8E6EDA6A}" destId="{898E652B-1C98-43C6-BE69-F5BA355CD46C}" srcOrd="0" destOrd="0" presId="urn:microsoft.com/office/officeart/2016/7/layout/BasicLinearProcessNumbered"/>
    <dgm:cxn modelId="{724428B6-350E-4EF6-BFC7-4CD659A7A3A4}" type="presParOf" srcId="{A2E94E46-0920-4071-BC88-78DB8E6EDA6A}" destId="{2400E44A-E471-4777-83D6-3BE8C7EAFDE2}" srcOrd="1" destOrd="0" presId="urn:microsoft.com/office/officeart/2016/7/layout/BasicLinearProcessNumbered"/>
    <dgm:cxn modelId="{80F88B6B-9BA1-4DEB-8D71-DBCFF9ECA413}" type="presParOf" srcId="{A2E94E46-0920-4071-BC88-78DB8E6EDA6A}" destId="{9D44DB7C-5E0F-487D-A7DD-9770D73E50E0}" srcOrd="2" destOrd="0" presId="urn:microsoft.com/office/officeart/2016/7/layout/BasicLinearProcessNumbered"/>
    <dgm:cxn modelId="{D7BA95A0-62C7-4B54-92B2-67C68A541A7C}" type="presParOf" srcId="{A2E94E46-0920-4071-BC88-78DB8E6EDA6A}" destId="{142EE898-FCC5-4173-B9AD-DD1C7ED2275E}" srcOrd="3" destOrd="0" presId="urn:microsoft.com/office/officeart/2016/7/layout/BasicLinearProcessNumbered"/>
    <dgm:cxn modelId="{6ECF222C-071A-4288-A6D7-8F80B0848819}" type="presParOf" srcId="{D95549E7-32C2-4832-86A2-9D09F6460B69}" destId="{8993C7E6-9B81-46D1-9ABC-2FF0F1B78924}" srcOrd="1" destOrd="0" presId="urn:microsoft.com/office/officeart/2016/7/layout/BasicLinearProcessNumbered"/>
    <dgm:cxn modelId="{49F24ABC-ED28-49FA-A77F-05D068BECBB4}" type="presParOf" srcId="{D95549E7-32C2-4832-86A2-9D09F6460B69}" destId="{CA225248-6FCE-44CB-8530-CF94366EA8FE}" srcOrd="2" destOrd="0" presId="urn:microsoft.com/office/officeart/2016/7/layout/BasicLinearProcessNumbered"/>
    <dgm:cxn modelId="{4AC80FBF-A6C8-4B5B-B7BF-AB7304AB7790}" type="presParOf" srcId="{CA225248-6FCE-44CB-8530-CF94366EA8FE}" destId="{75202256-1976-43F0-9559-1A633CE99342}" srcOrd="0" destOrd="0" presId="urn:microsoft.com/office/officeart/2016/7/layout/BasicLinearProcessNumbered"/>
    <dgm:cxn modelId="{72CC05B3-98FA-43F7-A694-BC2D92A2E8CC}" type="presParOf" srcId="{CA225248-6FCE-44CB-8530-CF94366EA8FE}" destId="{46941C8C-A4BF-4040-99F7-ED3760F6C36C}" srcOrd="1" destOrd="0" presId="urn:microsoft.com/office/officeart/2016/7/layout/BasicLinearProcessNumbered"/>
    <dgm:cxn modelId="{9B6CF195-7D4B-4535-9374-860768712EC1}" type="presParOf" srcId="{CA225248-6FCE-44CB-8530-CF94366EA8FE}" destId="{EA98F42D-49BF-4EBC-856D-D285E4F2F54D}" srcOrd="2" destOrd="0" presId="urn:microsoft.com/office/officeart/2016/7/layout/BasicLinearProcessNumbered"/>
    <dgm:cxn modelId="{1A542212-E87A-4E7B-A10C-9E3F5B35EF4C}" type="presParOf" srcId="{CA225248-6FCE-44CB-8530-CF94366EA8FE}" destId="{45C2B9CB-3B42-4901-BC00-44BA8A9E2AAF}" srcOrd="3" destOrd="0" presId="urn:microsoft.com/office/officeart/2016/7/layout/BasicLinearProcessNumbered"/>
    <dgm:cxn modelId="{351E66D1-34D9-43BB-8B8C-28E9A48469C1}" type="presParOf" srcId="{D95549E7-32C2-4832-86A2-9D09F6460B69}" destId="{88AF2246-2732-42D7-91AD-0B4A521C39D2}" srcOrd="3" destOrd="0" presId="urn:microsoft.com/office/officeart/2016/7/layout/BasicLinearProcessNumbered"/>
    <dgm:cxn modelId="{9B10C95F-E89D-4751-B41A-11BC2CEA4350}" type="presParOf" srcId="{D95549E7-32C2-4832-86A2-9D09F6460B69}" destId="{DF6DB9FF-C0E6-457C-B4FA-455EFB5B1DF7}" srcOrd="4" destOrd="0" presId="urn:microsoft.com/office/officeart/2016/7/layout/BasicLinearProcessNumbered"/>
    <dgm:cxn modelId="{63DEC3E5-E795-4C5E-B736-4F5945DE8B26}" type="presParOf" srcId="{DF6DB9FF-C0E6-457C-B4FA-455EFB5B1DF7}" destId="{1A49154F-E03C-45B2-82D4-A2166CE06B08}" srcOrd="0" destOrd="0" presId="urn:microsoft.com/office/officeart/2016/7/layout/BasicLinearProcessNumbered"/>
    <dgm:cxn modelId="{BA60325F-9E2D-4A13-BD8F-7FBA25888601}" type="presParOf" srcId="{DF6DB9FF-C0E6-457C-B4FA-455EFB5B1DF7}" destId="{C956AD75-71F0-4A17-82DB-2948FF733120}" srcOrd="1" destOrd="0" presId="urn:microsoft.com/office/officeart/2016/7/layout/BasicLinearProcessNumbered"/>
    <dgm:cxn modelId="{1FE48063-684E-41F3-8344-FAB4FF4747FE}" type="presParOf" srcId="{DF6DB9FF-C0E6-457C-B4FA-455EFB5B1DF7}" destId="{D86202E1-8017-459F-B803-3E737004CC03}" srcOrd="2" destOrd="0" presId="urn:microsoft.com/office/officeart/2016/7/layout/BasicLinearProcessNumbered"/>
    <dgm:cxn modelId="{DB118204-7E2F-4A53-B497-228BB015640D}" type="presParOf" srcId="{DF6DB9FF-C0E6-457C-B4FA-455EFB5B1DF7}" destId="{31E9A4D2-AC0B-4C04-8771-68511AC5DD2B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E652B-1C98-43C6-BE69-F5BA355CD46C}">
      <dsp:nvSpPr>
        <dsp:cNvPr id="0" name=""/>
        <dsp:cNvSpPr/>
      </dsp:nvSpPr>
      <dsp:spPr>
        <a:xfrm>
          <a:off x="0" y="0"/>
          <a:ext cx="3286125" cy="435133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Search my heart today, O Lord, and show me if I am…..</a:t>
          </a:r>
        </a:p>
      </dsp:txBody>
      <dsp:txXfrm>
        <a:off x="0" y="1653508"/>
        <a:ext cx="3286125" cy="2610802"/>
      </dsp:txXfrm>
    </dsp:sp>
    <dsp:sp modelId="{2400E44A-E471-4777-83D6-3BE8C7EAFDE2}">
      <dsp:nvSpPr>
        <dsp:cNvPr id="0" name=""/>
        <dsp:cNvSpPr/>
      </dsp:nvSpPr>
      <dsp:spPr>
        <a:xfrm>
          <a:off x="990361" y="435133"/>
          <a:ext cx="1305401" cy="130540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181533" y="626305"/>
        <a:ext cx="923057" cy="923057"/>
      </dsp:txXfrm>
    </dsp:sp>
    <dsp:sp modelId="{9D44DB7C-5E0F-487D-A7DD-9770D73E50E0}">
      <dsp:nvSpPr>
        <dsp:cNvPr id="0" name=""/>
        <dsp:cNvSpPr/>
      </dsp:nvSpPr>
      <dsp:spPr>
        <a:xfrm>
          <a:off x="0" y="4351266"/>
          <a:ext cx="3286125" cy="72"/>
        </a:xfrm>
        <a:prstGeom prst="rect">
          <a:avLst/>
        </a:prstGeom>
        <a:solidFill>
          <a:schemeClr val="accent2">
            <a:hueOff val="1288723"/>
            <a:satOff val="-3699"/>
            <a:lumOff val="-5922"/>
            <a:alphaOff val="0"/>
          </a:schemeClr>
        </a:solidFill>
        <a:ln w="19050" cap="flat" cmpd="sng" algn="ctr">
          <a:solidFill>
            <a:schemeClr val="accent2">
              <a:hueOff val="1288723"/>
              <a:satOff val="-3699"/>
              <a:lumOff val="-5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5202256-1976-43F0-9559-1A633CE99342}">
      <dsp:nvSpPr>
        <dsp:cNvPr id="0" name=""/>
        <dsp:cNvSpPr/>
      </dsp:nvSpPr>
      <dsp:spPr>
        <a:xfrm>
          <a:off x="3614737" y="0"/>
          <a:ext cx="3286125" cy="4351338"/>
        </a:xfrm>
        <a:prstGeom prst="rect">
          <a:avLst/>
        </a:prstGeom>
        <a:solidFill>
          <a:schemeClr val="accent2">
            <a:tint val="40000"/>
            <a:alpha val="90000"/>
            <a:hueOff val="3367359"/>
            <a:satOff val="-31116"/>
            <a:lumOff val="-3508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3367359"/>
              <a:satOff val="-31116"/>
              <a:lumOff val="-35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Give me the assurance of Your presence this week as I…..</a:t>
          </a:r>
        </a:p>
      </dsp:txBody>
      <dsp:txXfrm>
        <a:off x="3614737" y="1653508"/>
        <a:ext cx="3286125" cy="2610802"/>
      </dsp:txXfrm>
    </dsp:sp>
    <dsp:sp modelId="{46941C8C-A4BF-4040-99F7-ED3760F6C36C}">
      <dsp:nvSpPr>
        <dsp:cNvPr id="0" name=""/>
        <dsp:cNvSpPr/>
      </dsp:nvSpPr>
      <dsp:spPr>
        <a:xfrm>
          <a:off x="4605099" y="435133"/>
          <a:ext cx="1305401" cy="1305401"/>
        </a:xfrm>
        <a:prstGeom prst="ellipse">
          <a:avLst/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accent2">
              <a:hueOff val="2577445"/>
              <a:satOff val="-7397"/>
              <a:lumOff val="-118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796271" y="626305"/>
        <a:ext cx="923057" cy="923057"/>
      </dsp:txXfrm>
    </dsp:sp>
    <dsp:sp modelId="{EA98F42D-49BF-4EBC-856D-D285E4F2F54D}">
      <dsp:nvSpPr>
        <dsp:cNvPr id="0" name=""/>
        <dsp:cNvSpPr/>
      </dsp:nvSpPr>
      <dsp:spPr>
        <a:xfrm>
          <a:off x="3614737" y="4351266"/>
          <a:ext cx="3286125" cy="72"/>
        </a:xfrm>
        <a:prstGeom prst="rect">
          <a:avLst/>
        </a:prstGeom>
        <a:solidFill>
          <a:schemeClr val="accent2">
            <a:hueOff val="3866169"/>
            <a:satOff val="-11096"/>
            <a:lumOff val="-17765"/>
            <a:alphaOff val="0"/>
          </a:schemeClr>
        </a:solidFill>
        <a:ln w="19050" cap="flat" cmpd="sng" algn="ctr">
          <a:solidFill>
            <a:schemeClr val="accent2">
              <a:hueOff val="3866169"/>
              <a:satOff val="-11096"/>
              <a:lumOff val="-17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A49154F-E03C-45B2-82D4-A2166CE06B08}">
      <dsp:nvSpPr>
        <dsp:cNvPr id="0" name=""/>
        <dsp:cNvSpPr/>
      </dsp:nvSpPr>
      <dsp:spPr>
        <a:xfrm>
          <a:off x="7229475" y="0"/>
          <a:ext cx="3286125" cy="4351338"/>
        </a:xfrm>
        <a:prstGeom prst="rect">
          <a:avLst/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" panose="020B0604020202020204" pitchFamily="34" charset="0"/>
              <a:cs typeface="Arial" panose="020B0604020202020204" pitchFamily="34" charset="0"/>
            </a:rPr>
            <a:t>Help (blank) to know today that You see and love him/her and have a purpose for their life….</a:t>
          </a:r>
        </a:p>
      </dsp:txBody>
      <dsp:txXfrm>
        <a:off x="7229475" y="1653508"/>
        <a:ext cx="3286125" cy="2610802"/>
      </dsp:txXfrm>
    </dsp:sp>
    <dsp:sp modelId="{C956AD75-71F0-4A17-82DB-2948FF733120}">
      <dsp:nvSpPr>
        <dsp:cNvPr id="0" name=""/>
        <dsp:cNvSpPr/>
      </dsp:nvSpPr>
      <dsp:spPr>
        <a:xfrm>
          <a:off x="8219836" y="435133"/>
          <a:ext cx="1305401" cy="1305401"/>
        </a:xfrm>
        <a:prstGeom prst="ellipse">
          <a:avLst/>
        </a:prstGeom>
        <a:solidFill>
          <a:schemeClr val="accent2">
            <a:hueOff val="5154891"/>
            <a:satOff val="-14794"/>
            <a:lumOff val="-23687"/>
            <a:alphaOff val="0"/>
          </a:schemeClr>
        </a:solidFill>
        <a:ln w="19050" cap="flat" cmpd="sng" algn="ctr">
          <a:solidFill>
            <a:schemeClr val="accent2">
              <a:hueOff val="5154891"/>
              <a:satOff val="-14794"/>
              <a:lumOff val="-236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11008" y="626305"/>
        <a:ext cx="923057" cy="923057"/>
      </dsp:txXfrm>
    </dsp:sp>
    <dsp:sp modelId="{D86202E1-8017-459F-B803-3E737004CC03}">
      <dsp:nvSpPr>
        <dsp:cNvPr id="0" name=""/>
        <dsp:cNvSpPr/>
      </dsp:nvSpPr>
      <dsp:spPr>
        <a:xfrm>
          <a:off x="7229475" y="4351266"/>
          <a:ext cx="3286125" cy="72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4E1B4-4973-A37E-3ABF-78FC3C067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33123-5B31-A675-6A4E-5DB75052B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EC989-71CC-376A-3861-E2A7F8373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C09F-C02C-425B-BE82-AD540D645DBA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5BAD3-9C75-8E2A-2F00-A5478A0C1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FEB97-7BF0-7757-261D-AFB7C2764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5B70-7EC8-4424-B1D4-126B563F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7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DBADF-2890-F6D4-FA36-A3F5291F5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E365C2-57CD-F39A-B9C4-FDDF64B56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63275-153E-D6CB-8D3C-0FB64B650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C09F-C02C-425B-BE82-AD540D645DBA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759E0-68AE-3815-43BF-9F26A1540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F56A9-21FE-0CE7-CBE6-CBEFA92A4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5B70-7EC8-4424-B1D4-126B563F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8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B86182-BCF4-5759-B0C1-48BF5C22BE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7418B2-E41A-2A94-7A21-F771AB7DD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32A3F-AC94-E666-24A6-F8F3C5DF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C09F-C02C-425B-BE82-AD540D645DBA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ABB0-13FB-2583-3D80-AAAA4CD72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4F976-D143-E5EB-7A4A-D5C882AC0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5B70-7EC8-4424-B1D4-126B563F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7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A657F-D4F5-008C-D09C-FA596D86A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15BB0-FFA4-6421-A950-F0E2CCB16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37CDB-9080-0A9F-571A-794114211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C09F-C02C-425B-BE82-AD540D645DBA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9D80D-5F01-EA4D-BAA4-8E73EB559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B04F6-723B-AA67-7EDA-572B30908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5B70-7EC8-4424-B1D4-126B563F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D294F-B1A6-754F-0911-6730910CB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C960F-535F-4565-563E-5E36A389A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38E37-2D32-7CF4-2BA9-258D164B9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C09F-C02C-425B-BE82-AD540D645DBA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649B2-BE16-7DD7-6C5B-68D6B0D6F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6E0CC-272A-F545-5FA7-278C8E06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5B70-7EC8-4424-B1D4-126B563F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0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B7A5A-3776-1344-D02E-47FA178F8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1AA8B-BEAD-E264-6E52-7F135E597C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52030-7F63-EEEA-A261-F5047ED24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9C76-A557-C196-59BA-208673DE5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C09F-C02C-425B-BE82-AD540D645DBA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066CDB-5D23-293F-85AC-C90CDB514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65ADEA-8E69-1D4B-4146-7E3DFC1B1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5B70-7EC8-4424-B1D4-126B563F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0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2C88E-9817-2D86-51D9-ABE779DAA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4C321-6793-B297-1D50-9F0D170A1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7577C7-9379-97F7-A09B-DB1E4FC97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631411-CFB3-954B-6AD1-2428FDADF7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6899C5-4FAB-7210-E88E-A84FC1097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F5294C-6C38-99D7-D335-82F077BD3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C09F-C02C-425B-BE82-AD540D645DBA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26C186-72D1-4E95-D8C7-C88E86166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346B37-CC80-F516-0940-6BA444C14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5B70-7EC8-4424-B1D4-126B563F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0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5CCC5-08BE-F14E-C5E1-A3536364F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9B59C-7197-E3E1-3AB2-B44D9F80D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C09F-C02C-425B-BE82-AD540D645DBA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7474ED-13C8-BF3E-0662-318201C5E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622F4A-80C2-603D-9240-9026E2071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5B70-7EC8-4424-B1D4-126B563F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4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6279DC-8A05-D906-092A-DA41C702C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C09F-C02C-425B-BE82-AD540D645DBA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2F0C13-06F6-CDA1-47D2-913D951DC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427230-23AB-6245-723F-77A1CB26D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5B70-7EC8-4424-B1D4-126B563F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6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98A59-ADA8-ADE6-3764-A268FA49F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462C2-52C9-AEA3-66B4-F431C681C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ABDFFB-0455-EC09-C660-C7A7FFEED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C3A7F0-A0E9-E96F-216B-CF1351009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C09F-C02C-425B-BE82-AD540D645DBA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F5EA8-2631-52F2-B90E-C69DB8822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44B6E-FA8C-DDD7-B3C1-D954D3BFE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5B70-7EC8-4424-B1D4-126B563F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48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4A269-6551-5C48-3AD7-2712B7C5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D3498C-CF63-D163-B6A2-903787B30B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26BFCC-9A6C-94C9-B1F4-20F573A6B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04FE66-7470-6220-60FE-AC07673A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C09F-C02C-425B-BE82-AD540D645DBA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D6B55E-7A72-6195-69C6-F4E1885CC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9C742-5F60-154E-DC86-59ADC02CA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5B70-7EC8-4424-B1D4-126B563F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99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7C1E53-16AB-C5A2-8E3E-0517BD00B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9303E3-6BE3-E53A-BE69-37E497D37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57997-ED8B-387F-586F-CA607A205F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9DC09F-C02C-425B-BE82-AD540D645DBA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3E60F-E96E-C659-5B65-486242626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09B6B-4BB9-200F-3325-2E7D965DD7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4D5B70-7EC8-4424-B1D4-126B563F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48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677BAFB-3BD3-41BB-9107-FAE224AE2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6823A9B-C188-42D4-847C-3AD928DB1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2784" y="253140"/>
            <a:ext cx="6184555" cy="6184555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4B557F3-1A0C-4749-A6DB-EAC082DF3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4848" y="253140"/>
            <a:ext cx="6184555" cy="6184555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D55AA6-3751-494F-868A-DCEDC5CE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03723" y="136525"/>
            <a:ext cx="6184555" cy="618455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589FBB-0C4D-AFC4-F009-8447505D0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00" y="965580"/>
            <a:ext cx="5204489" cy="316059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Jonah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8FE53D-17CB-7BD6-DFAE-E378E52EED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20817" y="4409960"/>
            <a:ext cx="4508641" cy="1116414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Jonah 1:17-2:10 </a:t>
            </a:r>
          </a:p>
        </p:txBody>
      </p:sp>
      <p:sp>
        <p:nvSpPr>
          <p:cNvPr id="16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D82AB1B2-7970-42CF-8BF5-567C69E9F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grpSp>
        <p:nvGrpSpPr>
          <p:cNvPr id="20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80947" y="1755501"/>
            <a:ext cx="1598829" cy="531293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C10FB9CA-E7FA-462C-B537-F1224ED1A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8469AE7-A75B-4F37-850B-EF5974ABE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8" name="Graphic 4">
            <a:extLst>
              <a:ext uri="{FF2B5EF4-FFF2-40B4-BE49-F238E27FC236}">
                <a16:creationId xmlns:a16="http://schemas.microsoft.com/office/drawing/2014/main" id="{63301095-70B2-49AA-8DA9-A35629AD6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97506" y="4175798"/>
            <a:ext cx="1861486" cy="1861665"/>
            <a:chOff x="5734053" y="3067000"/>
            <a:chExt cx="724484" cy="724549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218E08C-0BEA-45C2-8C09-4141DDDA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067000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32F6090-14E0-44C6-B9FC-C91047BCD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DB9402B-335C-4892-9E7C-C400E95B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A4371D-4448-409A-93F3-0C92E3EB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80149CB-4B8F-4FD1-AC5E-25670C9EA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2D49A1A-35B0-4620-9D1E-A782A0E97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FF46F08-B1E4-44C1-BD4A-4191D6EA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DB16610-3D81-4E5C-850D-5D1245C0D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2624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E05501B2-83AC-4299-BE5A-8CA16B408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2624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7CF1B90-3B3A-403E-A94F-8B82945D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56A1CBA9-4AC1-4C42-9429-3FF31DF28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21318D9B-FD39-402A-ADFA-0E6CC789A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33FB08F-B346-47C0-A7CD-1DE53E6C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12624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93AD6F2-6408-4A8E-9749-CB7388EF3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715D9D2F-1568-4BE3-A54A-69F52492B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85393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9AB547A7-0D80-491F-98B4-C6B7CC4F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E2693CD-DAF5-4B26-9A2F-17673BF3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A96EEE12-952A-4693-B161-D7071D601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4228DCC-1611-4BDC-90AA-231F67EB1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DA163C3C-D3DF-461F-B6A8-90C7C227D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D021D29-2980-41C3-AB83-DA93C105B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AC09C1FA-1A9D-49A7-9D73-8B77714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244637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0B8D8CD4-7B9B-48A5-BC59-0CB859354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24463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224D0A27-A8B0-4020-9399-24127726E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168E8EBA-9F8C-4650-B9BE-38A0A56BC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A460BB3-2605-4AA2-AE1D-B9FB61EBF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E2E38EE-DBBE-4CC1-9498-E7193E1B2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2446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F191D5C-7D2A-4408-A8F2-389D2360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08F7193B-B379-4921-9F17-1841D506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03786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B4C5E53C-6003-4F74-B1CA-C7EA1E499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B97B2B1-1CF5-46A5-940D-AB8F57F5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783F4F1-D8CE-4453-B79B-AD976E272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6A7A4C9-F24F-4F00-A2FA-29E788A0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EB694A32-59D6-46E3-8CE4-E4C485C2C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983EBB4C-28FF-41C6-90D6-5F30FC08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0707659D-8AE9-49B5-AB29-ECC099F49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63031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C987ECC-9573-46EA-9C4A-7C3CAE39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6302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DAF6708-18C2-4082-B024-6CEA32AE0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72CBB5AE-39E2-4D9B-A834-64D31B003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4592DE98-77BF-4E8E-AEB4-1934207BA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5AF5D9A0-BA94-4D2B-8479-26C55355B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63031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CAA6A8E-7ACF-4EF7-AAD6-734A009D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D3DD3695-F212-4BAD-BBB3-EC1F62474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22181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B1B3ECB-7594-4C5C-B62B-E686C0A8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5EE54C3C-D9E5-4782-B8F6-058EB2D63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EAE78EEE-DC43-44E1-AB47-ACB80F94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847D67EF-1141-4582-866E-FE02FB236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99ECC931-60A1-4628-A34B-4B68DA3CC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A587D2BE-3417-44AE-BEEF-57F88CEC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CEB2ED3-A08D-4286-B75D-893289F3F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C7DB7BB-8173-4377-85B0-032B7BDA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93EF69B4-3F48-4509-8BF8-926E23BC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C1A86650-1EF5-46E3-885D-96985105A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47EBBDE2-BD90-481F-A671-34E2186FB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87DAF1CB-838D-4C5C-8FB7-76BF677FE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64573DA8-D2F3-4644-AC79-83843615C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2624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1AB53B8-0D5C-44BD-A2A9-ABBF659E1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9B7FA60-B453-4877-8D47-CA1209DF9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7A6D2414-BCCC-40E8-B990-47642EFE9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B0F37C2B-B7E6-420D-AD39-3AE4A2FBE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2624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F6417E45-D7FC-40B8-AD49-941B28D18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2624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2A8D1963-0C59-476C-AAFA-A7AF4FF50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8539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6BE777A9-EC29-46FC-AD21-AC7FD89B1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C63BA1CE-93FB-42C7-8381-765E50023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7F30F275-ADC8-4FD1-8B4B-673B37517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DB20529C-F2DD-4607-8DEE-19A932968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B8029A9A-DFF9-49CE-8CEE-95A6695F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85391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6822C2EC-B05D-4CE6-9D59-164769D0E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244634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53A0760F-F576-4A97-94AF-8BBE59084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CA76721C-646A-4910-AD1A-BE6B6776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65D4766-CAEC-4074-A9E2-6110A123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4F1A0AC6-319D-49D8-A4FB-17A70E8E8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79502B48-2B92-45BF-B9AC-1102B3807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24463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6363AFA7-321F-431C-B2FD-ADCB4D24B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33EDDE1B-7379-4973-8CFD-F3C737104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1F20B58A-2DB8-46B2-9E93-9C8C817DC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A5A3EF12-3DA1-4505-A44B-1B9634887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5B08812B-9264-47E7-8EC8-1233869F6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2A29F226-A243-410B-BEE4-EBA9DD76F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0378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9DF57348-F837-475C-A7AA-3C7210041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63028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1E41B89A-9A45-4947-ADB0-940040049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6C1F1525-32BC-46E1-84E6-C2BB88730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C73A8972-BA44-40C6-B045-83E78C4D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C196E956-03D1-4F79-826A-A2F5E3DE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6302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DA7B07B-EAC8-4FA5-B14F-3ABF8BA7A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63029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93C28672-FF9E-4FE0-AC47-2FDD26CD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4221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E347BAB3-EA9C-4ADD-AE5E-28F2E3C5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321920C4-EE31-4F03-A0D5-A280D3F4B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6EBB3D05-4C78-4F10-8D03-8909DBCFB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42217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FC65F531-84E4-463F-8791-EB6EDFA63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4221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A63BB6A3-D482-43F2-9F5F-20E163CC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ABDCCD34-EB5D-4194-8A28-1424E98AE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81330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058544E-163D-4FFF-9A69-0B3A3F2D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11041486-0577-4F0E-8DD5-5E20E267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71D11099-C84E-43AC-9F20-92460E170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598FB87-8AFF-4C56-9E2C-776F4641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7701E761-16DE-4350-9718-DD81B37FB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552E747F-E415-4348-A11A-4CABCB64B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C6472F13-E6DE-4469-9563-F478261B6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4057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5C72FE15-910B-4622-A14C-AFA2DFCC0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AB8F759-DEFA-4D35-B76E-6D3034FB7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A1BBCEBD-DCE2-4354-B878-49ABEC367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2CBB3A18-0021-403F-8E24-8805829B4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8FDF7AAC-1EC6-4409-90AB-DBB98488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5B9999E8-7D25-4049-8328-685B556DC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E77FC8A9-DEAE-424D-B460-12E0F3268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997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54F9C69A-0DCF-444A-B970-32B412048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8BD94DDA-54FF-48EE-9DAC-C0EA6F91D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E18A6989-0132-4CB7-BB68-EEBC4E080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A1357332-D19F-4C2B-B474-21D5539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295C7590-8B80-428C-95A9-638B26542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CA0E8A31-7520-4726-9D96-43BA87407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407EEE0-5D8E-4CCC-A91B-0CB523227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3" y="365896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3799DFCC-868B-4257-B530-8E8D616CC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99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F7F5EEB5-FE82-45A8-97C4-88460ABA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49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CD76E4C7-EB07-499D-9BC3-FF39C8B6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86EFDF8D-E5F7-4EB8-B8DA-3CC7E21D8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2CA6506B-EACA-4FB2-81AB-E028F4478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0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93E4771-2787-4901-93D8-7E90F3F47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EA31773-15F1-4605-8787-6891ABB2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71811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1302C213-2CD5-4168-9534-111E6E81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9B36C24-2336-41FD-BAC4-6CD69DFD5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CA3AFAFE-D376-4A7B-928B-833531472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7C685A00-A4F7-4250-BAAA-70978DADE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E52682F3-EDD5-4BDC-BB19-A4540873A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2C5E1880-CFBA-4547-9C23-6D2C43304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439AAF4F-2AAD-4A02-A7FA-FE28D528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7" y="3777362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05614144-9309-41ED-8E05-839A6EEFF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1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24324D6F-A81D-45F2-BA36-C53F1AB0C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3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6B00668D-07BC-47CF-9D1E-F94EC7C56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701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BCF78A89-29F2-4973-8463-DF3C57EFB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54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F5BCB645-FB02-40FC-99A4-06CA3F1B2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102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F6115A3A-2FBE-4633-A426-37D05BC07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50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AEFD8D2F-B95A-4C0A-AE85-53171B29F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481330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4DD4F397-1F35-4E06-8EC1-8F58C5191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B031E5E0-C77D-49F7-ADF2-258D23052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F044DE9-FE64-4C30-8191-7E1547880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9B18BCEB-85ED-4077-ACB7-FEB2F644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0C0927E-2CCF-4F8E-8A54-22B8A93C9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48132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D0C3350E-04F5-4FED-9991-4DD964E09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4057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F43D0338-A6C9-4866-8D0C-072664518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405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40EA171B-27E2-4100-9D5F-123CF6E7F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22FD540C-F3DF-40F5-B2BE-BBD113EF4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57768D93-FAD4-4236-969B-B8EE8E88F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405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0F5E0490-21C2-4EF6-950D-38814F32C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40588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8E981C9B-710F-4034-AE82-28B1B0724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997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CC62C2CC-DBAE-4877-8F55-02FE00AE8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D8F57D8B-1988-441F-9DAE-A525DA5E9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6715F028-3A13-4D5F-86C4-74C0AD81D6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DC6C9B50-47B3-44E7-B897-43D010A18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9973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F3F602F0-702E-4D5F-A4FC-0E602C02B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9F379870-B34C-4DFC-9F0A-BDAB8C89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6589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641092AC-FED1-4D1D-B57C-0AC883CA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EA8A0B5E-5BB1-46AF-AC31-7D3756F35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1C519384-2192-432B-B768-64B4BC2D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13C77A9D-44F0-4289-A611-D8AF81357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0A54AEDC-E418-4E02-A713-6CE30C0CD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1" y="36589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24FECFE3-9F31-47B0-B17F-CF2A1CEE8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9" y="371813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68167DF4-8B16-419B-B7BA-2FD5FF6CC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A543D24F-44C0-4DDF-A30E-8C840754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63DEAE3C-3931-41EE-B4A1-F9385602B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B11945CD-32F6-4C09-82AF-551051231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92" y="371812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9109F44F-512F-4792-AED2-ECA80DDE1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0" y="37181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29B9E19B-BC56-46F2-BFFF-1688CEA55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77737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F573BDDE-4AED-43FB-B8D1-B5F370893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EFFDA684-6DFF-4629-830E-6F2ACAB8C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6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92E23250-6349-4726-AF61-08A57B3A2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55" y="377735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8536AAE6-5497-4B0A-9C9F-4EAA1BB32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314" y="377745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52B72898-B9DE-4574-BB20-0C317954D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30187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42BC7E5-76DB-4826-8C07-4A49B6353F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479558"/>
            <a:ext cx="1861854" cy="717514"/>
            <a:chOff x="0" y="1479558"/>
            <a:chExt cx="1861854" cy="717514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16C8D8F-10E9-4498-ABDB-0F923F8B6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47955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E5A83E3-8A11-4492-BB6E-F5F224031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9192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98F8FF6-43B4-494A-AF8F-123A4983E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8992" y="-34538"/>
            <a:ext cx="6655405" cy="6335470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B06059C-C357-4011-82B9-9C01063013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5194" y="-23905"/>
            <a:ext cx="6705251" cy="6318526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AFEC601-A132-47EE-B0C2-B38ACD9FC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6886" y="-23905"/>
            <a:ext cx="6705251" cy="6215019"/>
          </a:xfrm>
          <a:custGeom>
            <a:avLst/>
            <a:gdLst>
              <a:gd name="connsiteX0" fmla="*/ 1529549 w 6355652"/>
              <a:gd name="connsiteY0" fmla="*/ 0 h 5890980"/>
              <a:gd name="connsiteX1" fmla="*/ 4826104 w 6355652"/>
              <a:gd name="connsiteY1" fmla="*/ 0 h 5890980"/>
              <a:gd name="connsiteX2" fmla="*/ 4954579 w 6355652"/>
              <a:gd name="connsiteY2" fmla="*/ 78051 h 5890980"/>
              <a:gd name="connsiteX3" fmla="*/ 6355652 w 6355652"/>
              <a:gd name="connsiteY3" fmla="*/ 2713154 h 5890980"/>
              <a:gd name="connsiteX4" fmla="*/ 3177826 w 6355652"/>
              <a:gd name="connsiteY4" fmla="*/ 5890980 h 5890980"/>
              <a:gd name="connsiteX5" fmla="*/ 0 w 6355652"/>
              <a:gd name="connsiteY5" fmla="*/ 2713154 h 5890980"/>
              <a:gd name="connsiteX6" fmla="*/ 1401073 w 6355652"/>
              <a:gd name="connsiteY6" fmla="*/ 78051 h 589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5890980">
                <a:moveTo>
                  <a:pt x="1529549" y="0"/>
                </a:moveTo>
                <a:lnTo>
                  <a:pt x="4826104" y="0"/>
                </a:lnTo>
                <a:lnTo>
                  <a:pt x="4954579" y="78051"/>
                </a:lnTo>
                <a:cubicBezTo>
                  <a:pt x="5799886" y="649129"/>
                  <a:pt x="6355652" y="1616239"/>
                  <a:pt x="6355652" y="2713154"/>
                </a:cubicBezTo>
                <a:cubicBezTo>
                  <a:pt x="6355652" y="4468219"/>
                  <a:pt x="4932891" y="5890980"/>
                  <a:pt x="3177826" y="5890980"/>
                </a:cubicBezTo>
                <a:cubicBezTo>
                  <a:pt x="1422761" y="5890980"/>
                  <a:pt x="0" y="4468219"/>
                  <a:pt x="0" y="2713154"/>
                </a:cubicBezTo>
                <a:cubicBezTo>
                  <a:pt x="0" y="1616239"/>
                  <a:pt x="555766" y="649129"/>
                  <a:pt x="1401073" y="78051"/>
                </a:cubicBezTo>
                <a:close/>
              </a:path>
            </a:pathLst>
          </a:cu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72B612-F45C-DD46-A7D3-A5A9BF71B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4215" y="-295286"/>
            <a:ext cx="5786232" cy="20526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77443-AC19-8217-55F0-65C2E2A69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432" y="2901429"/>
            <a:ext cx="5338511" cy="1055142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en-US" sz="40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natural limitations demand that we rely on the supernatural abilities of God. </a:t>
            </a:r>
          </a:p>
        </p:txBody>
      </p:sp>
      <p:sp>
        <p:nvSpPr>
          <p:cNvPr id="20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218E095B-4870-4AD5-9C41-C16D59523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583101" y="3578317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E8CB2F0-2F5A-4EBD-B214-E0309C31F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FFD3887D-244B-4EC4-9208-E304984C5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97224C31-855E-4593-8A58-5B2B0CC4F5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8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A9D7048-695E-4111-A118-BBC809E50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06276"/>
            <a:ext cx="7021513" cy="230832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76740-D2FA-55E8-F7DA-1BC7D5955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472" y="2720876"/>
            <a:ext cx="7025753" cy="1012778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40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his moment of hopelessness Jonah is choosing to have faith in the Lord. </a:t>
            </a:r>
          </a:p>
        </p:txBody>
      </p:sp>
    </p:spTree>
    <p:extLst>
      <p:ext uri="{BB962C8B-B14F-4D97-AF65-F5344CB8AC3E}">
        <p14:creationId xmlns:p14="http://schemas.microsoft.com/office/powerpoint/2010/main" val="3443689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B646C36-EEEC-4D52-8E8E-206F4CD8A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cap="all" spc="6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E9D86A-D513-48F9-851A-5F3725E8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1565" y="330817"/>
            <a:ext cx="4833901" cy="5995583"/>
            <a:chOff x="1754444" y="330817"/>
            <a:chExt cx="4833901" cy="599558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258443E-B333-44F4-8D49-1EAB1C1A46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4444" y="330817"/>
              <a:ext cx="4833901" cy="599558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9132A4E-0C09-40DA-A360-EA9D3DAFFB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4444" y="330817"/>
              <a:ext cx="4833901" cy="5995583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D649D88F-3460-4C52-888E-001C62B26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21649" y="213740"/>
            <a:ext cx="4833901" cy="5995583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2E873C-FEB7-366F-C215-B3B65052E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6693" y="510803"/>
            <a:ext cx="4069306" cy="53397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Jonah</a:t>
            </a:r>
            <a:r>
              <a:rPr lang="en-US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17DD14E-3BC7-413D-B4AB-B92EED2F57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33EFC-601E-BE1F-5A7F-F8B7E3778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1830" y="1074137"/>
            <a:ext cx="3336001" cy="2354863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40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greatness of God serves as a reminder of how truly desperate we are for Him.</a:t>
            </a:r>
          </a:p>
        </p:txBody>
      </p:sp>
      <p:sp>
        <p:nvSpPr>
          <p:cNvPr id="20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6908275D-177E-42F2-8887-134AFE8B70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340" y="528734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32B36D4-0C87-4882-A12C-18A91DBAE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340" y="5287341"/>
            <a:ext cx="319941" cy="31994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51183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A6B9F-C17E-C65E-C261-0CE2A3D8D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694268"/>
            <a:ext cx="3553510" cy="547793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Jonah </a:t>
            </a:r>
          </a:p>
        </p:txBody>
      </p:sp>
      <p:grpSp>
        <p:nvGrpSpPr>
          <p:cNvPr id="10" name="Graphic 38">
            <a:extLst>
              <a:ext uri="{FF2B5EF4-FFF2-40B4-BE49-F238E27FC236}">
                <a16:creationId xmlns:a16="http://schemas.microsoft.com/office/drawing/2014/main" id="{1E8369D0-2C3B-4E27-AC6C-A246AC28C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3D5586F-4573-4C57-9793-1EBFDC896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EED35EF-93A0-4921-941C-ECC67AE2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" name="Graphic 4">
            <a:extLst>
              <a:ext uri="{FF2B5EF4-FFF2-40B4-BE49-F238E27FC236}">
                <a16:creationId xmlns:a16="http://schemas.microsoft.com/office/drawing/2014/main" id="{C6F74901-2A71-43C3-837C-27CCD6B6D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37426" y="2203010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92DF49A-063A-4F60-BE30-D26826492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0DCBBE0-7DEE-43ED-BEE3-ABB179CFC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39FE8DF-D1B2-4074-9BDF-C458EA012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1C143B5-6E24-417D-A035-65747A8E9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331ED8C-8819-4FFB-BF3C-FDA6A90D4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A39574D-5ECC-4A94-9CB6-646D90DA5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A73D6F7-977D-4026-8F68-CA63C162C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6348370-4FD9-4A99-BB05-944D5B0B0E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1146D46-43DB-4487-A191-0970511C3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17B7142-9D64-4D34-B23C-9471326A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8EB71CD-AB26-440E-A0D5-E1081DB55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4423BD2-7458-4680-AF49-5013C9D30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5547DC8-8B87-4446-9CC9-65AF04A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EC11F68A-CC71-4196-BBF3-20CDCD75D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85F9950-F10E-4E64-962B-F7034578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85875-F2AC-C7BA-1AC4-62A292F03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Instead of waiting to pray ourselves out of situations we should commit to praying ourselves into situations. </a:t>
            </a:r>
          </a:p>
        </p:txBody>
      </p:sp>
    </p:spTree>
    <p:extLst>
      <p:ext uri="{BB962C8B-B14F-4D97-AF65-F5344CB8AC3E}">
        <p14:creationId xmlns:p14="http://schemas.microsoft.com/office/powerpoint/2010/main" val="2402491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825AF-8647-A6F7-8B0E-3A1562CD0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94D65-67F1-2A87-9422-F3F59CB88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77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FA7761-A769-B5CF-65E9-C15CD20A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Intentional Prayer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3A030-18C5-D54A-FD4F-108E37B66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Verse: Psalm 139:23-24</a:t>
            </a:r>
          </a:p>
          <a:p>
            <a:pPr marL="0" indent="0">
              <a:buNone/>
            </a:pPr>
            <a:endParaRPr lang="en-US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“</a:t>
            </a:r>
            <a:r>
              <a:rPr lang="en-US" sz="3200" i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 me, O God, and know my heart! Try me and know my thoughts! </a:t>
            </a:r>
            <a:r>
              <a:rPr lang="en-US" sz="3200" i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see if there be any grievous way in me, and lead me in the way everlasting!”  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9194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8DAFDFE-CDEE-929F-F7AE-9214C982A7A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b="15730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B3A495-8AD6-C31E-BCB5-7ACE91780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Prayer Prompts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3D665CB-001B-234C-FB12-FE43AEE26C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054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37170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B364AE-2E99-9E15-45DF-A77AB924E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Jonah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E6EB7-E407-8753-3C58-6F268A5C1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does your view of God effect how you respond to God? 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4111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E6F32B-ECC6-347E-2C20-390BB24B6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Jonah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E7A2A-DB13-EF3D-0C26-418DC3E6B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we view God impacts how we respond to God.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589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BC7E5-76DB-4826-8C07-4A49B6353F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479558"/>
            <a:ext cx="1861854" cy="717514"/>
            <a:chOff x="0" y="1479558"/>
            <a:chExt cx="1861854" cy="717514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16C8D8F-10E9-4498-ABDB-0F923F8B6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47955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E5A83E3-8A11-4492-BB6E-F5F224031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9192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98F8FF6-43B4-494A-AF8F-123A4983E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8992" y="-34538"/>
            <a:ext cx="6655405" cy="6335470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B06059C-C357-4011-82B9-9C01063013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5194" y="-23905"/>
            <a:ext cx="6705251" cy="6318526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AFEC601-A132-47EE-B0C2-B38ACD9FC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6886" y="-23905"/>
            <a:ext cx="6705251" cy="6215019"/>
          </a:xfrm>
          <a:custGeom>
            <a:avLst/>
            <a:gdLst>
              <a:gd name="connsiteX0" fmla="*/ 1529549 w 6355652"/>
              <a:gd name="connsiteY0" fmla="*/ 0 h 5890980"/>
              <a:gd name="connsiteX1" fmla="*/ 4826104 w 6355652"/>
              <a:gd name="connsiteY1" fmla="*/ 0 h 5890980"/>
              <a:gd name="connsiteX2" fmla="*/ 4954579 w 6355652"/>
              <a:gd name="connsiteY2" fmla="*/ 78051 h 5890980"/>
              <a:gd name="connsiteX3" fmla="*/ 6355652 w 6355652"/>
              <a:gd name="connsiteY3" fmla="*/ 2713154 h 5890980"/>
              <a:gd name="connsiteX4" fmla="*/ 3177826 w 6355652"/>
              <a:gd name="connsiteY4" fmla="*/ 5890980 h 5890980"/>
              <a:gd name="connsiteX5" fmla="*/ 0 w 6355652"/>
              <a:gd name="connsiteY5" fmla="*/ 2713154 h 5890980"/>
              <a:gd name="connsiteX6" fmla="*/ 1401073 w 6355652"/>
              <a:gd name="connsiteY6" fmla="*/ 78051 h 589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5890980">
                <a:moveTo>
                  <a:pt x="1529549" y="0"/>
                </a:moveTo>
                <a:lnTo>
                  <a:pt x="4826104" y="0"/>
                </a:lnTo>
                <a:lnTo>
                  <a:pt x="4954579" y="78051"/>
                </a:lnTo>
                <a:cubicBezTo>
                  <a:pt x="5799886" y="649129"/>
                  <a:pt x="6355652" y="1616239"/>
                  <a:pt x="6355652" y="2713154"/>
                </a:cubicBezTo>
                <a:cubicBezTo>
                  <a:pt x="6355652" y="4468219"/>
                  <a:pt x="4932891" y="5890980"/>
                  <a:pt x="3177826" y="5890980"/>
                </a:cubicBezTo>
                <a:cubicBezTo>
                  <a:pt x="1422761" y="5890980"/>
                  <a:pt x="0" y="4468219"/>
                  <a:pt x="0" y="2713154"/>
                </a:cubicBezTo>
                <a:cubicBezTo>
                  <a:pt x="0" y="1616239"/>
                  <a:pt x="555766" y="649129"/>
                  <a:pt x="1401073" y="78051"/>
                </a:cubicBezTo>
                <a:close/>
              </a:path>
            </a:pathLst>
          </a:cu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9CDD9D-44B4-DD2E-42DE-7F7BA6CBE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2409" y="895483"/>
            <a:ext cx="5786232" cy="154291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826BF-C950-1A7A-676C-2B066DC85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2402" y="2605626"/>
            <a:ext cx="5338511" cy="1055142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en-US" sz="40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knowledge of God is shaped by experience with God and our understanding of His word. </a:t>
            </a:r>
          </a:p>
        </p:txBody>
      </p:sp>
      <p:sp>
        <p:nvSpPr>
          <p:cNvPr id="20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218E095B-4870-4AD5-9C41-C16D59523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583101" y="3578317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E8CB2F0-2F5A-4EBD-B214-E0309C31F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FFD3887D-244B-4EC4-9208-E304984C5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97224C31-855E-4593-8A58-5B2B0CC4F5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12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98A5546-F8BC-C96D-295B-C59A205BF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617" y="493844"/>
            <a:ext cx="7021513" cy="230832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Jonah</a:t>
            </a:r>
            <a:r>
              <a:rPr lang="en-US" sz="7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014AE-CC48-7B5E-1116-65420AB0D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308302"/>
            <a:ext cx="7025753" cy="1012778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40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was according to God’s good purposes that Jonah was swallowed by a giant fish. </a:t>
            </a:r>
          </a:p>
        </p:txBody>
      </p:sp>
    </p:spTree>
    <p:extLst>
      <p:ext uri="{BB962C8B-B14F-4D97-AF65-F5344CB8AC3E}">
        <p14:creationId xmlns:p14="http://schemas.microsoft.com/office/powerpoint/2010/main" val="2319884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EF463D-EE6B-46FF-B7C7-74B09A96C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A27B3A-460C-4100-99B5-817F25979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9" y="1498602"/>
            <a:ext cx="4403345" cy="3940174"/>
            <a:chOff x="827089" y="1498602"/>
            <a:chExt cx="4403345" cy="3940174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5450488-7F33-43E4-B4DA-CAB50A1CC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E5154B2-BEF9-4C08-B6B1-9DED9F17C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bg1">
                <a:alpha val="86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7F248A6-2E53-0A3F-E35A-83ECBBAB6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27" y="2023558"/>
            <a:ext cx="3521265" cy="2491292"/>
          </a:xfrm>
        </p:spPr>
        <p:txBody>
          <a:bodyPr anchor="t"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Jonah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B5ED20-499B-41E7-95BE-8BBD31314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5A51D22-76EA-4C70-B5C9-ED3946924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65B14-01CA-F300-8B71-3D320A1FD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175" y="1311088"/>
            <a:ext cx="5276850" cy="4327261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>
                    <a:alpha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Jonah had tasted and seen what it was like to be absent from the presence of the Lord, and he did not like it.</a:t>
            </a:r>
          </a:p>
        </p:txBody>
      </p:sp>
    </p:spTree>
    <p:extLst>
      <p:ext uri="{BB962C8B-B14F-4D97-AF65-F5344CB8AC3E}">
        <p14:creationId xmlns:p14="http://schemas.microsoft.com/office/powerpoint/2010/main" val="3394372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FC880E-C24D-C45E-D6C4-F0E2D4DEE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Jonah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DA5B0-6CEE-3CF9-2467-7BA26777C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Jonah’s only hope of rescue was in God alone. 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5803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270</Words>
  <Application>Microsoft Office PowerPoint</Application>
  <PresentationFormat>Widescreen</PresentationFormat>
  <Paragraphs>33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Jonah </vt:lpstr>
      <vt:lpstr>Intentional Prayer </vt:lpstr>
      <vt:lpstr>Prayer Prompts </vt:lpstr>
      <vt:lpstr>Jonah </vt:lpstr>
      <vt:lpstr>Jonah </vt:lpstr>
      <vt:lpstr>Jonah </vt:lpstr>
      <vt:lpstr>Jonah </vt:lpstr>
      <vt:lpstr>Jonah </vt:lpstr>
      <vt:lpstr>Jonah </vt:lpstr>
      <vt:lpstr>Jonah </vt:lpstr>
      <vt:lpstr>Jonah </vt:lpstr>
      <vt:lpstr>Jonah </vt:lpstr>
      <vt:lpstr>Jonah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jared owens</dc:creator>
  <cp:lastModifiedBy>jared owens</cp:lastModifiedBy>
  <cp:revision>2</cp:revision>
  <dcterms:created xsi:type="dcterms:W3CDTF">2025-07-12T13:56:29Z</dcterms:created>
  <dcterms:modified xsi:type="dcterms:W3CDTF">2025-07-13T00:45:30Z</dcterms:modified>
</cp:coreProperties>
</file>