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EB216-8745-4144-8DB0-80BF78CE3057}" v="8" dt="2025-07-13T00:41:24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97126-F74D-4B73-8A20-4866EB1758AC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F6FAA85-5A48-489A-970D-4E185B84AD3F}">
      <dgm:prSet custT="1"/>
      <dgm:spPr/>
      <dgm:t>
        <a:bodyPr/>
        <a:lstStyle/>
        <a:p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Search my heart today, O Lord, and show me if I am…..</a:t>
          </a:r>
        </a:p>
      </dgm:t>
    </dgm:pt>
    <dgm:pt modelId="{5A9946C2-C292-4753-904D-DCB68BD2F3FA}" type="parTrans" cxnId="{6E646639-F103-42B7-9017-20D6463E24BB}">
      <dgm:prSet/>
      <dgm:spPr/>
      <dgm:t>
        <a:bodyPr/>
        <a:lstStyle/>
        <a:p>
          <a:endParaRPr lang="en-US"/>
        </a:p>
      </dgm:t>
    </dgm:pt>
    <dgm:pt modelId="{204FFB02-3682-4ABB-9A7D-C2C7962BB226}" type="sibTrans" cxnId="{6E646639-F103-42B7-9017-20D6463E24B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40B932D-0355-4F9B-8CDC-D540BBF64D84}">
      <dgm:prSet custT="1"/>
      <dgm:spPr/>
      <dgm:t>
        <a:bodyPr/>
        <a:lstStyle/>
        <a:p>
          <a:r>
            <a:rPr lang="en-US" sz="3200" dirty="0">
              <a:latin typeface="Arial" panose="020B0604020202020204" pitchFamily="34" charset="0"/>
              <a:cs typeface="Arial" panose="020B0604020202020204" pitchFamily="34" charset="0"/>
            </a:rPr>
            <a:t>Give me the assurance of Your presence this week as I…..</a:t>
          </a:r>
        </a:p>
      </dgm:t>
    </dgm:pt>
    <dgm:pt modelId="{D8B5DCB7-47CC-4EB4-9491-1AFEDFF0A6B5}" type="parTrans" cxnId="{53382964-E8C1-4164-940E-24C08ACD1ECE}">
      <dgm:prSet/>
      <dgm:spPr/>
      <dgm:t>
        <a:bodyPr/>
        <a:lstStyle/>
        <a:p>
          <a:endParaRPr lang="en-US"/>
        </a:p>
      </dgm:t>
    </dgm:pt>
    <dgm:pt modelId="{98580677-F51D-456A-898C-FE8C3B5A4B8D}" type="sibTrans" cxnId="{53382964-E8C1-4164-940E-24C08ACD1ECE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AF1E7064-4925-4603-BFA1-8D4DC657A89E}">
      <dgm:prSet custT="1"/>
      <dgm:spPr/>
      <dgm:t>
        <a:bodyPr/>
        <a:lstStyle/>
        <a:p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Help (blank) to know today that You see and love him/her and have a purpose for their life….</a:t>
          </a:r>
        </a:p>
      </dgm:t>
    </dgm:pt>
    <dgm:pt modelId="{6FE9EA36-0413-420B-933C-E8DC849B2EA1}" type="parTrans" cxnId="{1DBF0D27-5664-425F-B75D-1489C974BA89}">
      <dgm:prSet/>
      <dgm:spPr/>
      <dgm:t>
        <a:bodyPr/>
        <a:lstStyle/>
        <a:p>
          <a:endParaRPr lang="en-US"/>
        </a:p>
      </dgm:t>
    </dgm:pt>
    <dgm:pt modelId="{440D9267-3121-48A4-9609-CFAD0374F271}" type="sibTrans" cxnId="{1DBF0D27-5664-425F-B75D-1489C974BA8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95549E7-32C2-4832-86A2-9D09F6460B69}" type="pres">
      <dgm:prSet presAssocID="{9EE97126-F74D-4B73-8A20-4866EB1758AC}" presName="Name0" presStyleCnt="0">
        <dgm:presLayoutVars>
          <dgm:animLvl val="lvl"/>
          <dgm:resizeHandles val="exact"/>
        </dgm:presLayoutVars>
      </dgm:prSet>
      <dgm:spPr/>
    </dgm:pt>
    <dgm:pt modelId="{A2E94E46-0920-4071-BC88-78DB8E6EDA6A}" type="pres">
      <dgm:prSet presAssocID="{0F6FAA85-5A48-489A-970D-4E185B84AD3F}" presName="compositeNode" presStyleCnt="0">
        <dgm:presLayoutVars>
          <dgm:bulletEnabled val="1"/>
        </dgm:presLayoutVars>
      </dgm:prSet>
      <dgm:spPr/>
    </dgm:pt>
    <dgm:pt modelId="{898E652B-1C98-43C6-BE69-F5BA355CD46C}" type="pres">
      <dgm:prSet presAssocID="{0F6FAA85-5A48-489A-970D-4E185B84AD3F}" presName="bgRect" presStyleLbl="bgAccFollowNode1" presStyleIdx="0" presStyleCnt="3"/>
      <dgm:spPr/>
    </dgm:pt>
    <dgm:pt modelId="{2400E44A-E471-4777-83D6-3BE8C7EAFDE2}" type="pres">
      <dgm:prSet presAssocID="{204FFB02-3682-4ABB-9A7D-C2C7962BB226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9D44DB7C-5E0F-487D-A7DD-9770D73E50E0}" type="pres">
      <dgm:prSet presAssocID="{0F6FAA85-5A48-489A-970D-4E185B84AD3F}" presName="bottomLine" presStyleLbl="alignNode1" presStyleIdx="1" presStyleCnt="6">
        <dgm:presLayoutVars/>
      </dgm:prSet>
      <dgm:spPr/>
    </dgm:pt>
    <dgm:pt modelId="{142EE898-FCC5-4173-B9AD-DD1C7ED2275E}" type="pres">
      <dgm:prSet presAssocID="{0F6FAA85-5A48-489A-970D-4E185B84AD3F}" presName="nodeText" presStyleLbl="bgAccFollowNode1" presStyleIdx="0" presStyleCnt="3">
        <dgm:presLayoutVars>
          <dgm:bulletEnabled val="1"/>
        </dgm:presLayoutVars>
      </dgm:prSet>
      <dgm:spPr/>
    </dgm:pt>
    <dgm:pt modelId="{8993C7E6-9B81-46D1-9ABC-2FF0F1B78924}" type="pres">
      <dgm:prSet presAssocID="{204FFB02-3682-4ABB-9A7D-C2C7962BB226}" presName="sibTrans" presStyleCnt="0"/>
      <dgm:spPr/>
    </dgm:pt>
    <dgm:pt modelId="{CA225248-6FCE-44CB-8530-CF94366EA8FE}" type="pres">
      <dgm:prSet presAssocID="{740B932D-0355-4F9B-8CDC-D540BBF64D84}" presName="compositeNode" presStyleCnt="0">
        <dgm:presLayoutVars>
          <dgm:bulletEnabled val="1"/>
        </dgm:presLayoutVars>
      </dgm:prSet>
      <dgm:spPr/>
    </dgm:pt>
    <dgm:pt modelId="{75202256-1976-43F0-9559-1A633CE99342}" type="pres">
      <dgm:prSet presAssocID="{740B932D-0355-4F9B-8CDC-D540BBF64D84}" presName="bgRect" presStyleLbl="bgAccFollowNode1" presStyleIdx="1" presStyleCnt="3"/>
      <dgm:spPr/>
    </dgm:pt>
    <dgm:pt modelId="{46941C8C-A4BF-4040-99F7-ED3760F6C36C}" type="pres">
      <dgm:prSet presAssocID="{98580677-F51D-456A-898C-FE8C3B5A4B8D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A98F42D-49BF-4EBC-856D-D285E4F2F54D}" type="pres">
      <dgm:prSet presAssocID="{740B932D-0355-4F9B-8CDC-D540BBF64D84}" presName="bottomLine" presStyleLbl="alignNode1" presStyleIdx="3" presStyleCnt="6">
        <dgm:presLayoutVars/>
      </dgm:prSet>
      <dgm:spPr/>
    </dgm:pt>
    <dgm:pt modelId="{45C2B9CB-3B42-4901-BC00-44BA8A9E2AAF}" type="pres">
      <dgm:prSet presAssocID="{740B932D-0355-4F9B-8CDC-D540BBF64D84}" presName="nodeText" presStyleLbl="bgAccFollowNode1" presStyleIdx="1" presStyleCnt="3">
        <dgm:presLayoutVars>
          <dgm:bulletEnabled val="1"/>
        </dgm:presLayoutVars>
      </dgm:prSet>
      <dgm:spPr/>
    </dgm:pt>
    <dgm:pt modelId="{88AF2246-2732-42D7-91AD-0B4A521C39D2}" type="pres">
      <dgm:prSet presAssocID="{98580677-F51D-456A-898C-FE8C3B5A4B8D}" presName="sibTrans" presStyleCnt="0"/>
      <dgm:spPr/>
    </dgm:pt>
    <dgm:pt modelId="{DF6DB9FF-C0E6-457C-B4FA-455EFB5B1DF7}" type="pres">
      <dgm:prSet presAssocID="{AF1E7064-4925-4603-BFA1-8D4DC657A89E}" presName="compositeNode" presStyleCnt="0">
        <dgm:presLayoutVars>
          <dgm:bulletEnabled val="1"/>
        </dgm:presLayoutVars>
      </dgm:prSet>
      <dgm:spPr/>
    </dgm:pt>
    <dgm:pt modelId="{1A49154F-E03C-45B2-82D4-A2166CE06B08}" type="pres">
      <dgm:prSet presAssocID="{AF1E7064-4925-4603-BFA1-8D4DC657A89E}" presName="bgRect" presStyleLbl="bgAccFollowNode1" presStyleIdx="2" presStyleCnt="3"/>
      <dgm:spPr/>
    </dgm:pt>
    <dgm:pt modelId="{C956AD75-71F0-4A17-82DB-2948FF733120}" type="pres">
      <dgm:prSet presAssocID="{440D9267-3121-48A4-9609-CFAD0374F271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D86202E1-8017-459F-B803-3E737004CC03}" type="pres">
      <dgm:prSet presAssocID="{AF1E7064-4925-4603-BFA1-8D4DC657A89E}" presName="bottomLine" presStyleLbl="alignNode1" presStyleIdx="5" presStyleCnt="6">
        <dgm:presLayoutVars/>
      </dgm:prSet>
      <dgm:spPr/>
    </dgm:pt>
    <dgm:pt modelId="{31E9A4D2-AC0B-4C04-8771-68511AC5DD2B}" type="pres">
      <dgm:prSet presAssocID="{AF1E7064-4925-4603-BFA1-8D4DC657A89E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A40A5801-57C8-472B-BBDE-B88ABF48E481}" type="presOf" srcId="{740B932D-0355-4F9B-8CDC-D540BBF64D84}" destId="{75202256-1976-43F0-9559-1A633CE99342}" srcOrd="0" destOrd="0" presId="urn:microsoft.com/office/officeart/2016/7/layout/BasicLinearProcessNumbered"/>
    <dgm:cxn modelId="{1DBF0D27-5664-425F-B75D-1489C974BA89}" srcId="{9EE97126-F74D-4B73-8A20-4866EB1758AC}" destId="{AF1E7064-4925-4603-BFA1-8D4DC657A89E}" srcOrd="2" destOrd="0" parTransId="{6FE9EA36-0413-420B-933C-E8DC849B2EA1}" sibTransId="{440D9267-3121-48A4-9609-CFAD0374F271}"/>
    <dgm:cxn modelId="{453E7D37-5D09-43B5-B2E1-76CC8220A189}" type="presOf" srcId="{98580677-F51D-456A-898C-FE8C3B5A4B8D}" destId="{46941C8C-A4BF-4040-99F7-ED3760F6C36C}" srcOrd="0" destOrd="0" presId="urn:microsoft.com/office/officeart/2016/7/layout/BasicLinearProcessNumbered"/>
    <dgm:cxn modelId="{6E646639-F103-42B7-9017-20D6463E24BB}" srcId="{9EE97126-F74D-4B73-8A20-4866EB1758AC}" destId="{0F6FAA85-5A48-489A-970D-4E185B84AD3F}" srcOrd="0" destOrd="0" parTransId="{5A9946C2-C292-4753-904D-DCB68BD2F3FA}" sibTransId="{204FFB02-3682-4ABB-9A7D-C2C7962BB226}"/>
    <dgm:cxn modelId="{93BEFD5B-AAAF-4BA3-A1C1-8D8DC6C6FAD1}" type="presOf" srcId="{AF1E7064-4925-4603-BFA1-8D4DC657A89E}" destId="{31E9A4D2-AC0B-4C04-8771-68511AC5DD2B}" srcOrd="1" destOrd="0" presId="urn:microsoft.com/office/officeart/2016/7/layout/BasicLinearProcessNumbered"/>
    <dgm:cxn modelId="{53382964-E8C1-4164-940E-24C08ACD1ECE}" srcId="{9EE97126-F74D-4B73-8A20-4866EB1758AC}" destId="{740B932D-0355-4F9B-8CDC-D540BBF64D84}" srcOrd="1" destOrd="0" parTransId="{D8B5DCB7-47CC-4EB4-9491-1AFEDFF0A6B5}" sibTransId="{98580677-F51D-456A-898C-FE8C3B5A4B8D}"/>
    <dgm:cxn modelId="{4098C07C-5002-4B14-88B4-9294249C5147}" type="presOf" srcId="{440D9267-3121-48A4-9609-CFAD0374F271}" destId="{C956AD75-71F0-4A17-82DB-2948FF733120}" srcOrd="0" destOrd="0" presId="urn:microsoft.com/office/officeart/2016/7/layout/BasicLinearProcessNumbered"/>
    <dgm:cxn modelId="{A27DD1A1-F99A-474F-B748-470FD93D31EA}" type="presOf" srcId="{AF1E7064-4925-4603-BFA1-8D4DC657A89E}" destId="{1A49154F-E03C-45B2-82D4-A2166CE06B08}" srcOrd="0" destOrd="0" presId="urn:microsoft.com/office/officeart/2016/7/layout/BasicLinearProcessNumbered"/>
    <dgm:cxn modelId="{2BB83BAF-6655-4726-8799-A6D4557453BF}" type="presOf" srcId="{0F6FAA85-5A48-489A-970D-4E185B84AD3F}" destId="{142EE898-FCC5-4173-B9AD-DD1C7ED2275E}" srcOrd="1" destOrd="0" presId="urn:microsoft.com/office/officeart/2016/7/layout/BasicLinearProcessNumbered"/>
    <dgm:cxn modelId="{4ABCF6E7-FAAE-41B1-B2CA-FBE2D92CF597}" type="presOf" srcId="{9EE97126-F74D-4B73-8A20-4866EB1758AC}" destId="{D95549E7-32C2-4832-86A2-9D09F6460B69}" srcOrd="0" destOrd="0" presId="urn:microsoft.com/office/officeart/2016/7/layout/BasicLinearProcessNumbered"/>
    <dgm:cxn modelId="{1061A7F1-57B4-44D7-9212-F54EB8B63512}" type="presOf" srcId="{0F6FAA85-5A48-489A-970D-4E185B84AD3F}" destId="{898E652B-1C98-43C6-BE69-F5BA355CD46C}" srcOrd="0" destOrd="0" presId="urn:microsoft.com/office/officeart/2016/7/layout/BasicLinearProcessNumbered"/>
    <dgm:cxn modelId="{C09068F2-ADFF-403A-82E2-BD97B195493F}" type="presOf" srcId="{740B932D-0355-4F9B-8CDC-D540BBF64D84}" destId="{45C2B9CB-3B42-4901-BC00-44BA8A9E2AAF}" srcOrd="1" destOrd="0" presId="urn:microsoft.com/office/officeart/2016/7/layout/BasicLinearProcessNumbered"/>
    <dgm:cxn modelId="{201762F4-0D05-40A9-9ED9-8B4B1127904A}" type="presOf" srcId="{204FFB02-3682-4ABB-9A7D-C2C7962BB226}" destId="{2400E44A-E471-4777-83D6-3BE8C7EAFDE2}" srcOrd="0" destOrd="0" presId="urn:microsoft.com/office/officeart/2016/7/layout/BasicLinearProcessNumbered"/>
    <dgm:cxn modelId="{6F0AFC9B-4585-4946-BB8E-5064989B45D7}" type="presParOf" srcId="{D95549E7-32C2-4832-86A2-9D09F6460B69}" destId="{A2E94E46-0920-4071-BC88-78DB8E6EDA6A}" srcOrd="0" destOrd="0" presId="urn:microsoft.com/office/officeart/2016/7/layout/BasicLinearProcessNumbered"/>
    <dgm:cxn modelId="{15D1AD0E-094A-4CD6-8F1F-B437B6CC9A11}" type="presParOf" srcId="{A2E94E46-0920-4071-BC88-78DB8E6EDA6A}" destId="{898E652B-1C98-43C6-BE69-F5BA355CD46C}" srcOrd="0" destOrd="0" presId="urn:microsoft.com/office/officeart/2016/7/layout/BasicLinearProcessNumbered"/>
    <dgm:cxn modelId="{724428B6-350E-4EF6-BFC7-4CD659A7A3A4}" type="presParOf" srcId="{A2E94E46-0920-4071-BC88-78DB8E6EDA6A}" destId="{2400E44A-E471-4777-83D6-3BE8C7EAFDE2}" srcOrd="1" destOrd="0" presId="urn:microsoft.com/office/officeart/2016/7/layout/BasicLinearProcessNumbered"/>
    <dgm:cxn modelId="{80F88B6B-9BA1-4DEB-8D71-DBCFF9ECA413}" type="presParOf" srcId="{A2E94E46-0920-4071-BC88-78DB8E6EDA6A}" destId="{9D44DB7C-5E0F-487D-A7DD-9770D73E50E0}" srcOrd="2" destOrd="0" presId="urn:microsoft.com/office/officeart/2016/7/layout/BasicLinearProcessNumbered"/>
    <dgm:cxn modelId="{D7BA95A0-62C7-4B54-92B2-67C68A541A7C}" type="presParOf" srcId="{A2E94E46-0920-4071-BC88-78DB8E6EDA6A}" destId="{142EE898-FCC5-4173-B9AD-DD1C7ED2275E}" srcOrd="3" destOrd="0" presId="urn:microsoft.com/office/officeart/2016/7/layout/BasicLinearProcessNumbered"/>
    <dgm:cxn modelId="{6ECF222C-071A-4288-A6D7-8F80B0848819}" type="presParOf" srcId="{D95549E7-32C2-4832-86A2-9D09F6460B69}" destId="{8993C7E6-9B81-46D1-9ABC-2FF0F1B78924}" srcOrd="1" destOrd="0" presId="urn:microsoft.com/office/officeart/2016/7/layout/BasicLinearProcessNumbered"/>
    <dgm:cxn modelId="{49F24ABC-ED28-49FA-A77F-05D068BECBB4}" type="presParOf" srcId="{D95549E7-32C2-4832-86A2-9D09F6460B69}" destId="{CA225248-6FCE-44CB-8530-CF94366EA8FE}" srcOrd="2" destOrd="0" presId="urn:microsoft.com/office/officeart/2016/7/layout/BasicLinearProcessNumbered"/>
    <dgm:cxn modelId="{4AC80FBF-A6C8-4B5B-B7BF-AB7304AB7790}" type="presParOf" srcId="{CA225248-6FCE-44CB-8530-CF94366EA8FE}" destId="{75202256-1976-43F0-9559-1A633CE99342}" srcOrd="0" destOrd="0" presId="urn:microsoft.com/office/officeart/2016/7/layout/BasicLinearProcessNumbered"/>
    <dgm:cxn modelId="{72CC05B3-98FA-43F7-A694-BC2D92A2E8CC}" type="presParOf" srcId="{CA225248-6FCE-44CB-8530-CF94366EA8FE}" destId="{46941C8C-A4BF-4040-99F7-ED3760F6C36C}" srcOrd="1" destOrd="0" presId="urn:microsoft.com/office/officeart/2016/7/layout/BasicLinearProcessNumbered"/>
    <dgm:cxn modelId="{9B6CF195-7D4B-4535-9374-860768712EC1}" type="presParOf" srcId="{CA225248-6FCE-44CB-8530-CF94366EA8FE}" destId="{EA98F42D-49BF-4EBC-856D-D285E4F2F54D}" srcOrd="2" destOrd="0" presId="urn:microsoft.com/office/officeart/2016/7/layout/BasicLinearProcessNumbered"/>
    <dgm:cxn modelId="{1A542212-E87A-4E7B-A10C-9E3F5B35EF4C}" type="presParOf" srcId="{CA225248-6FCE-44CB-8530-CF94366EA8FE}" destId="{45C2B9CB-3B42-4901-BC00-44BA8A9E2AAF}" srcOrd="3" destOrd="0" presId="urn:microsoft.com/office/officeart/2016/7/layout/BasicLinearProcessNumbered"/>
    <dgm:cxn modelId="{351E66D1-34D9-43BB-8B8C-28E9A48469C1}" type="presParOf" srcId="{D95549E7-32C2-4832-86A2-9D09F6460B69}" destId="{88AF2246-2732-42D7-91AD-0B4A521C39D2}" srcOrd="3" destOrd="0" presId="urn:microsoft.com/office/officeart/2016/7/layout/BasicLinearProcessNumbered"/>
    <dgm:cxn modelId="{9B10C95F-E89D-4751-B41A-11BC2CEA4350}" type="presParOf" srcId="{D95549E7-32C2-4832-86A2-9D09F6460B69}" destId="{DF6DB9FF-C0E6-457C-B4FA-455EFB5B1DF7}" srcOrd="4" destOrd="0" presId="urn:microsoft.com/office/officeart/2016/7/layout/BasicLinearProcessNumbered"/>
    <dgm:cxn modelId="{63DEC3E5-E795-4C5E-B736-4F5945DE8B26}" type="presParOf" srcId="{DF6DB9FF-C0E6-457C-B4FA-455EFB5B1DF7}" destId="{1A49154F-E03C-45B2-82D4-A2166CE06B08}" srcOrd="0" destOrd="0" presId="urn:microsoft.com/office/officeart/2016/7/layout/BasicLinearProcessNumbered"/>
    <dgm:cxn modelId="{BA60325F-9E2D-4A13-BD8F-7FBA25888601}" type="presParOf" srcId="{DF6DB9FF-C0E6-457C-B4FA-455EFB5B1DF7}" destId="{C956AD75-71F0-4A17-82DB-2948FF733120}" srcOrd="1" destOrd="0" presId="urn:microsoft.com/office/officeart/2016/7/layout/BasicLinearProcessNumbered"/>
    <dgm:cxn modelId="{1FE48063-684E-41F3-8344-FAB4FF4747FE}" type="presParOf" srcId="{DF6DB9FF-C0E6-457C-B4FA-455EFB5B1DF7}" destId="{D86202E1-8017-459F-B803-3E737004CC03}" srcOrd="2" destOrd="0" presId="urn:microsoft.com/office/officeart/2016/7/layout/BasicLinearProcessNumbered"/>
    <dgm:cxn modelId="{DB118204-7E2F-4A53-B497-228BB015640D}" type="presParOf" srcId="{DF6DB9FF-C0E6-457C-B4FA-455EFB5B1DF7}" destId="{31E9A4D2-AC0B-4C04-8771-68511AC5DD2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E652B-1C98-43C6-BE69-F5BA355CD46C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Search my heart today, O Lord, and show me if I am…..</a:t>
          </a:r>
        </a:p>
      </dsp:txBody>
      <dsp:txXfrm>
        <a:off x="0" y="1653508"/>
        <a:ext cx="3286125" cy="2610802"/>
      </dsp:txXfrm>
    </dsp:sp>
    <dsp:sp modelId="{2400E44A-E471-4777-83D6-3BE8C7EAFDE2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9D44DB7C-5E0F-487D-A7DD-9770D73E50E0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3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202256-1976-43F0-9559-1A633CE99342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3367359"/>
            <a:satOff val="-31116"/>
            <a:lumOff val="-350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67359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Give me the assurance of Your presence this week as I…..</a:t>
          </a:r>
        </a:p>
      </dsp:txBody>
      <dsp:txXfrm>
        <a:off x="3614737" y="1653508"/>
        <a:ext cx="3286125" cy="2610802"/>
      </dsp:txXfrm>
    </dsp:sp>
    <dsp:sp modelId="{46941C8C-A4BF-4040-99F7-ED3760F6C36C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EA98F42D-49BF-4EBC-856D-D285E4F2F54D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9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A49154F-E03C-45B2-82D4-A2166CE06B08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Help (blank) to know today that You see and love him/her and have a purpose for their life….</a:t>
          </a:r>
        </a:p>
      </dsp:txBody>
      <dsp:txXfrm>
        <a:off x="7229475" y="1653508"/>
        <a:ext cx="3286125" cy="2610802"/>
      </dsp:txXfrm>
    </dsp:sp>
    <dsp:sp modelId="{C956AD75-71F0-4A17-82DB-2948FF733120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1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D86202E1-8017-459F-B803-3E737004CC03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4E1B4-4973-A37E-3ABF-78FC3C067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33123-5B31-A675-6A4E-5DB75052B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C989-71CC-376A-3861-E2A7F837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5BAD3-9C75-8E2A-2F00-A5478A0C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FEB97-7BF0-7757-261D-AFB7C276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7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DBADF-2890-F6D4-FA36-A3F5291F5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365C2-57CD-F39A-B9C4-FDDF64B56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63275-153E-D6CB-8D3C-0FB64B65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759E0-68AE-3815-43BF-9F26A1540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F56A9-21FE-0CE7-CBE6-CBEFA92A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B86182-BCF4-5759-B0C1-48BF5C2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418B2-E41A-2A94-7A21-F771AB7DD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32A3F-AC94-E666-24A6-F8F3C5DF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ABB0-13FB-2583-3D80-AAAA4CD7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4F976-D143-E5EB-7A4A-D5C882AC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7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A657F-D4F5-008C-D09C-FA596D86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15BB0-FFA4-6421-A950-F0E2CCB16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37CDB-9080-0A9F-571A-79411421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9D80D-5F01-EA4D-BAA4-8E73EB559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B04F6-723B-AA67-7EDA-572B3090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294F-B1A6-754F-0911-6730910CB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960F-535F-4565-563E-5E36A389A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38E37-2D32-7CF4-2BA9-258D164B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649B2-BE16-7DD7-6C5B-68D6B0D6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6E0CC-272A-F545-5FA7-278C8E06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B7A5A-3776-1344-D02E-47FA178F8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1AA8B-BEAD-E264-6E52-7F135E597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52030-7F63-EEEA-A261-F5047ED24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9C76-A557-C196-59BA-208673DE5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66CDB-5D23-293F-85AC-C90CDB514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5ADEA-8E69-1D4B-4146-7E3DFC1B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2C88E-9817-2D86-51D9-ABE779DA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4C321-6793-B297-1D50-9F0D170A1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577C7-9379-97F7-A09B-DB1E4FC97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31411-CFB3-954B-6AD1-2428FDADF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6899C5-4FAB-7210-E88E-A84FC1097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F5294C-6C38-99D7-D335-82F077BD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6C186-72D1-4E95-D8C7-C88E8616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46B37-CC80-F516-0940-6BA444C1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0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CCC5-08BE-F14E-C5E1-A3536364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9B59C-7197-E3E1-3AB2-B44D9F80D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474ED-13C8-BF3E-0662-318201C5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22F4A-80C2-603D-9240-9026E207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4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6279DC-8A05-D906-092A-DA41C702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2F0C13-06F6-CDA1-47D2-913D951D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27230-23AB-6245-723F-77A1CB26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6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8A59-ADA8-ADE6-3764-A268FA49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462C2-52C9-AEA3-66B4-F431C681C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BDFFB-0455-EC09-C660-C7A7FFEED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3A7F0-A0E9-E96F-216B-CF135100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F5EA8-2631-52F2-B90E-C69DB882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44B6E-FA8C-DDD7-B3C1-D954D3BF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4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A269-6551-5C48-3AD7-2712B7C5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3498C-CF63-D163-B6A2-903787B30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6BFCC-9A6C-94C9-B1F4-20F573A6B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4FE66-7470-6220-60FE-AC07673A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6B55E-7A72-6195-69C6-F4E1885CC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9C742-5F60-154E-DC86-59ADC02C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9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C1E53-16AB-C5A2-8E3E-0517BD00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303E3-6BE3-E53A-BE69-37E497D37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57997-ED8B-387F-586F-CA607A205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9DC09F-C02C-425B-BE82-AD540D645DBA}" type="datetimeFigureOut">
              <a:rPr lang="en-US" smtClean="0"/>
              <a:t>7/12/2025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3E60F-E96E-C659-5B65-486242626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09B6B-4BB9-200F-3325-2E7D965DD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4D5B70-7EC8-4424-B1D4-126B563F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4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89FBB-0C4D-AFC4-F009-8447505D0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</a:t>
            </a: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FE53D-17CB-7BD6-DFAE-E378E52EE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 1:17-2:10 </a:t>
            </a: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0187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2B612-F45C-DD46-A7D3-A5A9BF71B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4215" y="-295286"/>
            <a:ext cx="5786232" cy="20526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77443-AC19-8217-55F0-65C2E2A69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432" y="2901429"/>
            <a:ext cx="5338511" cy="105514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US" sz="4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natural limitations demand that we rely on the supernatural abilities of God. </a:t>
            </a: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8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A9D7048-695E-4111-A118-BBC809E5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62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76740-D2FA-55E8-F7DA-1BC7D5955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72" y="2720876"/>
            <a:ext cx="7025753" cy="1012778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his moment of hopelessness Jonah is choosing to have faith in the Lord. </a:t>
            </a:r>
          </a:p>
        </p:txBody>
      </p:sp>
    </p:spTree>
    <p:extLst>
      <p:ext uri="{BB962C8B-B14F-4D97-AF65-F5344CB8AC3E}">
        <p14:creationId xmlns:p14="http://schemas.microsoft.com/office/powerpoint/2010/main" val="344368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cap="all" spc="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E9D86A-D513-48F9-851A-5F3725E8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1565" y="330817"/>
            <a:ext cx="4833901" cy="5995583"/>
            <a:chOff x="1754444" y="330817"/>
            <a:chExt cx="4833901" cy="599558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58443E-B333-44F4-8D49-1EAB1C1A4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4444" y="330817"/>
              <a:ext cx="4833901" cy="599558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9132A4E-0C09-40DA-A360-EA9D3DAFF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4444" y="330817"/>
              <a:ext cx="4833901" cy="5995583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649D88F-3460-4C52-888E-001C62B26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1649" y="213740"/>
            <a:ext cx="4833901" cy="599558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E873C-FEB7-366F-C215-B3B65052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510803"/>
            <a:ext cx="4069306" cy="53397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17DD14E-3BC7-413D-B4AB-B92EED2F5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33EFC-601E-BE1F-5A7F-F8B7E3778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1830" y="1074137"/>
            <a:ext cx="3336001" cy="235486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God serves as a reminder of how truly desperate we are for Him.</a:t>
            </a: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6908275D-177E-42F2-8887-134AFE8B7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340" y="528734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32B36D4-0C87-4882-A12C-18A91DBAE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340" y="528734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1183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A6B9F-C17E-C65E-C261-0CE2A3D8D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 </a:t>
            </a: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id="{1E8369D0-2C3B-4E27-AC6C-A246AC28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D5586F-4573-4C57-9793-1EBFDC896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EED35EF-93A0-4921-941C-ECC67AE2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id="{C6F74901-2A71-43C3-837C-27CCD6B6D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92DF49A-063A-4F60-BE30-D26826492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0DCBBE0-7DEE-43ED-BEE3-ABB179CFC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9FE8DF-D1B2-4074-9BDF-C458EA012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143B5-6E24-417D-A035-65747A8E9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31ED8C-8819-4FFB-BF3C-FDA6A90D4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A39574D-5ECC-4A94-9CB6-646D90DA5A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73D6F7-977D-4026-8F68-CA63C162C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348370-4FD9-4A99-BB05-944D5B0B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146D46-43DB-4487-A191-0970511C3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7B7142-9D64-4D34-B23C-9471326A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8EB71CD-AB26-440E-A0D5-E1081DB5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423BD2-7458-4680-AF49-5013C9D30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547DC8-8B87-4446-9CC9-65AF04A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EC11F68A-CC71-4196-BBF3-20CDCD75D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5F9950-F10E-4E64-962B-F7034578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85875-F2AC-C7BA-1AC4-62A292F0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of waiting to pray ourselves out of situations we should commit to praying ourselves into situations. </a:t>
            </a:r>
          </a:p>
        </p:txBody>
      </p:sp>
    </p:spTree>
    <p:extLst>
      <p:ext uri="{BB962C8B-B14F-4D97-AF65-F5344CB8AC3E}">
        <p14:creationId xmlns:p14="http://schemas.microsoft.com/office/powerpoint/2010/main" val="240249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25AF-8647-A6F7-8B0E-3A1562CD0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94D65-67F1-2A87-9422-F3F59CB88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A7761-A769-B5CF-65E9-C15CD20A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Intentional Prayer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3A030-18C5-D54A-FD4F-108E37B66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Verse: Psalm 139:23-24</a:t>
            </a:r>
          </a:p>
          <a:p>
            <a:pPr marL="0" indent="0">
              <a:buNone/>
            </a:pPr>
            <a:endParaRPr lang="en-US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</a:t>
            </a:r>
            <a:r>
              <a:rPr lang="en-US" sz="3200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me, O God, and know my heart! Try me and know my thoughts! </a:t>
            </a:r>
            <a:r>
              <a:rPr lang="en-US" sz="3200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see if there be any grievous way in me, and lead me in the way everlasting!”  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194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DAFDFE-CDEE-929F-F7AE-9214C982A7A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15730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3A495-8AD6-C31E-BCB5-7ACE91780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Prayer Prompts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D665CB-001B-234C-FB12-FE43AEE26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054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717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B364AE-2E99-9E15-45DF-A77AB924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E6EB7-E407-8753-3C58-6F268A5C1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your view of God effect how you respond to God? 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111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6F32B-ECC6-347E-2C20-390BB24B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Jonah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E7A2A-DB13-EF3D-0C26-418DC3E6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view God impacts how we respond to God.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589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9CDD9D-44B4-DD2E-42DE-7F7BA6CBE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09" y="895483"/>
            <a:ext cx="5786232" cy="15429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26BF-C950-1A7A-676C-2B066DC8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402" y="2605626"/>
            <a:ext cx="5338511" cy="105514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US" sz="4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knowledge of God is shaped by experience with God and our understanding of His word. </a:t>
            </a: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2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98A5546-F8BC-C96D-295B-C59A205BF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617" y="493844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</a:t>
            </a:r>
            <a:r>
              <a:rPr lang="en-U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014AE-CC48-7B5E-1116-65420AB0D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308302"/>
            <a:ext cx="7025753" cy="1012778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according to God’s good purposes that Jonah was swallowed by a giant fish. </a:t>
            </a:r>
          </a:p>
        </p:txBody>
      </p:sp>
    </p:spTree>
    <p:extLst>
      <p:ext uri="{BB962C8B-B14F-4D97-AF65-F5344CB8AC3E}">
        <p14:creationId xmlns:p14="http://schemas.microsoft.com/office/powerpoint/2010/main" val="231988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F248A6-2E53-0A3F-E35A-83ECBBAB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Jonah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65B14-01CA-F300-8B71-3D320A1FD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>
                    <a:alpha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 had tasted and seen what it was like to be absent from the presence of the Lord, and he did not like it.</a:t>
            </a:r>
          </a:p>
        </p:txBody>
      </p:sp>
    </p:spTree>
    <p:extLst>
      <p:ext uri="{BB962C8B-B14F-4D97-AF65-F5344CB8AC3E}">
        <p14:creationId xmlns:p14="http://schemas.microsoft.com/office/powerpoint/2010/main" val="3394372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FC880E-C24D-C45E-D6C4-F0E2D4DE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DA5B0-6CEE-3CF9-2467-7BA26777C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Jonah’s only hope of rescue was in God alone. 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803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270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Jonah </vt:lpstr>
      <vt:lpstr>Intentional Prayer </vt:lpstr>
      <vt:lpstr>Prayer Prompts </vt:lpstr>
      <vt:lpstr>Jonah </vt:lpstr>
      <vt:lpstr>Jonah </vt:lpstr>
      <vt:lpstr>Jonah </vt:lpstr>
      <vt:lpstr>Jonah </vt:lpstr>
      <vt:lpstr>Jonah </vt:lpstr>
      <vt:lpstr>Jonah </vt:lpstr>
      <vt:lpstr>Jonah </vt:lpstr>
      <vt:lpstr>Jonah </vt:lpstr>
      <vt:lpstr>Jonah </vt:lpstr>
      <vt:lpstr>Jonah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jared owens</dc:creator>
  <cp:lastModifiedBy>jared owens</cp:lastModifiedBy>
  <cp:revision>2</cp:revision>
  <dcterms:created xsi:type="dcterms:W3CDTF">2025-07-12T13:56:29Z</dcterms:created>
  <dcterms:modified xsi:type="dcterms:W3CDTF">2025-07-13T00:45:30Z</dcterms:modified>
</cp:coreProperties>
</file>