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notesMasterIdLst>
    <p:notesMasterId r:id="rId44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ype="http://schemas.openxmlformats.org/officeDocument/2006/relationships/presProps" Target="presProps.xml"/>  <Relationship Id="rId41" Type="http://schemas.openxmlformats.org/officeDocument/2006/relationships/viewProps" Target="viewProps.xml"/>  <Relationship Id="rId42" Type="http://schemas.openxmlformats.org/officeDocument/2006/relationships/theme" Target="theme/theme1.xml"/>  <Relationship Id="rId43" Type="http://schemas.openxmlformats.org/officeDocument/2006/relationships/tableStyles" Target="tableStyles.xml"/>  <Relationship Id="rId44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ceeff25-f378-4c5e-b128-5ba3cb4f3f6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0b92cb4-876b-4796-917f-0e1ae07a7b0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d18241-026f-4cd9-a627-cbf1457b0cd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d57e1f8-bf12-4c2b-9ccd-2c8c590c89b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e668847-10ab-4a94-9762-d55e8a40dc0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b8375d0-bf60-494e-bfcc-fbe12dc1d44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dc4fd9e-1df3-4a04-8b90-d4f06bead18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e447caf-b68b-4bca-b030-a6f32f6fcf9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1199b0f-525c-434c-913b-55bf5c7658f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73b0894-bcdd-48ec-82d7-4796567fd60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207f7d-bbab-4652-af38-4f6c5a09cf4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4afcf24-34f4-45e0-b5a8-f0f6c35acb3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41c266e-0c3b-4489-9603-c55d114ac24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bd614f2-584f-43da-8388-fbf992f5d6e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0956acd-ade4-4247-8255-7dc928f4ec7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bf5f5f4-35b7-46b5-8756-2b28a79bfb7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f5ebc14-16d2-48e4-96d7-e06042f0971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2b708ad-9519-40de-8759-642396caaaa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f6eed73-aa03-4cd7-9fad-95deba64eba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a09eedf-1af7-41b1-afdc-f8b61038bcc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cb4e109-c6a1-4147-bfe6-85e352c7135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6b362ba-6781-49ee-ae49-fd87fa05f1b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bdb6026-4397-42e5-9a73-6879c7d6cb6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42e9dce-6e31-490c-9a92-be897813716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86cac20-6b2f-46c4-b455-b499cd97eba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77b5ba4-4c08-46e9-a903-6a09441d88c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3a695b3-9aa1-420b-b185-c0e734b77ee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0d5326d-10f2-49b6-94f1-e85e55e769a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bccf62e-f1b8-458a-97ca-33ab3b7f438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3358552-802d-47af-963f-851427b5d32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6322ec5-e375-4b20-9384-e29d37bf93d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14bbab0-a3bd-4815-9831-bec9d56d596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a4a2ea4-e140-4cb5-8009-009b7c030b3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8fb0df0-ded3-4d04-a49f-83773d1f948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82eab19-b246-4e40-b7fb-0504f07aacd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92c4d69-81c5-49a6-89ab-34536d06c4f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9aa9ee1-af66-49d7-bcba-a29c59066cb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6eeec7b-13bb-4b79-b488-42313baa45f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2025-07-12T22:26:30.577Z</dcterms:created>
  <dcterms:modified xsi:type="dcterms:W3CDTF">2025-07-12T22:26:30.577Z</dcterms:modified>
</cp:coreProperties>
</file>