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70" r:id="rId2"/>
    <p:sldId id="273" r:id="rId3"/>
    <p:sldId id="274" r:id="rId4"/>
    <p:sldId id="27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DFD7CA"/>
    <a:srgbClr val="171F1C"/>
    <a:srgbClr val="26322D"/>
    <a:srgbClr val="06090A"/>
    <a:srgbClr val="202E35"/>
    <a:srgbClr val="223033"/>
    <a:srgbClr val="F5F2EB"/>
    <a:srgbClr val="000000"/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4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0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5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6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2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1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7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1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50102"/>
            </a:gs>
            <a:gs pos="27918">
              <a:srgbClr val="360001"/>
            </a:gs>
            <a:gs pos="48000">
              <a:srgbClr val="540000"/>
            </a:gs>
            <a:gs pos="83000">
              <a:srgbClr val="820000"/>
            </a:gs>
            <a:gs pos="100000">
              <a:srgbClr val="B8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6/28/2025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3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7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502-7FE3-4E4D-8517-7EF6156D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E996F8-5CDC-43FB-A354-A662255D9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892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763491-8DDA-AD4C-2872-B1B26D7F2F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B56FE-1536-A8B4-EB17-F7D4A027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EE7F747-C69D-0CD2-1920-D9D2ED0EB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55863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C937EE-0215-1F52-2F23-5A1CF80E9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4B41F-92AB-861C-88D8-DEED53AA3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FC46FB-1592-8A75-3DBF-E6B1F6E1C7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190638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AD0C8D-8B2D-2652-3BF8-C4E28CF253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5EF31-68EE-275B-9EFA-8B0330398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AC36DE6-DFA7-57D9-17C2-C7E7BD460B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972293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57195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1-Israel’s Sin vs 6-8</dc:title>
  <dc:creator>Jennifer Sutton</dc:creator>
  <cp:lastModifiedBy>Brandy Lee</cp:lastModifiedBy>
  <cp:revision>246</cp:revision>
  <dcterms:created xsi:type="dcterms:W3CDTF">2017-06-23T21:55:05Z</dcterms:created>
  <dcterms:modified xsi:type="dcterms:W3CDTF">2025-06-29T06:11:00Z</dcterms:modified>
</cp:coreProperties>
</file>