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3" r:id="rId3"/>
    <p:sldId id="901" r:id="rId4"/>
    <p:sldId id="918" r:id="rId5"/>
    <p:sldId id="942" r:id="rId6"/>
    <p:sldId id="941" r:id="rId7"/>
    <p:sldId id="943" r:id="rId8"/>
    <p:sldId id="944" r:id="rId9"/>
    <p:sldId id="946" r:id="rId10"/>
    <p:sldId id="945" r:id="rId11"/>
    <p:sldId id="947" r:id="rId12"/>
    <p:sldId id="948" r:id="rId13"/>
    <p:sldId id="923" r:id="rId14"/>
    <p:sldId id="949" r:id="rId15"/>
    <p:sldId id="950" r:id="rId16"/>
    <p:sldId id="951" r:id="rId17"/>
    <p:sldId id="952" r:id="rId18"/>
    <p:sldId id="953" r:id="rId19"/>
    <p:sldId id="954" r:id="rId20"/>
    <p:sldId id="955" r:id="rId21"/>
    <p:sldId id="956" r:id="rId22"/>
    <p:sldId id="957" r:id="rId23"/>
    <p:sldId id="958" r:id="rId24"/>
    <p:sldId id="959" r:id="rId25"/>
    <p:sldId id="960" r:id="rId26"/>
    <p:sldId id="961" r:id="rId27"/>
    <p:sldId id="962" r:id="rId28"/>
    <p:sldId id="963" r:id="rId29"/>
    <p:sldId id="964" r:id="rId30"/>
    <p:sldId id="965" r:id="rId31"/>
    <p:sldId id="8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AE8"/>
    <a:srgbClr val="B4CEEF"/>
    <a:srgbClr val="B8C3D2"/>
    <a:srgbClr val="9B8381"/>
    <a:srgbClr val="D0CABF"/>
    <a:srgbClr val="7ABC07"/>
    <a:srgbClr val="6FA506"/>
    <a:srgbClr val="C3E6F5"/>
    <a:srgbClr val="E2F3FA"/>
    <a:srgbClr val="DBF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10D59-0A05-43FB-AE7C-928F39464D9F}" v="14" dt="2025-07-03T22:44:13.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Zach Dudenhofer" userId="c4a63011-f6e8-401d-b235-a1891ff3d58e" providerId="ADAL" clId="{B670DA20-6699-41B6-92D2-FBD5BC79AA9C}"/>
    <pc:docChg chg="undo redo custSel addSld delSld modSld sldOrd">
      <pc:chgData name="Pastor Zach Dudenhofer" userId="c4a63011-f6e8-401d-b235-a1891ff3d58e" providerId="ADAL" clId="{B670DA20-6699-41B6-92D2-FBD5BC79AA9C}" dt="2025-06-05T19:42:51.092" v="1045" actId="962"/>
      <pc:docMkLst>
        <pc:docMk/>
      </pc:docMkLst>
      <pc:sldChg chg="addSp delSp modSp mod">
        <pc:chgData name="Pastor Zach Dudenhofer" userId="c4a63011-f6e8-401d-b235-a1891ff3d58e" providerId="ADAL" clId="{B670DA20-6699-41B6-92D2-FBD5BC79AA9C}" dt="2025-06-05T18:49:48.279" v="3" actId="962"/>
        <pc:sldMkLst>
          <pc:docMk/>
          <pc:sldMk cId="785318392" sldId="263"/>
        </pc:sldMkLst>
        <pc:picChg chg="del">
          <ac:chgData name="Pastor Zach Dudenhofer" userId="c4a63011-f6e8-401d-b235-a1891ff3d58e" providerId="ADAL" clId="{B670DA20-6699-41B6-92D2-FBD5BC79AA9C}" dt="2025-06-05T18:49:43.329" v="0" actId="478"/>
          <ac:picMkLst>
            <pc:docMk/>
            <pc:sldMk cId="785318392" sldId="263"/>
            <ac:picMk id="3" creationId="{6A92FB06-36BD-D41E-5ACC-DC8C44904546}"/>
          </ac:picMkLst>
        </pc:picChg>
        <pc:picChg chg="add mod">
          <ac:chgData name="Pastor Zach Dudenhofer" userId="c4a63011-f6e8-401d-b235-a1891ff3d58e" providerId="ADAL" clId="{B670DA20-6699-41B6-92D2-FBD5BC79AA9C}" dt="2025-06-05T18:49:48.279" v="3" actId="962"/>
          <ac:picMkLst>
            <pc:docMk/>
            <pc:sldMk cId="785318392" sldId="263"/>
            <ac:picMk id="4" creationId="{12CA8542-6B2D-99FE-01C9-BA1CC3EF6132}"/>
          </ac:picMkLst>
        </pc:picChg>
      </pc:sldChg>
      <pc:sldChg chg="addSp delSp modSp mod">
        <pc:chgData name="Pastor Zach Dudenhofer" userId="c4a63011-f6e8-401d-b235-a1891ff3d58e" providerId="ADAL" clId="{B670DA20-6699-41B6-92D2-FBD5BC79AA9C}" dt="2025-06-05T19:42:03.403" v="1037" actId="27614"/>
        <pc:sldMkLst>
          <pc:docMk/>
          <pc:sldMk cId="1379877970" sldId="826"/>
        </pc:sldMkLst>
        <pc:picChg chg="add mod">
          <ac:chgData name="Pastor Zach Dudenhofer" userId="c4a63011-f6e8-401d-b235-a1891ff3d58e" providerId="ADAL" clId="{B670DA20-6699-41B6-92D2-FBD5BC79AA9C}" dt="2025-06-05T19:42:03.403" v="1037" actId="27614"/>
          <ac:picMkLst>
            <pc:docMk/>
            <pc:sldMk cId="1379877970" sldId="826"/>
            <ac:picMk id="3" creationId="{FD32B66E-B860-E51F-0994-23035D1329F9}"/>
          </ac:picMkLst>
        </pc:picChg>
        <pc:picChg chg="del">
          <ac:chgData name="Pastor Zach Dudenhofer" userId="c4a63011-f6e8-401d-b235-a1891ff3d58e" providerId="ADAL" clId="{B670DA20-6699-41B6-92D2-FBD5BC79AA9C}" dt="2025-06-05T19:41:03.563" v="1035" actId="478"/>
          <ac:picMkLst>
            <pc:docMk/>
            <pc:sldMk cId="1379877970" sldId="826"/>
            <ac:picMk id="4" creationId="{282E9DF1-AD77-49A6-975F-F5611DDF22A6}"/>
          </ac:picMkLst>
        </pc:picChg>
      </pc:sldChg>
      <pc:sldChg chg="del">
        <pc:chgData name="Pastor Zach Dudenhofer" userId="c4a63011-f6e8-401d-b235-a1891ff3d58e" providerId="ADAL" clId="{B670DA20-6699-41B6-92D2-FBD5BC79AA9C}" dt="2025-06-05T19:40:55.567" v="1034" actId="47"/>
        <pc:sldMkLst>
          <pc:docMk/>
          <pc:sldMk cId="3629570381" sldId="864"/>
        </pc:sldMkLst>
      </pc:sldChg>
      <pc:sldChg chg="addSp delSp modSp mod">
        <pc:chgData name="Pastor Zach Dudenhofer" userId="c4a63011-f6e8-401d-b235-a1891ff3d58e" providerId="ADAL" clId="{B670DA20-6699-41B6-92D2-FBD5BC79AA9C}" dt="2025-06-05T18:53:01.807" v="175" actId="14100"/>
        <pc:sldMkLst>
          <pc:docMk/>
          <pc:sldMk cId="318598435" sldId="901"/>
        </pc:sldMkLst>
        <pc:spChg chg="mod">
          <ac:chgData name="Pastor Zach Dudenhofer" userId="c4a63011-f6e8-401d-b235-a1891ff3d58e" providerId="ADAL" clId="{B670DA20-6699-41B6-92D2-FBD5BC79AA9C}" dt="2025-06-05T18:52:04.125" v="26" actId="207"/>
          <ac:spMkLst>
            <pc:docMk/>
            <pc:sldMk cId="318598435" sldId="901"/>
            <ac:spMk id="2" creationId="{271338D3-A03F-C3BE-2F4D-71DE6FAC63B8}"/>
          </ac:spMkLst>
        </pc:spChg>
        <pc:spChg chg="mod">
          <ac:chgData name="Pastor Zach Dudenhofer" userId="c4a63011-f6e8-401d-b235-a1891ff3d58e" providerId="ADAL" clId="{B670DA20-6699-41B6-92D2-FBD5BC79AA9C}" dt="2025-06-05T18:53:01.807" v="175" actId="14100"/>
          <ac:spMkLst>
            <pc:docMk/>
            <pc:sldMk cId="318598435" sldId="901"/>
            <ac:spMk id="3" creationId="{8ADBD640-4AB3-9416-0A8D-67E8F943F061}"/>
          </ac:spMkLst>
        </pc:spChg>
        <pc:picChg chg="add del mod">
          <ac:chgData name="Pastor Zach Dudenhofer" userId="c4a63011-f6e8-401d-b235-a1891ff3d58e" providerId="ADAL" clId="{B670DA20-6699-41B6-92D2-FBD5BC79AA9C}" dt="2025-06-05T18:51:50.446" v="25" actId="478"/>
          <ac:picMkLst>
            <pc:docMk/>
            <pc:sldMk cId="318598435" sldId="901"/>
            <ac:picMk id="4" creationId="{C3DE88C1-FFEA-71D6-C042-165EBE9F011F}"/>
          </ac:picMkLst>
        </pc:picChg>
      </pc:sldChg>
      <pc:sldChg chg="del">
        <pc:chgData name="Pastor Zach Dudenhofer" userId="c4a63011-f6e8-401d-b235-a1891ff3d58e" providerId="ADAL" clId="{B670DA20-6699-41B6-92D2-FBD5BC79AA9C}" dt="2025-06-05T19:40:46.043" v="1033" actId="47"/>
        <pc:sldMkLst>
          <pc:docMk/>
          <pc:sldMk cId="3439864946" sldId="903"/>
        </pc:sldMkLst>
      </pc:sldChg>
      <pc:sldChg chg="modSp del mod">
        <pc:chgData name="Pastor Zach Dudenhofer" userId="c4a63011-f6e8-401d-b235-a1891ff3d58e" providerId="ADAL" clId="{B670DA20-6699-41B6-92D2-FBD5BC79AA9C}" dt="2025-06-05T18:58:09.996" v="218" actId="47"/>
        <pc:sldMkLst>
          <pc:docMk/>
          <pc:sldMk cId="2179666102" sldId="904"/>
        </pc:sldMkLst>
        <pc:spChg chg="mod">
          <ac:chgData name="Pastor Zach Dudenhofer" userId="c4a63011-f6e8-401d-b235-a1891ff3d58e" providerId="ADAL" clId="{B670DA20-6699-41B6-92D2-FBD5BC79AA9C}" dt="2025-06-05T18:55:53.975" v="187" actId="20577"/>
          <ac:spMkLst>
            <pc:docMk/>
            <pc:sldMk cId="2179666102" sldId="904"/>
            <ac:spMk id="2" creationId="{271338D3-A03F-C3BE-2F4D-71DE6FAC63B8}"/>
          </ac:spMkLst>
        </pc:spChg>
        <pc:spChg chg="mod">
          <ac:chgData name="Pastor Zach Dudenhofer" userId="c4a63011-f6e8-401d-b235-a1891ff3d58e" providerId="ADAL" clId="{B670DA20-6699-41B6-92D2-FBD5BC79AA9C}" dt="2025-06-05T18:57:16.535" v="203" actId="20577"/>
          <ac:spMkLst>
            <pc:docMk/>
            <pc:sldMk cId="2179666102" sldId="904"/>
            <ac:spMk id="3" creationId="{8ADBD640-4AB3-9416-0A8D-67E8F943F061}"/>
          </ac:spMkLst>
        </pc:spChg>
      </pc:sldChg>
      <pc:sldChg chg="del">
        <pc:chgData name="Pastor Zach Dudenhofer" userId="c4a63011-f6e8-401d-b235-a1891ff3d58e" providerId="ADAL" clId="{B670DA20-6699-41B6-92D2-FBD5BC79AA9C}" dt="2025-06-05T19:40:46.043" v="1033" actId="47"/>
        <pc:sldMkLst>
          <pc:docMk/>
          <pc:sldMk cId="2298285217" sldId="905"/>
        </pc:sldMkLst>
      </pc:sldChg>
      <pc:sldChg chg="del">
        <pc:chgData name="Pastor Zach Dudenhofer" userId="c4a63011-f6e8-401d-b235-a1891ff3d58e" providerId="ADAL" clId="{B670DA20-6699-41B6-92D2-FBD5BC79AA9C}" dt="2025-06-05T19:40:55.567" v="1034" actId="47"/>
        <pc:sldMkLst>
          <pc:docMk/>
          <pc:sldMk cId="934080770" sldId="906"/>
        </pc:sldMkLst>
      </pc:sldChg>
      <pc:sldChg chg="del">
        <pc:chgData name="Pastor Zach Dudenhofer" userId="c4a63011-f6e8-401d-b235-a1891ff3d58e" providerId="ADAL" clId="{B670DA20-6699-41B6-92D2-FBD5BC79AA9C}" dt="2025-06-05T19:40:55.567" v="1034" actId="47"/>
        <pc:sldMkLst>
          <pc:docMk/>
          <pc:sldMk cId="3682451734" sldId="907"/>
        </pc:sldMkLst>
      </pc:sldChg>
      <pc:sldChg chg="del">
        <pc:chgData name="Pastor Zach Dudenhofer" userId="c4a63011-f6e8-401d-b235-a1891ff3d58e" providerId="ADAL" clId="{B670DA20-6699-41B6-92D2-FBD5BC79AA9C}" dt="2025-06-05T19:40:55.567" v="1034" actId="47"/>
        <pc:sldMkLst>
          <pc:docMk/>
          <pc:sldMk cId="1059588038" sldId="909"/>
        </pc:sldMkLst>
      </pc:sldChg>
      <pc:sldChg chg="del">
        <pc:chgData name="Pastor Zach Dudenhofer" userId="c4a63011-f6e8-401d-b235-a1891ff3d58e" providerId="ADAL" clId="{B670DA20-6699-41B6-92D2-FBD5BC79AA9C}" dt="2025-06-05T19:40:55.567" v="1034" actId="47"/>
        <pc:sldMkLst>
          <pc:docMk/>
          <pc:sldMk cId="1555793796" sldId="910"/>
        </pc:sldMkLst>
      </pc:sldChg>
      <pc:sldChg chg="del">
        <pc:chgData name="Pastor Zach Dudenhofer" userId="c4a63011-f6e8-401d-b235-a1891ff3d58e" providerId="ADAL" clId="{B670DA20-6699-41B6-92D2-FBD5BC79AA9C}" dt="2025-06-05T19:40:55.567" v="1034" actId="47"/>
        <pc:sldMkLst>
          <pc:docMk/>
          <pc:sldMk cId="3856555216" sldId="911"/>
        </pc:sldMkLst>
      </pc:sldChg>
      <pc:sldChg chg="del">
        <pc:chgData name="Pastor Zach Dudenhofer" userId="c4a63011-f6e8-401d-b235-a1891ff3d58e" providerId="ADAL" clId="{B670DA20-6699-41B6-92D2-FBD5BC79AA9C}" dt="2025-06-05T19:40:55.567" v="1034" actId="47"/>
        <pc:sldMkLst>
          <pc:docMk/>
          <pc:sldMk cId="4128901676" sldId="912"/>
        </pc:sldMkLst>
      </pc:sldChg>
      <pc:sldChg chg="del">
        <pc:chgData name="Pastor Zach Dudenhofer" userId="c4a63011-f6e8-401d-b235-a1891ff3d58e" providerId="ADAL" clId="{B670DA20-6699-41B6-92D2-FBD5BC79AA9C}" dt="2025-06-05T19:40:55.567" v="1034" actId="47"/>
        <pc:sldMkLst>
          <pc:docMk/>
          <pc:sldMk cId="2983659707" sldId="913"/>
        </pc:sldMkLst>
      </pc:sldChg>
      <pc:sldChg chg="del">
        <pc:chgData name="Pastor Zach Dudenhofer" userId="c4a63011-f6e8-401d-b235-a1891ff3d58e" providerId="ADAL" clId="{B670DA20-6699-41B6-92D2-FBD5BC79AA9C}" dt="2025-06-05T19:40:55.567" v="1034" actId="47"/>
        <pc:sldMkLst>
          <pc:docMk/>
          <pc:sldMk cId="238132469" sldId="914"/>
        </pc:sldMkLst>
      </pc:sldChg>
      <pc:sldChg chg="del">
        <pc:chgData name="Pastor Zach Dudenhofer" userId="c4a63011-f6e8-401d-b235-a1891ff3d58e" providerId="ADAL" clId="{B670DA20-6699-41B6-92D2-FBD5BC79AA9C}" dt="2025-06-05T19:40:55.567" v="1034" actId="47"/>
        <pc:sldMkLst>
          <pc:docMk/>
          <pc:sldMk cId="961671646" sldId="915"/>
        </pc:sldMkLst>
      </pc:sldChg>
      <pc:sldChg chg="del">
        <pc:chgData name="Pastor Zach Dudenhofer" userId="c4a63011-f6e8-401d-b235-a1891ff3d58e" providerId="ADAL" clId="{B670DA20-6699-41B6-92D2-FBD5BC79AA9C}" dt="2025-06-05T19:40:55.567" v="1034" actId="47"/>
        <pc:sldMkLst>
          <pc:docMk/>
          <pc:sldMk cId="1792685719" sldId="916"/>
        </pc:sldMkLst>
      </pc:sldChg>
      <pc:sldChg chg="del">
        <pc:chgData name="Pastor Zach Dudenhofer" userId="c4a63011-f6e8-401d-b235-a1891ff3d58e" providerId="ADAL" clId="{B670DA20-6699-41B6-92D2-FBD5BC79AA9C}" dt="2025-06-05T19:40:55.567" v="1034" actId="47"/>
        <pc:sldMkLst>
          <pc:docMk/>
          <pc:sldMk cId="3153874219" sldId="917"/>
        </pc:sldMkLst>
      </pc:sldChg>
      <pc:sldChg chg="modSp new mod">
        <pc:chgData name="Pastor Zach Dudenhofer" userId="c4a63011-f6e8-401d-b235-a1891ff3d58e" providerId="ADAL" clId="{B670DA20-6699-41B6-92D2-FBD5BC79AA9C}" dt="2025-06-05T19:02:47.605" v="326" actId="20577"/>
        <pc:sldMkLst>
          <pc:docMk/>
          <pc:sldMk cId="1594877027" sldId="918"/>
        </pc:sldMkLst>
        <pc:spChg chg="mod">
          <ac:chgData name="Pastor Zach Dudenhofer" userId="c4a63011-f6e8-401d-b235-a1891ff3d58e" providerId="ADAL" clId="{B670DA20-6699-41B6-92D2-FBD5BC79AA9C}" dt="2025-06-05T19:02:47.605" v="326" actId="20577"/>
          <ac:spMkLst>
            <pc:docMk/>
            <pc:sldMk cId="1594877027" sldId="918"/>
            <ac:spMk id="2" creationId="{86533E5A-C9A4-0E5F-6640-D0FE9826AA88}"/>
          </ac:spMkLst>
        </pc:spChg>
        <pc:spChg chg="mod">
          <ac:chgData name="Pastor Zach Dudenhofer" userId="c4a63011-f6e8-401d-b235-a1891ff3d58e" providerId="ADAL" clId="{B670DA20-6699-41B6-92D2-FBD5BC79AA9C}" dt="2025-06-05T18:58:26.021" v="223" actId="403"/>
          <ac:spMkLst>
            <pc:docMk/>
            <pc:sldMk cId="1594877027" sldId="918"/>
            <ac:spMk id="3" creationId="{54D9753F-F433-BD1A-AB9C-9645E683F8AF}"/>
          </ac:spMkLst>
        </pc:spChg>
      </pc:sldChg>
      <pc:sldChg chg="modSp add mod">
        <pc:chgData name="Pastor Zach Dudenhofer" userId="c4a63011-f6e8-401d-b235-a1891ff3d58e" providerId="ADAL" clId="{B670DA20-6699-41B6-92D2-FBD5BC79AA9C}" dt="2025-06-05T19:03:00.518" v="334" actId="20577"/>
        <pc:sldMkLst>
          <pc:docMk/>
          <pc:sldMk cId="4156958008" sldId="919"/>
        </pc:sldMkLst>
        <pc:spChg chg="mod">
          <ac:chgData name="Pastor Zach Dudenhofer" userId="c4a63011-f6e8-401d-b235-a1891ff3d58e" providerId="ADAL" clId="{B670DA20-6699-41B6-92D2-FBD5BC79AA9C}" dt="2025-06-05T19:03:00.518" v="334" actId="20577"/>
          <ac:spMkLst>
            <pc:docMk/>
            <pc:sldMk cId="4156958008" sldId="919"/>
            <ac:spMk id="2" creationId="{86533E5A-C9A4-0E5F-6640-D0FE9826AA88}"/>
          </ac:spMkLst>
        </pc:spChg>
        <pc:spChg chg="mod">
          <ac:chgData name="Pastor Zach Dudenhofer" userId="c4a63011-f6e8-401d-b235-a1891ff3d58e" providerId="ADAL" clId="{B670DA20-6699-41B6-92D2-FBD5BC79AA9C}" dt="2025-06-05T19:02:20.807" v="318" actId="255"/>
          <ac:spMkLst>
            <pc:docMk/>
            <pc:sldMk cId="4156958008" sldId="919"/>
            <ac:spMk id="3" creationId="{54D9753F-F433-BD1A-AB9C-9645E683F8AF}"/>
          </ac:spMkLst>
        </pc:spChg>
      </pc:sldChg>
      <pc:sldChg chg="modSp add mod ord">
        <pc:chgData name="Pastor Zach Dudenhofer" userId="c4a63011-f6e8-401d-b235-a1891ff3d58e" providerId="ADAL" clId="{B670DA20-6699-41B6-92D2-FBD5BC79AA9C}" dt="2025-06-05T19:02:53.318" v="331" actId="20577"/>
        <pc:sldMkLst>
          <pc:docMk/>
          <pc:sldMk cId="1690396338" sldId="920"/>
        </pc:sldMkLst>
        <pc:spChg chg="mod">
          <ac:chgData name="Pastor Zach Dudenhofer" userId="c4a63011-f6e8-401d-b235-a1891ff3d58e" providerId="ADAL" clId="{B670DA20-6699-41B6-92D2-FBD5BC79AA9C}" dt="2025-06-05T19:02:53.318" v="331" actId="20577"/>
          <ac:spMkLst>
            <pc:docMk/>
            <pc:sldMk cId="1690396338" sldId="920"/>
            <ac:spMk id="2" creationId="{86533E5A-C9A4-0E5F-6640-D0FE9826AA88}"/>
          </ac:spMkLst>
        </pc:spChg>
        <pc:spChg chg="mod">
          <ac:chgData name="Pastor Zach Dudenhofer" userId="c4a63011-f6e8-401d-b235-a1891ff3d58e" providerId="ADAL" clId="{B670DA20-6699-41B6-92D2-FBD5BC79AA9C}" dt="2025-06-05T19:00:58.760" v="291" actId="20577"/>
          <ac:spMkLst>
            <pc:docMk/>
            <pc:sldMk cId="1690396338" sldId="920"/>
            <ac:spMk id="3" creationId="{54D9753F-F433-BD1A-AB9C-9645E683F8AF}"/>
          </ac:spMkLst>
        </pc:spChg>
      </pc:sldChg>
      <pc:sldChg chg="add del">
        <pc:chgData name="Pastor Zach Dudenhofer" userId="c4a63011-f6e8-401d-b235-a1891ff3d58e" providerId="ADAL" clId="{B670DA20-6699-41B6-92D2-FBD5BC79AA9C}" dt="2025-06-05T18:58:59.267" v="226" actId="47"/>
        <pc:sldMkLst>
          <pc:docMk/>
          <pc:sldMk cId="3053848126" sldId="920"/>
        </pc:sldMkLst>
      </pc:sldChg>
      <pc:sldChg chg="modSp add mod">
        <pc:chgData name="Pastor Zach Dudenhofer" userId="c4a63011-f6e8-401d-b235-a1891ff3d58e" providerId="ADAL" clId="{B670DA20-6699-41B6-92D2-FBD5BC79AA9C}" dt="2025-06-05T19:03:13.286" v="342" actId="20577"/>
        <pc:sldMkLst>
          <pc:docMk/>
          <pc:sldMk cId="1946626945" sldId="921"/>
        </pc:sldMkLst>
        <pc:spChg chg="mod">
          <ac:chgData name="Pastor Zach Dudenhofer" userId="c4a63011-f6e8-401d-b235-a1891ff3d58e" providerId="ADAL" clId="{B670DA20-6699-41B6-92D2-FBD5BC79AA9C}" dt="2025-06-05T19:03:13.286" v="342" actId="20577"/>
          <ac:spMkLst>
            <pc:docMk/>
            <pc:sldMk cId="1946626945" sldId="921"/>
            <ac:spMk id="2" creationId="{86533E5A-C9A4-0E5F-6640-D0FE9826AA88}"/>
          </ac:spMkLst>
        </pc:spChg>
        <pc:spChg chg="mod">
          <ac:chgData name="Pastor Zach Dudenhofer" userId="c4a63011-f6e8-401d-b235-a1891ff3d58e" providerId="ADAL" clId="{B670DA20-6699-41B6-92D2-FBD5BC79AA9C}" dt="2025-06-05T19:01:56.172" v="316" actId="403"/>
          <ac:spMkLst>
            <pc:docMk/>
            <pc:sldMk cId="1946626945" sldId="921"/>
            <ac:spMk id="3" creationId="{54D9753F-F433-BD1A-AB9C-9645E683F8AF}"/>
          </ac:spMkLst>
        </pc:spChg>
      </pc:sldChg>
      <pc:sldChg chg="modSp add mod ord">
        <pc:chgData name="Pastor Zach Dudenhofer" userId="c4a63011-f6e8-401d-b235-a1891ff3d58e" providerId="ADAL" clId="{B670DA20-6699-41B6-92D2-FBD5BC79AA9C}" dt="2025-06-05T19:03:08.206" v="340" actId="20577"/>
        <pc:sldMkLst>
          <pc:docMk/>
          <pc:sldMk cId="3813622412" sldId="922"/>
        </pc:sldMkLst>
        <pc:spChg chg="mod">
          <ac:chgData name="Pastor Zach Dudenhofer" userId="c4a63011-f6e8-401d-b235-a1891ff3d58e" providerId="ADAL" clId="{B670DA20-6699-41B6-92D2-FBD5BC79AA9C}" dt="2025-06-05T19:03:08.206" v="340" actId="20577"/>
          <ac:spMkLst>
            <pc:docMk/>
            <pc:sldMk cId="3813622412" sldId="922"/>
            <ac:spMk id="2" creationId="{86533E5A-C9A4-0E5F-6640-D0FE9826AA88}"/>
          </ac:spMkLst>
        </pc:spChg>
        <pc:spChg chg="mod">
          <ac:chgData name="Pastor Zach Dudenhofer" userId="c4a63011-f6e8-401d-b235-a1891ff3d58e" providerId="ADAL" clId="{B670DA20-6699-41B6-92D2-FBD5BC79AA9C}" dt="2025-06-05T19:02:31.975" v="319" actId="255"/>
          <ac:spMkLst>
            <pc:docMk/>
            <pc:sldMk cId="3813622412" sldId="922"/>
            <ac:spMk id="3" creationId="{54D9753F-F433-BD1A-AB9C-9645E683F8AF}"/>
          </ac:spMkLst>
        </pc:spChg>
      </pc:sldChg>
      <pc:sldChg chg="delSp add setBg delDesignElem">
        <pc:chgData name="Pastor Zach Dudenhofer" userId="c4a63011-f6e8-401d-b235-a1891ff3d58e" providerId="ADAL" clId="{B670DA20-6699-41B6-92D2-FBD5BC79AA9C}" dt="2025-06-05T19:04:35.296" v="344"/>
        <pc:sldMkLst>
          <pc:docMk/>
          <pc:sldMk cId="3552953830" sldId="923"/>
        </pc:sldMkLst>
        <pc:spChg chg="del">
          <ac:chgData name="Pastor Zach Dudenhofer" userId="c4a63011-f6e8-401d-b235-a1891ff3d58e" providerId="ADAL" clId="{B670DA20-6699-41B6-92D2-FBD5BC79AA9C}" dt="2025-06-05T19:04:35.296" v="344"/>
          <ac:spMkLst>
            <pc:docMk/>
            <pc:sldMk cId="3552953830" sldId="923"/>
            <ac:spMk id="42" creationId="{42A4FC2C-047E-45A5-965D-8E1E3BF09BC6}"/>
          </ac:spMkLst>
        </pc:spChg>
      </pc:sldChg>
      <pc:sldChg chg="modSp add mod">
        <pc:chgData name="Pastor Zach Dudenhofer" userId="c4a63011-f6e8-401d-b235-a1891ff3d58e" providerId="ADAL" clId="{B670DA20-6699-41B6-92D2-FBD5BC79AA9C}" dt="2025-06-05T19:05:03.910" v="359" actId="20577"/>
        <pc:sldMkLst>
          <pc:docMk/>
          <pc:sldMk cId="3608969340" sldId="924"/>
        </pc:sldMkLst>
        <pc:spChg chg="mod">
          <ac:chgData name="Pastor Zach Dudenhofer" userId="c4a63011-f6e8-401d-b235-a1891ff3d58e" providerId="ADAL" clId="{B670DA20-6699-41B6-92D2-FBD5BC79AA9C}" dt="2025-06-05T19:05:03.910" v="359" actId="20577"/>
          <ac:spMkLst>
            <pc:docMk/>
            <pc:sldMk cId="3608969340" sldId="924"/>
            <ac:spMk id="2" creationId="{86533E5A-C9A4-0E5F-6640-D0FE9826AA88}"/>
          </ac:spMkLst>
        </pc:spChg>
      </pc:sldChg>
      <pc:sldChg chg="addSp modSp add mod">
        <pc:chgData name="Pastor Zach Dudenhofer" userId="c4a63011-f6e8-401d-b235-a1891ff3d58e" providerId="ADAL" clId="{B670DA20-6699-41B6-92D2-FBD5BC79AA9C}" dt="2025-06-05T19:08:24.197" v="485" actId="20577"/>
        <pc:sldMkLst>
          <pc:docMk/>
          <pc:sldMk cId="122443758" sldId="925"/>
        </pc:sldMkLst>
        <pc:spChg chg="mod">
          <ac:chgData name="Pastor Zach Dudenhofer" userId="c4a63011-f6e8-401d-b235-a1891ff3d58e" providerId="ADAL" clId="{B670DA20-6699-41B6-92D2-FBD5BC79AA9C}" dt="2025-06-05T19:06:19.980" v="387" actId="114"/>
          <ac:spMkLst>
            <pc:docMk/>
            <pc:sldMk cId="122443758" sldId="925"/>
            <ac:spMk id="2" creationId="{86533E5A-C9A4-0E5F-6640-D0FE9826AA88}"/>
          </ac:spMkLst>
        </pc:spChg>
        <pc:spChg chg="mod">
          <ac:chgData name="Pastor Zach Dudenhofer" userId="c4a63011-f6e8-401d-b235-a1891ff3d58e" providerId="ADAL" clId="{B670DA20-6699-41B6-92D2-FBD5BC79AA9C}" dt="2025-06-05T19:06:34.744" v="389" actId="115"/>
          <ac:spMkLst>
            <pc:docMk/>
            <pc:sldMk cId="122443758" sldId="925"/>
            <ac:spMk id="3" creationId="{54D9753F-F433-BD1A-AB9C-9645E683F8AF}"/>
          </ac:spMkLst>
        </pc:spChg>
        <pc:spChg chg="add mod">
          <ac:chgData name="Pastor Zach Dudenhofer" userId="c4a63011-f6e8-401d-b235-a1891ff3d58e" providerId="ADAL" clId="{B670DA20-6699-41B6-92D2-FBD5BC79AA9C}" dt="2025-06-05T19:08:24.197" v="485" actId="20577"/>
          <ac:spMkLst>
            <pc:docMk/>
            <pc:sldMk cId="122443758" sldId="925"/>
            <ac:spMk id="4" creationId="{6A2D5852-6960-1AF2-FADE-251E65706CC1}"/>
          </ac:spMkLst>
        </pc:spChg>
        <pc:cxnChg chg="add mod">
          <ac:chgData name="Pastor Zach Dudenhofer" userId="c4a63011-f6e8-401d-b235-a1891ff3d58e" providerId="ADAL" clId="{B670DA20-6699-41B6-92D2-FBD5BC79AA9C}" dt="2025-06-05T19:06:54.292" v="391" actId="208"/>
          <ac:cxnSpMkLst>
            <pc:docMk/>
            <pc:sldMk cId="122443758" sldId="925"/>
            <ac:cxnSpMk id="5" creationId="{9861C555-38BF-F7EE-6DB8-046F53B51FD0}"/>
          </ac:cxnSpMkLst>
        </pc:cxnChg>
      </pc:sldChg>
      <pc:sldChg chg="modSp add mod">
        <pc:chgData name="Pastor Zach Dudenhofer" userId="c4a63011-f6e8-401d-b235-a1891ff3d58e" providerId="ADAL" clId="{B670DA20-6699-41B6-92D2-FBD5BC79AA9C}" dt="2025-06-05T19:12:42.400" v="546" actId="115"/>
        <pc:sldMkLst>
          <pc:docMk/>
          <pc:sldMk cId="1620373306" sldId="926"/>
        </pc:sldMkLst>
        <pc:spChg chg="mod">
          <ac:chgData name="Pastor Zach Dudenhofer" userId="c4a63011-f6e8-401d-b235-a1891ff3d58e" providerId="ADAL" clId="{B670DA20-6699-41B6-92D2-FBD5BC79AA9C}" dt="2025-06-05T19:08:52.406" v="496" actId="20577"/>
          <ac:spMkLst>
            <pc:docMk/>
            <pc:sldMk cId="1620373306" sldId="926"/>
            <ac:spMk id="2" creationId="{86533E5A-C9A4-0E5F-6640-D0FE9826AA88}"/>
          </ac:spMkLst>
        </pc:spChg>
        <pc:spChg chg="mod">
          <ac:chgData name="Pastor Zach Dudenhofer" userId="c4a63011-f6e8-401d-b235-a1891ff3d58e" providerId="ADAL" clId="{B670DA20-6699-41B6-92D2-FBD5BC79AA9C}" dt="2025-06-05T19:12:42.400" v="546" actId="115"/>
          <ac:spMkLst>
            <pc:docMk/>
            <pc:sldMk cId="1620373306" sldId="926"/>
            <ac:spMk id="3" creationId="{54D9753F-F433-BD1A-AB9C-9645E683F8AF}"/>
          </ac:spMkLst>
        </pc:spChg>
        <pc:spChg chg="mod">
          <ac:chgData name="Pastor Zach Dudenhofer" userId="c4a63011-f6e8-401d-b235-a1891ff3d58e" providerId="ADAL" clId="{B670DA20-6699-41B6-92D2-FBD5BC79AA9C}" dt="2025-06-05T19:11:16.902" v="538" actId="20577"/>
          <ac:spMkLst>
            <pc:docMk/>
            <pc:sldMk cId="1620373306" sldId="926"/>
            <ac:spMk id="4" creationId="{6A2D5852-6960-1AF2-FADE-251E65706CC1}"/>
          </ac:spMkLst>
        </pc:spChg>
      </pc:sldChg>
      <pc:sldChg chg="modSp add mod">
        <pc:chgData name="Pastor Zach Dudenhofer" userId="c4a63011-f6e8-401d-b235-a1891ff3d58e" providerId="ADAL" clId="{B670DA20-6699-41B6-92D2-FBD5BC79AA9C}" dt="2025-06-05T19:16:48.989" v="657" actId="20577"/>
        <pc:sldMkLst>
          <pc:docMk/>
          <pc:sldMk cId="4254506597" sldId="927"/>
        </pc:sldMkLst>
        <pc:spChg chg="mod">
          <ac:chgData name="Pastor Zach Dudenhofer" userId="c4a63011-f6e8-401d-b235-a1891ff3d58e" providerId="ADAL" clId="{B670DA20-6699-41B6-92D2-FBD5BC79AA9C}" dt="2025-06-05T19:16:48.989" v="657" actId="20577"/>
          <ac:spMkLst>
            <pc:docMk/>
            <pc:sldMk cId="4254506597" sldId="927"/>
            <ac:spMk id="2" creationId="{86533E5A-C9A4-0E5F-6640-D0FE9826AA88}"/>
          </ac:spMkLst>
        </pc:spChg>
        <pc:spChg chg="mod">
          <ac:chgData name="Pastor Zach Dudenhofer" userId="c4a63011-f6e8-401d-b235-a1891ff3d58e" providerId="ADAL" clId="{B670DA20-6699-41B6-92D2-FBD5BC79AA9C}" dt="2025-06-05T19:12:51.935" v="548" actId="115"/>
          <ac:spMkLst>
            <pc:docMk/>
            <pc:sldMk cId="4254506597" sldId="927"/>
            <ac:spMk id="3" creationId="{54D9753F-F433-BD1A-AB9C-9645E683F8AF}"/>
          </ac:spMkLst>
        </pc:spChg>
        <pc:spChg chg="mod">
          <ac:chgData name="Pastor Zach Dudenhofer" userId="c4a63011-f6e8-401d-b235-a1891ff3d58e" providerId="ADAL" clId="{B670DA20-6699-41B6-92D2-FBD5BC79AA9C}" dt="2025-06-05T19:13:51.070" v="582" actId="20577"/>
          <ac:spMkLst>
            <pc:docMk/>
            <pc:sldMk cId="4254506597" sldId="927"/>
            <ac:spMk id="4" creationId="{6A2D5852-6960-1AF2-FADE-251E65706CC1}"/>
          </ac:spMkLst>
        </pc:spChg>
      </pc:sldChg>
      <pc:sldChg chg="modSp add mod">
        <pc:chgData name="Pastor Zach Dudenhofer" userId="c4a63011-f6e8-401d-b235-a1891ff3d58e" providerId="ADAL" clId="{B670DA20-6699-41B6-92D2-FBD5BC79AA9C}" dt="2025-06-05T19:14:44.180" v="601" actId="20577"/>
        <pc:sldMkLst>
          <pc:docMk/>
          <pc:sldMk cId="3583116037" sldId="928"/>
        </pc:sldMkLst>
        <pc:spChg chg="mod">
          <ac:chgData name="Pastor Zach Dudenhofer" userId="c4a63011-f6e8-401d-b235-a1891ff3d58e" providerId="ADAL" clId="{B670DA20-6699-41B6-92D2-FBD5BC79AA9C}" dt="2025-06-05T19:14:44.180" v="601" actId="20577"/>
          <ac:spMkLst>
            <pc:docMk/>
            <pc:sldMk cId="3583116037" sldId="928"/>
            <ac:spMk id="2" creationId="{86533E5A-C9A4-0E5F-6640-D0FE9826AA88}"/>
          </ac:spMkLst>
        </pc:spChg>
      </pc:sldChg>
      <pc:sldChg chg="add del">
        <pc:chgData name="Pastor Zach Dudenhofer" userId="c4a63011-f6e8-401d-b235-a1891ff3d58e" providerId="ADAL" clId="{B670DA20-6699-41B6-92D2-FBD5BC79AA9C}" dt="2025-06-05T19:14:29.105" v="584" actId="47"/>
        <pc:sldMkLst>
          <pc:docMk/>
          <pc:sldMk cId="4083748427" sldId="928"/>
        </pc:sldMkLst>
      </pc:sldChg>
      <pc:sldChg chg="addSp delSp modSp add mod">
        <pc:chgData name="Pastor Zach Dudenhofer" userId="c4a63011-f6e8-401d-b235-a1891ff3d58e" providerId="ADAL" clId="{B670DA20-6699-41B6-92D2-FBD5BC79AA9C}" dt="2025-06-05T19:16:35.165" v="643" actId="20577"/>
        <pc:sldMkLst>
          <pc:docMk/>
          <pc:sldMk cId="2780215165" sldId="929"/>
        </pc:sldMkLst>
        <pc:spChg chg="del">
          <ac:chgData name="Pastor Zach Dudenhofer" userId="c4a63011-f6e8-401d-b235-a1891ff3d58e" providerId="ADAL" clId="{B670DA20-6699-41B6-92D2-FBD5BC79AA9C}" dt="2025-06-05T19:16:18.595" v="611" actId="478"/>
          <ac:spMkLst>
            <pc:docMk/>
            <pc:sldMk cId="2780215165" sldId="929"/>
            <ac:spMk id="2" creationId="{86533E5A-C9A4-0E5F-6640-D0FE9826AA88}"/>
          </ac:spMkLst>
        </pc:spChg>
        <pc:spChg chg="add mod">
          <ac:chgData name="Pastor Zach Dudenhofer" userId="c4a63011-f6e8-401d-b235-a1891ff3d58e" providerId="ADAL" clId="{B670DA20-6699-41B6-92D2-FBD5BC79AA9C}" dt="2025-06-05T19:16:10.275" v="606"/>
          <ac:spMkLst>
            <pc:docMk/>
            <pc:sldMk cId="2780215165" sldId="929"/>
            <ac:spMk id="4" creationId="{15016035-D444-0D6B-3380-B92559340A5A}"/>
          </ac:spMkLst>
        </pc:spChg>
        <pc:spChg chg="add mod">
          <ac:chgData name="Pastor Zach Dudenhofer" userId="c4a63011-f6e8-401d-b235-a1891ff3d58e" providerId="ADAL" clId="{B670DA20-6699-41B6-92D2-FBD5BC79AA9C}" dt="2025-06-05T19:16:15.465" v="610"/>
          <ac:spMkLst>
            <pc:docMk/>
            <pc:sldMk cId="2780215165" sldId="929"/>
            <ac:spMk id="5" creationId="{877BC1F0-8705-4AB5-8A67-EBFD3D25F3EA}"/>
          </ac:spMkLst>
        </pc:spChg>
        <pc:spChg chg="add del mod">
          <ac:chgData name="Pastor Zach Dudenhofer" userId="c4a63011-f6e8-401d-b235-a1891ff3d58e" providerId="ADAL" clId="{B670DA20-6699-41B6-92D2-FBD5BC79AA9C}" dt="2025-06-05T19:16:19.933" v="612" actId="478"/>
          <ac:spMkLst>
            <pc:docMk/>
            <pc:sldMk cId="2780215165" sldId="929"/>
            <ac:spMk id="7" creationId="{A7E1CF60-3C3B-5447-32D5-B25E24DB3828}"/>
          </ac:spMkLst>
        </pc:spChg>
        <pc:spChg chg="add mod">
          <ac:chgData name="Pastor Zach Dudenhofer" userId="c4a63011-f6e8-401d-b235-a1891ff3d58e" providerId="ADAL" clId="{B670DA20-6699-41B6-92D2-FBD5BC79AA9C}" dt="2025-06-05T19:16:35.165" v="643" actId="20577"/>
          <ac:spMkLst>
            <pc:docMk/>
            <pc:sldMk cId="2780215165" sldId="929"/>
            <ac:spMk id="8" creationId="{B390C992-2745-E0B0-DB8D-0A5B30D089E2}"/>
          </ac:spMkLst>
        </pc:spChg>
      </pc:sldChg>
      <pc:sldChg chg="addSp modSp add mod">
        <pc:chgData name="Pastor Zach Dudenhofer" userId="c4a63011-f6e8-401d-b235-a1891ff3d58e" providerId="ADAL" clId="{B670DA20-6699-41B6-92D2-FBD5BC79AA9C}" dt="2025-06-05T19:21:23.470" v="697" actId="20577"/>
        <pc:sldMkLst>
          <pc:docMk/>
          <pc:sldMk cId="3410329624" sldId="930"/>
        </pc:sldMkLst>
        <pc:spChg chg="add mod">
          <ac:chgData name="Pastor Zach Dudenhofer" userId="c4a63011-f6e8-401d-b235-a1891ff3d58e" providerId="ADAL" clId="{B670DA20-6699-41B6-92D2-FBD5BC79AA9C}" dt="2025-06-05T19:21:23.470" v="697" actId="20577"/>
          <ac:spMkLst>
            <pc:docMk/>
            <pc:sldMk cId="3410329624" sldId="930"/>
            <ac:spMk id="2" creationId="{1F76287D-4377-20E2-0E09-844B3F458747}"/>
          </ac:spMkLst>
        </pc:spChg>
        <pc:spChg chg="mod">
          <ac:chgData name="Pastor Zach Dudenhofer" userId="c4a63011-f6e8-401d-b235-a1891ff3d58e" providerId="ADAL" clId="{B670DA20-6699-41B6-92D2-FBD5BC79AA9C}" dt="2025-06-05T19:18:11.558" v="660" actId="115"/>
          <ac:spMkLst>
            <pc:docMk/>
            <pc:sldMk cId="3410329624" sldId="930"/>
            <ac:spMk id="3" creationId="{54D9753F-F433-BD1A-AB9C-9645E683F8AF}"/>
          </ac:spMkLst>
        </pc:spChg>
        <pc:cxnChg chg="add mod">
          <ac:chgData name="Pastor Zach Dudenhofer" userId="c4a63011-f6e8-401d-b235-a1891ff3d58e" providerId="ADAL" clId="{B670DA20-6699-41B6-92D2-FBD5BC79AA9C}" dt="2025-06-05T19:18:33.457" v="661"/>
          <ac:cxnSpMkLst>
            <pc:docMk/>
            <pc:sldMk cId="3410329624" sldId="930"/>
            <ac:cxnSpMk id="4" creationId="{D06F257F-D24D-0585-8F02-85C0789B569C}"/>
          </ac:cxnSpMkLst>
        </pc:cxnChg>
      </pc:sldChg>
      <pc:sldChg chg="modSp add mod">
        <pc:chgData name="Pastor Zach Dudenhofer" userId="c4a63011-f6e8-401d-b235-a1891ff3d58e" providerId="ADAL" clId="{B670DA20-6699-41B6-92D2-FBD5BC79AA9C}" dt="2025-06-05T19:22:59.469" v="746" actId="20577"/>
        <pc:sldMkLst>
          <pc:docMk/>
          <pc:sldMk cId="3102461181" sldId="931"/>
        </pc:sldMkLst>
        <pc:spChg chg="mod">
          <ac:chgData name="Pastor Zach Dudenhofer" userId="c4a63011-f6e8-401d-b235-a1891ff3d58e" providerId="ADAL" clId="{B670DA20-6699-41B6-92D2-FBD5BC79AA9C}" dt="2025-06-05T19:22:59.469" v="746" actId="20577"/>
          <ac:spMkLst>
            <pc:docMk/>
            <pc:sldMk cId="3102461181" sldId="931"/>
            <ac:spMk id="2" creationId="{1F76287D-4377-20E2-0E09-844B3F458747}"/>
          </ac:spMkLst>
        </pc:spChg>
        <pc:spChg chg="mod">
          <ac:chgData name="Pastor Zach Dudenhofer" userId="c4a63011-f6e8-401d-b235-a1891ff3d58e" providerId="ADAL" clId="{B670DA20-6699-41B6-92D2-FBD5BC79AA9C}" dt="2025-06-05T19:21:54.366" v="702" actId="115"/>
          <ac:spMkLst>
            <pc:docMk/>
            <pc:sldMk cId="3102461181" sldId="931"/>
            <ac:spMk id="3" creationId="{54D9753F-F433-BD1A-AB9C-9645E683F8AF}"/>
          </ac:spMkLst>
        </pc:spChg>
      </pc:sldChg>
      <pc:sldChg chg="addSp delSp modSp add mod">
        <pc:chgData name="Pastor Zach Dudenhofer" userId="c4a63011-f6e8-401d-b235-a1891ff3d58e" providerId="ADAL" clId="{B670DA20-6699-41B6-92D2-FBD5BC79AA9C}" dt="2025-06-05T19:25:33.721" v="767" actId="113"/>
        <pc:sldMkLst>
          <pc:docMk/>
          <pc:sldMk cId="2142173917" sldId="932"/>
        </pc:sldMkLst>
        <pc:spChg chg="del">
          <ac:chgData name="Pastor Zach Dudenhofer" userId="c4a63011-f6e8-401d-b235-a1891ff3d58e" providerId="ADAL" clId="{B670DA20-6699-41B6-92D2-FBD5BC79AA9C}" dt="2025-06-05T19:24:04.327" v="754" actId="478"/>
          <ac:spMkLst>
            <pc:docMk/>
            <pc:sldMk cId="2142173917" sldId="932"/>
            <ac:spMk id="2" creationId="{86533E5A-C9A4-0E5F-6640-D0FE9826AA88}"/>
          </ac:spMkLst>
        </pc:spChg>
        <pc:spChg chg="mod">
          <ac:chgData name="Pastor Zach Dudenhofer" userId="c4a63011-f6e8-401d-b235-a1891ff3d58e" providerId="ADAL" clId="{B670DA20-6699-41B6-92D2-FBD5BC79AA9C}" dt="2025-06-05T19:25:33.721" v="767" actId="113"/>
          <ac:spMkLst>
            <pc:docMk/>
            <pc:sldMk cId="2142173917" sldId="932"/>
            <ac:spMk id="3" creationId="{54D9753F-F433-BD1A-AB9C-9645E683F8AF}"/>
          </ac:spMkLst>
        </pc:spChg>
        <pc:spChg chg="add mod">
          <ac:chgData name="Pastor Zach Dudenhofer" userId="c4a63011-f6e8-401d-b235-a1891ff3d58e" providerId="ADAL" clId="{B670DA20-6699-41B6-92D2-FBD5BC79AA9C}" dt="2025-06-05T19:24:02.263" v="753"/>
          <ac:spMkLst>
            <pc:docMk/>
            <pc:sldMk cId="2142173917" sldId="932"/>
            <ac:spMk id="4" creationId="{A9579E3A-28E5-1513-3872-34D0D4A55102}"/>
          </ac:spMkLst>
        </pc:spChg>
        <pc:spChg chg="add del mod">
          <ac:chgData name="Pastor Zach Dudenhofer" userId="c4a63011-f6e8-401d-b235-a1891ff3d58e" providerId="ADAL" clId="{B670DA20-6699-41B6-92D2-FBD5BC79AA9C}" dt="2025-06-05T19:24:05.701" v="755" actId="478"/>
          <ac:spMkLst>
            <pc:docMk/>
            <pc:sldMk cId="2142173917" sldId="932"/>
            <ac:spMk id="6" creationId="{C8F07286-20BD-83D1-73AE-F037CE38974C}"/>
          </ac:spMkLst>
        </pc:spChg>
        <pc:spChg chg="add mod">
          <ac:chgData name="Pastor Zach Dudenhofer" userId="c4a63011-f6e8-401d-b235-a1891ff3d58e" providerId="ADAL" clId="{B670DA20-6699-41B6-92D2-FBD5BC79AA9C}" dt="2025-06-05T19:24:17.526" v="763" actId="20577"/>
          <ac:spMkLst>
            <pc:docMk/>
            <pc:sldMk cId="2142173917" sldId="932"/>
            <ac:spMk id="7" creationId="{FF22E92C-41A9-D30C-DD28-7736077042E5}"/>
          </ac:spMkLst>
        </pc:spChg>
      </pc:sldChg>
      <pc:sldChg chg="add del">
        <pc:chgData name="Pastor Zach Dudenhofer" userId="c4a63011-f6e8-401d-b235-a1891ff3d58e" providerId="ADAL" clId="{B670DA20-6699-41B6-92D2-FBD5BC79AA9C}" dt="2025-06-05T19:23:16.689" v="748" actId="47"/>
        <pc:sldMkLst>
          <pc:docMk/>
          <pc:sldMk cId="3803749038" sldId="932"/>
        </pc:sldMkLst>
      </pc:sldChg>
      <pc:sldChg chg="addSp modSp add mod">
        <pc:chgData name="Pastor Zach Dudenhofer" userId="c4a63011-f6e8-401d-b235-a1891ff3d58e" providerId="ADAL" clId="{B670DA20-6699-41B6-92D2-FBD5BC79AA9C}" dt="2025-06-05T19:27:37.500" v="811" actId="20577"/>
        <pc:sldMkLst>
          <pc:docMk/>
          <pc:sldMk cId="2109728800" sldId="933"/>
        </pc:sldMkLst>
        <pc:spChg chg="add mod">
          <ac:chgData name="Pastor Zach Dudenhofer" userId="c4a63011-f6e8-401d-b235-a1891ff3d58e" providerId="ADAL" clId="{B670DA20-6699-41B6-92D2-FBD5BC79AA9C}" dt="2025-06-05T19:27:37.500" v="811" actId="20577"/>
          <ac:spMkLst>
            <pc:docMk/>
            <pc:sldMk cId="2109728800" sldId="933"/>
            <ac:spMk id="2" creationId="{26C5CAB8-50EB-F361-811D-13E40D422B0C}"/>
          </ac:spMkLst>
        </pc:spChg>
        <pc:spChg chg="mod">
          <ac:chgData name="Pastor Zach Dudenhofer" userId="c4a63011-f6e8-401d-b235-a1891ff3d58e" providerId="ADAL" clId="{B670DA20-6699-41B6-92D2-FBD5BC79AA9C}" dt="2025-06-05T19:25:56.240" v="773" actId="115"/>
          <ac:spMkLst>
            <pc:docMk/>
            <pc:sldMk cId="2109728800" sldId="933"/>
            <ac:spMk id="3" creationId="{54D9753F-F433-BD1A-AB9C-9645E683F8AF}"/>
          </ac:spMkLst>
        </pc:spChg>
        <pc:cxnChg chg="add mod">
          <ac:chgData name="Pastor Zach Dudenhofer" userId="c4a63011-f6e8-401d-b235-a1891ff3d58e" providerId="ADAL" clId="{B670DA20-6699-41B6-92D2-FBD5BC79AA9C}" dt="2025-06-05T19:26:36.410" v="774"/>
          <ac:cxnSpMkLst>
            <pc:docMk/>
            <pc:sldMk cId="2109728800" sldId="933"/>
            <ac:cxnSpMk id="4" creationId="{5A3BFB85-1583-26CE-F62F-178C9467AAA5}"/>
          </ac:cxnSpMkLst>
        </pc:cxnChg>
      </pc:sldChg>
      <pc:sldChg chg="modSp add mod">
        <pc:chgData name="Pastor Zach Dudenhofer" userId="c4a63011-f6e8-401d-b235-a1891ff3d58e" providerId="ADAL" clId="{B670DA20-6699-41B6-92D2-FBD5BC79AA9C}" dt="2025-06-05T19:30:11.020" v="885" actId="20577"/>
        <pc:sldMkLst>
          <pc:docMk/>
          <pc:sldMk cId="2647070905" sldId="934"/>
        </pc:sldMkLst>
        <pc:spChg chg="mod">
          <ac:chgData name="Pastor Zach Dudenhofer" userId="c4a63011-f6e8-401d-b235-a1891ff3d58e" providerId="ADAL" clId="{B670DA20-6699-41B6-92D2-FBD5BC79AA9C}" dt="2025-06-05T19:30:11.020" v="885" actId="20577"/>
          <ac:spMkLst>
            <pc:docMk/>
            <pc:sldMk cId="2647070905" sldId="934"/>
            <ac:spMk id="2" creationId="{26C5CAB8-50EB-F361-811D-13E40D422B0C}"/>
          </ac:spMkLst>
        </pc:spChg>
        <pc:spChg chg="mod">
          <ac:chgData name="Pastor Zach Dudenhofer" userId="c4a63011-f6e8-401d-b235-a1891ff3d58e" providerId="ADAL" clId="{B670DA20-6699-41B6-92D2-FBD5BC79AA9C}" dt="2025-06-05T19:28:03.359" v="820" actId="115"/>
          <ac:spMkLst>
            <pc:docMk/>
            <pc:sldMk cId="2647070905" sldId="934"/>
            <ac:spMk id="3" creationId="{54D9753F-F433-BD1A-AB9C-9645E683F8AF}"/>
          </ac:spMkLst>
        </pc:spChg>
      </pc:sldChg>
      <pc:sldChg chg="addSp delSp modSp add mod">
        <pc:chgData name="Pastor Zach Dudenhofer" userId="c4a63011-f6e8-401d-b235-a1891ff3d58e" providerId="ADAL" clId="{B670DA20-6699-41B6-92D2-FBD5BC79AA9C}" dt="2025-06-05T19:35:49.724" v="1010" actId="20577"/>
        <pc:sldMkLst>
          <pc:docMk/>
          <pc:sldMk cId="2009646217" sldId="935"/>
        </pc:sldMkLst>
        <pc:spChg chg="del">
          <ac:chgData name="Pastor Zach Dudenhofer" userId="c4a63011-f6e8-401d-b235-a1891ff3d58e" providerId="ADAL" clId="{B670DA20-6699-41B6-92D2-FBD5BC79AA9C}" dt="2025-06-05T19:31:06.271" v="889" actId="478"/>
          <ac:spMkLst>
            <pc:docMk/>
            <pc:sldMk cId="2009646217" sldId="935"/>
            <ac:spMk id="2" creationId="{86533E5A-C9A4-0E5F-6640-D0FE9826AA88}"/>
          </ac:spMkLst>
        </pc:spChg>
        <pc:spChg chg="add del mod">
          <ac:chgData name="Pastor Zach Dudenhofer" userId="c4a63011-f6e8-401d-b235-a1891ff3d58e" providerId="ADAL" clId="{B670DA20-6699-41B6-92D2-FBD5BC79AA9C}" dt="2025-06-05T19:31:07.341" v="890" actId="478"/>
          <ac:spMkLst>
            <pc:docMk/>
            <pc:sldMk cId="2009646217" sldId="935"/>
            <ac:spMk id="5" creationId="{2D400C30-6C57-B0B9-38C8-5EE216C512C5}"/>
          </ac:spMkLst>
        </pc:spChg>
        <pc:spChg chg="add mod">
          <ac:chgData name="Pastor Zach Dudenhofer" userId="c4a63011-f6e8-401d-b235-a1891ff3d58e" providerId="ADAL" clId="{B670DA20-6699-41B6-92D2-FBD5BC79AA9C}" dt="2025-06-05T19:35:49.724" v="1010" actId="20577"/>
          <ac:spMkLst>
            <pc:docMk/>
            <pc:sldMk cId="2009646217" sldId="935"/>
            <ac:spMk id="6" creationId="{5B764DFB-E7D1-2939-F15A-490DD469A368}"/>
          </ac:spMkLst>
        </pc:spChg>
      </pc:sldChg>
      <pc:sldChg chg="add del">
        <pc:chgData name="Pastor Zach Dudenhofer" userId="c4a63011-f6e8-401d-b235-a1891ff3d58e" providerId="ADAL" clId="{B670DA20-6699-41B6-92D2-FBD5BC79AA9C}" dt="2025-06-05T19:30:40.131" v="887" actId="47"/>
        <pc:sldMkLst>
          <pc:docMk/>
          <pc:sldMk cId="2052195615" sldId="935"/>
        </pc:sldMkLst>
      </pc:sldChg>
      <pc:sldChg chg="addSp modSp add mod">
        <pc:chgData name="Pastor Zach Dudenhofer" userId="c4a63011-f6e8-401d-b235-a1891ff3d58e" providerId="ADAL" clId="{B670DA20-6699-41B6-92D2-FBD5BC79AA9C}" dt="2025-06-05T19:35:46.301" v="1009" actId="20577"/>
        <pc:sldMkLst>
          <pc:docMk/>
          <pc:sldMk cId="2573851861" sldId="936"/>
        </pc:sldMkLst>
        <pc:spChg chg="add mod">
          <ac:chgData name="Pastor Zach Dudenhofer" userId="c4a63011-f6e8-401d-b235-a1891ff3d58e" providerId="ADAL" clId="{B670DA20-6699-41B6-92D2-FBD5BC79AA9C}" dt="2025-06-05T19:33:58.716" v="944" actId="20577"/>
          <ac:spMkLst>
            <pc:docMk/>
            <pc:sldMk cId="2573851861" sldId="936"/>
            <ac:spMk id="2" creationId="{5C8F6D24-464B-DD0E-1CFF-76691984B897}"/>
          </ac:spMkLst>
        </pc:spChg>
        <pc:spChg chg="mod">
          <ac:chgData name="Pastor Zach Dudenhofer" userId="c4a63011-f6e8-401d-b235-a1891ff3d58e" providerId="ADAL" clId="{B670DA20-6699-41B6-92D2-FBD5BC79AA9C}" dt="2025-06-05T19:32:26.422" v="924" actId="115"/>
          <ac:spMkLst>
            <pc:docMk/>
            <pc:sldMk cId="2573851861" sldId="936"/>
            <ac:spMk id="3" creationId="{54D9753F-F433-BD1A-AB9C-9645E683F8AF}"/>
          </ac:spMkLst>
        </pc:spChg>
        <pc:spChg chg="mod">
          <ac:chgData name="Pastor Zach Dudenhofer" userId="c4a63011-f6e8-401d-b235-a1891ff3d58e" providerId="ADAL" clId="{B670DA20-6699-41B6-92D2-FBD5BC79AA9C}" dt="2025-06-05T19:35:46.301" v="1009" actId="20577"/>
          <ac:spMkLst>
            <pc:docMk/>
            <pc:sldMk cId="2573851861" sldId="936"/>
            <ac:spMk id="6" creationId="{5B764DFB-E7D1-2939-F15A-490DD469A368}"/>
          </ac:spMkLst>
        </pc:spChg>
        <pc:cxnChg chg="add mod">
          <ac:chgData name="Pastor Zach Dudenhofer" userId="c4a63011-f6e8-401d-b235-a1891ff3d58e" providerId="ADAL" clId="{B670DA20-6699-41B6-92D2-FBD5BC79AA9C}" dt="2025-06-05T19:33:05.753" v="925"/>
          <ac:cxnSpMkLst>
            <pc:docMk/>
            <pc:sldMk cId="2573851861" sldId="936"/>
            <ac:cxnSpMk id="4" creationId="{A0D6D754-0163-C178-5873-09F064C265BC}"/>
          </ac:cxnSpMkLst>
        </pc:cxnChg>
      </pc:sldChg>
      <pc:sldChg chg="modSp add mod">
        <pc:chgData name="Pastor Zach Dudenhofer" userId="c4a63011-f6e8-401d-b235-a1891ff3d58e" providerId="ADAL" clId="{B670DA20-6699-41B6-92D2-FBD5BC79AA9C}" dt="2025-06-05T19:35:43.333" v="1008" actId="20577"/>
        <pc:sldMkLst>
          <pc:docMk/>
          <pc:sldMk cId="1584087710" sldId="937"/>
        </pc:sldMkLst>
        <pc:spChg chg="mod">
          <ac:chgData name="Pastor Zach Dudenhofer" userId="c4a63011-f6e8-401d-b235-a1891ff3d58e" providerId="ADAL" clId="{B670DA20-6699-41B6-92D2-FBD5BC79AA9C}" dt="2025-06-05T19:34:55.357" v="985" actId="20577"/>
          <ac:spMkLst>
            <pc:docMk/>
            <pc:sldMk cId="1584087710" sldId="937"/>
            <ac:spMk id="2" creationId="{5C8F6D24-464B-DD0E-1CFF-76691984B897}"/>
          </ac:spMkLst>
        </pc:spChg>
        <pc:spChg chg="mod">
          <ac:chgData name="Pastor Zach Dudenhofer" userId="c4a63011-f6e8-401d-b235-a1891ff3d58e" providerId="ADAL" clId="{B670DA20-6699-41B6-92D2-FBD5BC79AA9C}" dt="2025-06-05T19:34:31.085" v="953" actId="115"/>
          <ac:spMkLst>
            <pc:docMk/>
            <pc:sldMk cId="1584087710" sldId="937"/>
            <ac:spMk id="3" creationId="{54D9753F-F433-BD1A-AB9C-9645E683F8AF}"/>
          </ac:spMkLst>
        </pc:spChg>
        <pc:spChg chg="mod">
          <ac:chgData name="Pastor Zach Dudenhofer" userId="c4a63011-f6e8-401d-b235-a1891ff3d58e" providerId="ADAL" clId="{B670DA20-6699-41B6-92D2-FBD5BC79AA9C}" dt="2025-06-05T19:35:43.333" v="1008" actId="20577"/>
          <ac:spMkLst>
            <pc:docMk/>
            <pc:sldMk cId="1584087710" sldId="937"/>
            <ac:spMk id="6" creationId="{5B764DFB-E7D1-2939-F15A-490DD469A368}"/>
          </ac:spMkLst>
        </pc:spChg>
      </pc:sldChg>
      <pc:sldChg chg="addSp modSp add mod">
        <pc:chgData name="Pastor Zach Dudenhofer" userId="c4a63011-f6e8-401d-b235-a1891ff3d58e" providerId="ADAL" clId="{B670DA20-6699-41B6-92D2-FBD5BC79AA9C}" dt="2025-06-05T19:40:42.420" v="1032" actId="20577"/>
        <pc:sldMkLst>
          <pc:docMk/>
          <pc:sldMk cId="3604296895" sldId="938"/>
        </pc:sldMkLst>
        <pc:spChg chg="mod">
          <ac:chgData name="Pastor Zach Dudenhofer" userId="c4a63011-f6e8-401d-b235-a1891ff3d58e" providerId="ADAL" clId="{B670DA20-6699-41B6-92D2-FBD5BC79AA9C}" dt="2025-06-05T19:35:39.837" v="1007" actId="20577"/>
          <ac:spMkLst>
            <pc:docMk/>
            <pc:sldMk cId="3604296895" sldId="938"/>
            <ac:spMk id="2" creationId="{86533E5A-C9A4-0E5F-6640-D0FE9826AA88}"/>
          </ac:spMkLst>
        </pc:spChg>
        <pc:spChg chg="mod">
          <ac:chgData name="Pastor Zach Dudenhofer" userId="c4a63011-f6e8-401d-b235-a1891ff3d58e" providerId="ADAL" clId="{B670DA20-6699-41B6-92D2-FBD5BC79AA9C}" dt="2025-06-05T19:40:02.423" v="1012" actId="115"/>
          <ac:spMkLst>
            <pc:docMk/>
            <pc:sldMk cId="3604296895" sldId="938"/>
            <ac:spMk id="3" creationId="{54D9753F-F433-BD1A-AB9C-9645E683F8AF}"/>
          </ac:spMkLst>
        </pc:spChg>
        <pc:spChg chg="add mod">
          <ac:chgData name="Pastor Zach Dudenhofer" userId="c4a63011-f6e8-401d-b235-a1891ff3d58e" providerId="ADAL" clId="{B670DA20-6699-41B6-92D2-FBD5BC79AA9C}" dt="2025-06-05T19:40:42.420" v="1032" actId="20577"/>
          <ac:spMkLst>
            <pc:docMk/>
            <pc:sldMk cId="3604296895" sldId="938"/>
            <ac:spMk id="4" creationId="{C1CC9F51-C00F-D608-410E-E21607DEFB6E}"/>
          </ac:spMkLst>
        </pc:spChg>
        <pc:cxnChg chg="add mod">
          <ac:chgData name="Pastor Zach Dudenhofer" userId="c4a63011-f6e8-401d-b235-a1891ff3d58e" providerId="ADAL" clId="{B670DA20-6699-41B6-92D2-FBD5BC79AA9C}" dt="2025-06-05T19:40:22.376" v="1013"/>
          <ac:cxnSpMkLst>
            <pc:docMk/>
            <pc:sldMk cId="3604296895" sldId="938"/>
            <ac:cxnSpMk id="5" creationId="{4B4B7976-AE3E-1485-4949-520C969D57AD}"/>
          </ac:cxnSpMkLst>
        </pc:cxnChg>
      </pc:sldChg>
      <pc:sldChg chg="addSp modSp new mod">
        <pc:chgData name="Pastor Zach Dudenhofer" userId="c4a63011-f6e8-401d-b235-a1891ff3d58e" providerId="ADAL" clId="{B670DA20-6699-41B6-92D2-FBD5BC79AA9C}" dt="2025-06-05T19:42:26.165" v="1041" actId="962"/>
        <pc:sldMkLst>
          <pc:docMk/>
          <pc:sldMk cId="4276740316" sldId="939"/>
        </pc:sldMkLst>
        <pc:picChg chg="add mod">
          <ac:chgData name="Pastor Zach Dudenhofer" userId="c4a63011-f6e8-401d-b235-a1891ff3d58e" providerId="ADAL" clId="{B670DA20-6699-41B6-92D2-FBD5BC79AA9C}" dt="2025-06-05T19:42:26.165" v="1041" actId="962"/>
          <ac:picMkLst>
            <pc:docMk/>
            <pc:sldMk cId="4276740316" sldId="939"/>
            <ac:picMk id="3" creationId="{D854ADFB-FF56-3F7B-F70A-123B684B5895}"/>
          </ac:picMkLst>
        </pc:picChg>
      </pc:sldChg>
      <pc:sldChg chg="addSp modSp new mod">
        <pc:chgData name="Pastor Zach Dudenhofer" userId="c4a63011-f6e8-401d-b235-a1891ff3d58e" providerId="ADAL" clId="{B670DA20-6699-41B6-92D2-FBD5BC79AA9C}" dt="2025-06-05T19:42:51.092" v="1045" actId="962"/>
        <pc:sldMkLst>
          <pc:docMk/>
          <pc:sldMk cId="2640203081" sldId="940"/>
        </pc:sldMkLst>
        <pc:picChg chg="add mod">
          <ac:chgData name="Pastor Zach Dudenhofer" userId="c4a63011-f6e8-401d-b235-a1891ff3d58e" providerId="ADAL" clId="{B670DA20-6699-41B6-92D2-FBD5BC79AA9C}" dt="2025-06-05T19:42:51.092" v="1045" actId="962"/>
          <ac:picMkLst>
            <pc:docMk/>
            <pc:sldMk cId="2640203081" sldId="940"/>
            <ac:picMk id="3" creationId="{2F59B4D1-9CCC-BE1E-4282-69E04822FCC7}"/>
          </ac:picMkLst>
        </pc:picChg>
      </pc:sldChg>
    </pc:docChg>
  </pc:docChgLst>
  <pc:docChgLst>
    <pc:chgData name="Pastor Zach Dudenhofer" userId="c4a63011-f6e8-401d-b235-a1891ff3d58e" providerId="ADAL" clId="{3D67482C-DF1F-4427-9EEA-45AC72DD4F81}"/>
    <pc:docChg chg="undo custSel addSld delSld modSld">
      <pc:chgData name="Pastor Zach Dudenhofer" userId="c4a63011-f6e8-401d-b235-a1891ff3d58e" providerId="ADAL" clId="{3D67482C-DF1F-4427-9EEA-45AC72DD4F81}" dt="2025-01-04T16:17:39.640" v="5157" actId="962"/>
      <pc:docMkLst>
        <pc:docMk/>
      </pc:docMkLst>
      <pc:sldChg chg="addSp delSp modSp mod">
        <pc:chgData name="Pastor Zach Dudenhofer" userId="c4a63011-f6e8-401d-b235-a1891ff3d58e" providerId="ADAL" clId="{3D67482C-DF1F-4427-9EEA-45AC72DD4F81}" dt="2025-01-04T16:17:39.640" v="5157" actId="962"/>
        <pc:sldMkLst>
          <pc:docMk/>
          <pc:sldMk cId="1649534806" sldId="553"/>
        </pc:sldMkLst>
        <pc:picChg chg="add mod">
          <ac:chgData name="Pastor Zach Dudenhofer" userId="c4a63011-f6e8-401d-b235-a1891ff3d58e" providerId="ADAL" clId="{3D67482C-DF1F-4427-9EEA-45AC72DD4F81}" dt="2025-01-04T16:17:39.640" v="5157" actId="962"/>
          <ac:picMkLst>
            <pc:docMk/>
            <pc:sldMk cId="1649534806" sldId="553"/>
            <ac:picMk id="3" creationId="{AAA865F6-6CBC-E754-9A9E-DAAFF485F479}"/>
          </ac:picMkLst>
        </pc:picChg>
        <pc:picChg chg="del">
          <ac:chgData name="Pastor Zach Dudenhofer" userId="c4a63011-f6e8-401d-b235-a1891ff3d58e" providerId="ADAL" clId="{3D67482C-DF1F-4427-9EEA-45AC72DD4F81}" dt="2025-01-04T16:17:34.046" v="5154" actId="478"/>
          <ac:picMkLst>
            <pc:docMk/>
            <pc:sldMk cId="1649534806" sldId="553"/>
            <ac:picMk id="6" creationId="{44739C40-03AF-54DF-4CEE-CB5FB5F332CB}"/>
          </ac:picMkLst>
        </pc:picChg>
      </pc:sldChg>
      <pc:sldChg chg="del">
        <pc:chgData name="Pastor Zach Dudenhofer" userId="c4a63011-f6e8-401d-b235-a1891ff3d58e" providerId="ADAL" clId="{3D67482C-DF1F-4427-9EEA-45AC72DD4F81}" dt="2025-01-04T14:42:14.273" v="55" actId="47"/>
        <pc:sldMkLst>
          <pc:docMk/>
          <pc:sldMk cId="543028360" sldId="665"/>
        </pc:sldMkLst>
      </pc:sldChg>
      <pc:sldChg chg="del">
        <pc:chgData name="Pastor Zach Dudenhofer" userId="c4a63011-f6e8-401d-b235-a1891ff3d58e" providerId="ADAL" clId="{3D67482C-DF1F-4427-9EEA-45AC72DD4F81}" dt="2025-01-04T14:42:14.273" v="55" actId="47"/>
        <pc:sldMkLst>
          <pc:docMk/>
          <pc:sldMk cId="3829670292" sldId="666"/>
        </pc:sldMkLst>
      </pc:sldChg>
      <pc:sldChg chg="del">
        <pc:chgData name="Pastor Zach Dudenhofer" userId="c4a63011-f6e8-401d-b235-a1891ff3d58e" providerId="ADAL" clId="{3D67482C-DF1F-4427-9EEA-45AC72DD4F81}" dt="2025-01-04T14:42:14.273" v="55" actId="47"/>
        <pc:sldMkLst>
          <pc:docMk/>
          <pc:sldMk cId="3127252590" sldId="668"/>
        </pc:sldMkLst>
      </pc:sldChg>
      <pc:sldChg chg="del">
        <pc:chgData name="Pastor Zach Dudenhofer" userId="c4a63011-f6e8-401d-b235-a1891ff3d58e" providerId="ADAL" clId="{3D67482C-DF1F-4427-9EEA-45AC72DD4F81}" dt="2025-01-04T14:42:14.273" v="55" actId="47"/>
        <pc:sldMkLst>
          <pc:docMk/>
          <pc:sldMk cId="2461777032" sldId="669"/>
        </pc:sldMkLst>
      </pc:sldChg>
      <pc:sldChg chg="del">
        <pc:chgData name="Pastor Zach Dudenhofer" userId="c4a63011-f6e8-401d-b235-a1891ff3d58e" providerId="ADAL" clId="{3D67482C-DF1F-4427-9EEA-45AC72DD4F81}" dt="2025-01-04T14:42:14.273" v="55" actId="47"/>
        <pc:sldMkLst>
          <pc:docMk/>
          <pc:sldMk cId="748095279" sldId="670"/>
        </pc:sldMkLst>
      </pc:sldChg>
      <pc:sldChg chg="del">
        <pc:chgData name="Pastor Zach Dudenhofer" userId="c4a63011-f6e8-401d-b235-a1891ff3d58e" providerId="ADAL" clId="{3D67482C-DF1F-4427-9EEA-45AC72DD4F81}" dt="2025-01-04T14:42:14.273" v="55" actId="47"/>
        <pc:sldMkLst>
          <pc:docMk/>
          <pc:sldMk cId="888680187" sldId="671"/>
        </pc:sldMkLst>
      </pc:sldChg>
      <pc:sldChg chg="addSp delSp modSp add mod">
        <pc:chgData name="Pastor Zach Dudenhofer" userId="c4a63011-f6e8-401d-b235-a1891ff3d58e" providerId="ADAL" clId="{3D67482C-DF1F-4427-9EEA-45AC72DD4F81}" dt="2025-01-04T14:40:06.191" v="4"/>
        <pc:sldMkLst>
          <pc:docMk/>
          <pc:sldMk cId="2816789920" sldId="672"/>
        </pc:sldMkLst>
        <pc:spChg chg="del mod">
          <ac:chgData name="Pastor Zach Dudenhofer" userId="c4a63011-f6e8-401d-b235-a1891ff3d58e" providerId="ADAL" clId="{3D67482C-DF1F-4427-9EEA-45AC72DD4F81}" dt="2025-01-04T14:40:00.812" v="2" actId="478"/>
          <ac:spMkLst>
            <pc:docMk/>
            <pc:sldMk cId="2816789920" sldId="672"/>
            <ac:spMk id="2" creationId="{9725AC5F-A538-3B8D-AB2A-8E2086C93F5D}"/>
          </ac:spMkLst>
        </pc:spChg>
        <pc:spChg chg="add del mod">
          <ac:chgData name="Pastor Zach Dudenhofer" userId="c4a63011-f6e8-401d-b235-a1891ff3d58e" providerId="ADAL" clId="{3D67482C-DF1F-4427-9EEA-45AC72DD4F81}" dt="2025-01-04T14:40:04.692" v="3" actId="478"/>
          <ac:spMkLst>
            <pc:docMk/>
            <pc:sldMk cId="2816789920" sldId="672"/>
            <ac:spMk id="5" creationId="{72EA3499-0F65-03C3-A7D3-BB13D6C051BF}"/>
          </ac:spMkLst>
        </pc:spChg>
        <pc:spChg chg="add mod">
          <ac:chgData name="Pastor Zach Dudenhofer" userId="c4a63011-f6e8-401d-b235-a1891ff3d58e" providerId="ADAL" clId="{3D67482C-DF1F-4427-9EEA-45AC72DD4F81}" dt="2025-01-04T14:40:06.191" v="4"/>
          <ac:spMkLst>
            <pc:docMk/>
            <pc:sldMk cId="2816789920" sldId="672"/>
            <ac:spMk id="6" creationId="{430355F7-7E10-BA6A-69BE-92496E59E6CC}"/>
          </ac:spMkLst>
        </pc:spChg>
      </pc:sldChg>
      <pc:sldChg chg="addSp delSp modSp add mod">
        <pc:chgData name="Pastor Zach Dudenhofer" userId="c4a63011-f6e8-401d-b235-a1891ff3d58e" providerId="ADAL" clId="{3D67482C-DF1F-4427-9EEA-45AC72DD4F81}" dt="2025-01-04T14:42:02.076" v="54" actId="20577"/>
        <pc:sldMkLst>
          <pc:docMk/>
          <pc:sldMk cId="2516060008" sldId="673"/>
        </pc:sldMkLst>
        <pc:spChg chg="add mod">
          <ac:chgData name="Pastor Zach Dudenhofer" userId="c4a63011-f6e8-401d-b235-a1891ff3d58e" providerId="ADAL" clId="{3D67482C-DF1F-4427-9EEA-45AC72DD4F81}" dt="2025-01-04T14:40:58.652" v="7"/>
          <ac:spMkLst>
            <pc:docMk/>
            <pc:sldMk cId="2516060008" sldId="673"/>
            <ac:spMk id="2" creationId="{FCDD99CB-37D7-0B00-6829-A715781AFB1F}"/>
          </ac:spMkLst>
        </pc:spChg>
        <pc:spChg chg="add del mod">
          <ac:chgData name="Pastor Zach Dudenhofer" userId="c4a63011-f6e8-401d-b235-a1891ff3d58e" providerId="ADAL" clId="{3D67482C-DF1F-4427-9EEA-45AC72DD4F81}" dt="2025-01-04T14:41:02.878" v="9" actId="478"/>
          <ac:spMkLst>
            <pc:docMk/>
            <pc:sldMk cId="2516060008" sldId="673"/>
            <ac:spMk id="5" creationId="{F2BF69DF-2A84-66FD-4D70-2ED4155AAFC3}"/>
          </ac:spMkLst>
        </pc:spChg>
        <pc:spChg chg="del">
          <ac:chgData name="Pastor Zach Dudenhofer" userId="c4a63011-f6e8-401d-b235-a1891ff3d58e" providerId="ADAL" clId="{3D67482C-DF1F-4427-9EEA-45AC72DD4F81}" dt="2025-01-04T14:41:00.924" v="8" actId="478"/>
          <ac:spMkLst>
            <pc:docMk/>
            <pc:sldMk cId="2516060008" sldId="673"/>
            <ac:spMk id="6" creationId="{430355F7-7E10-BA6A-69BE-92496E59E6CC}"/>
          </ac:spMkLst>
        </pc:spChg>
        <pc:spChg chg="add mod">
          <ac:chgData name="Pastor Zach Dudenhofer" userId="c4a63011-f6e8-401d-b235-a1891ff3d58e" providerId="ADAL" clId="{3D67482C-DF1F-4427-9EEA-45AC72DD4F81}" dt="2025-01-04T14:41:27.763" v="35" actId="20577"/>
          <ac:spMkLst>
            <pc:docMk/>
            <pc:sldMk cId="2516060008" sldId="673"/>
            <ac:spMk id="7" creationId="{D71C760F-4D1C-6037-4282-248EBF245AA3}"/>
          </ac:spMkLst>
        </pc:spChg>
        <pc:spChg chg="add mod">
          <ac:chgData name="Pastor Zach Dudenhofer" userId="c4a63011-f6e8-401d-b235-a1891ff3d58e" providerId="ADAL" clId="{3D67482C-DF1F-4427-9EEA-45AC72DD4F81}" dt="2025-01-04T14:42:02.076" v="54" actId="20577"/>
          <ac:spMkLst>
            <pc:docMk/>
            <pc:sldMk cId="2516060008" sldId="673"/>
            <ac:spMk id="8" creationId="{1823EE3A-A82E-1239-6806-76632397C1AF}"/>
          </ac:spMkLst>
        </pc:spChg>
        <pc:cxnChg chg="add mod">
          <ac:chgData name="Pastor Zach Dudenhofer" userId="c4a63011-f6e8-401d-b235-a1891ff3d58e" providerId="ADAL" clId="{3D67482C-DF1F-4427-9EEA-45AC72DD4F81}" dt="2025-01-04T14:41:53.404" v="36"/>
          <ac:cxnSpMkLst>
            <pc:docMk/>
            <pc:sldMk cId="2516060008" sldId="673"/>
            <ac:cxnSpMk id="9" creationId="{0AE61479-5B57-65A0-A3AB-7E067A75A842}"/>
          </ac:cxnSpMkLst>
        </pc:cxnChg>
      </pc:sldChg>
      <pc:sldChg chg="modSp add mod">
        <pc:chgData name="Pastor Zach Dudenhofer" userId="c4a63011-f6e8-401d-b235-a1891ff3d58e" providerId="ADAL" clId="{3D67482C-DF1F-4427-9EEA-45AC72DD4F81}" dt="2025-01-04T14:43:07.486" v="113" actId="20577"/>
        <pc:sldMkLst>
          <pc:docMk/>
          <pc:sldMk cId="4186457962" sldId="674"/>
        </pc:sldMkLst>
        <pc:spChg chg="mod">
          <ac:chgData name="Pastor Zach Dudenhofer" userId="c4a63011-f6e8-401d-b235-a1891ff3d58e" providerId="ADAL" clId="{3D67482C-DF1F-4427-9EEA-45AC72DD4F81}" dt="2025-01-04T14:42:42.535" v="58" actId="115"/>
          <ac:spMkLst>
            <pc:docMk/>
            <pc:sldMk cId="4186457962" sldId="674"/>
            <ac:spMk id="3" creationId="{E0C6A70B-0872-8155-CCE0-3F2601365044}"/>
          </ac:spMkLst>
        </pc:spChg>
        <pc:spChg chg="mod">
          <ac:chgData name="Pastor Zach Dudenhofer" userId="c4a63011-f6e8-401d-b235-a1891ff3d58e" providerId="ADAL" clId="{3D67482C-DF1F-4427-9EEA-45AC72DD4F81}" dt="2025-01-04T14:43:07.486" v="113" actId="20577"/>
          <ac:spMkLst>
            <pc:docMk/>
            <pc:sldMk cId="4186457962" sldId="674"/>
            <ac:spMk id="8" creationId="{1823EE3A-A82E-1239-6806-76632397C1AF}"/>
          </ac:spMkLst>
        </pc:spChg>
      </pc:sldChg>
      <pc:sldChg chg="delSp modSp add mod">
        <pc:chgData name="Pastor Zach Dudenhofer" userId="c4a63011-f6e8-401d-b235-a1891ff3d58e" providerId="ADAL" clId="{3D67482C-DF1F-4427-9EEA-45AC72DD4F81}" dt="2025-01-04T14:45:03.767" v="149" actId="478"/>
        <pc:sldMkLst>
          <pc:docMk/>
          <pc:sldMk cId="156394013" sldId="675"/>
        </pc:sldMkLst>
        <pc:spChg chg="mod">
          <ac:chgData name="Pastor Zach Dudenhofer" userId="c4a63011-f6e8-401d-b235-a1891ff3d58e" providerId="ADAL" clId="{3D67482C-DF1F-4427-9EEA-45AC72DD4F81}" dt="2025-01-04T14:44:06.461" v="119" actId="115"/>
          <ac:spMkLst>
            <pc:docMk/>
            <pc:sldMk cId="156394013" sldId="675"/>
            <ac:spMk id="3" creationId="{E0C6A70B-0872-8155-CCE0-3F2601365044}"/>
          </ac:spMkLst>
        </pc:spChg>
        <pc:spChg chg="del mod">
          <ac:chgData name="Pastor Zach Dudenhofer" userId="c4a63011-f6e8-401d-b235-a1891ff3d58e" providerId="ADAL" clId="{3D67482C-DF1F-4427-9EEA-45AC72DD4F81}" dt="2025-01-04T14:45:03.767" v="149" actId="478"/>
          <ac:spMkLst>
            <pc:docMk/>
            <pc:sldMk cId="156394013" sldId="675"/>
            <ac:spMk id="8" creationId="{1823EE3A-A82E-1239-6806-76632397C1AF}"/>
          </ac:spMkLst>
        </pc:spChg>
        <pc:cxnChg chg="del">
          <ac:chgData name="Pastor Zach Dudenhofer" userId="c4a63011-f6e8-401d-b235-a1891ff3d58e" providerId="ADAL" clId="{3D67482C-DF1F-4427-9EEA-45AC72DD4F81}" dt="2025-01-04T14:45:03.767" v="149" actId="478"/>
          <ac:cxnSpMkLst>
            <pc:docMk/>
            <pc:sldMk cId="156394013" sldId="675"/>
            <ac:cxnSpMk id="9" creationId="{0AE61479-5B57-65A0-A3AB-7E067A75A842}"/>
          </ac:cxnSpMkLst>
        </pc:cxnChg>
      </pc:sldChg>
      <pc:sldChg chg="modSp add mod">
        <pc:chgData name="Pastor Zach Dudenhofer" userId="c4a63011-f6e8-401d-b235-a1891ff3d58e" providerId="ADAL" clId="{3D67482C-DF1F-4427-9EEA-45AC72DD4F81}" dt="2025-01-04T14:44:40.706" v="148" actId="115"/>
        <pc:sldMkLst>
          <pc:docMk/>
          <pc:sldMk cId="3814526070" sldId="676"/>
        </pc:sldMkLst>
        <pc:spChg chg="mod">
          <ac:chgData name="Pastor Zach Dudenhofer" userId="c4a63011-f6e8-401d-b235-a1891ff3d58e" providerId="ADAL" clId="{3D67482C-DF1F-4427-9EEA-45AC72DD4F81}" dt="2025-01-04T14:44:40.706" v="148" actId="115"/>
          <ac:spMkLst>
            <pc:docMk/>
            <pc:sldMk cId="3814526070" sldId="676"/>
            <ac:spMk id="3" creationId="{E0C6A70B-0872-8155-CCE0-3F2601365044}"/>
          </ac:spMkLst>
        </pc:spChg>
      </pc:sldChg>
      <pc:sldChg chg="addSp delSp modSp add mod">
        <pc:chgData name="Pastor Zach Dudenhofer" userId="c4a63011-f6e8-401d-b235-a1891ff3d58e" providerId="ADAL" clId="{3D67482C-DF1F-4427-9EEA-45AC72DD4F81}" dt="2025-01-04T14:45:48.503" v="153"/>
        <pc:sldMkLst>
          <pc:docMk/>
          <pc:sldMk cId="3181933101" sldId="677"/>
        </pc:sldMkLst>
        <pc:spChg chg="del">
          <ac:chgData name="Pastor Zach Dudenhofer" userId="c4a63011-f6e8-401d-b235-a1891ff3d58e" providerId="ADAL" clId="{3D67482C-DF1F-4427-9EEA-45AC72DD4F81}" dt="2025-01-04T14:45:45.845" v="151" actId="478"/>
          <ac:spMkLst>
            <pc:docMk/>
            <pc:sldMk cId="3181933101" sldId="677"/>
            <ac:spMk id="2" creationId="{9725AC5F-A538-3B8D-AB2A-8E2086C93F5D}"/>
          </ac:spMkLst>
        </pc:spChg>
        <pc:spChg chg="add del mod">
          <ac:chgData name="Pastor Zach Dudenhofer" userId="c4a63011-f6e8-401d-b235-a1891ff3d58e" providerId="ADAL" clId="{3D67482C-DF1F-4427-9EEA-45AC72DD4F81}" dt="2025-01-04T14:45:48.116" v="152" actId="478"/>
          <ac:spMkLst>
            <pc:docMk/>
            <pc:sldMk cId="3181933101" sldId="677"/>
            <ac:spMk id="5" creationId="{44404746-53B0-2516-3F17-D692BAC89FE0}"/>
          </ac:spMkLst>
        </pc:spChg>
        <pc:spChg chg="add mod">
          <ac:chgData name="Pastor Zach Dudenhofer" userId="c4a63011-f6e8-401d-b235-a1891ff3d58e" providerId="ADAL" clId="{3D67482C-DF1F-4427-9EEA-45AC72DD4F81}" dt="2025-01-04T14:45:48.503" v="153"/>
          <ac:spMkLst>
            <pc:docMk/>
            <pc:sldMk cId="3181933101" sldId="677"/>
            <ac:spMk id="6" creationId="{23F61BA1-677C-7A48-C20F-BBE7808A3C76}"/>
          </ac:spMkLst>
        </pc:spChg>
      </pc:sldChg>
      <pc:sldChg chg="addSp modSp add mod">
        <pc:chgData name="Pastor Zach Dudenhofer" userId="c4a63011-f6e8-401d-b235-a1891ff3d58e" providerId="ADAL" clId="{3D67482C-DF1F-4427-9EEA-45AC72DD4F81}" dt="2025-01-04T14:47:46.198" v="186" actId="20577"/>
        <pc:sldMkLst>
          <pc:docMk/>
          <pc:sldMk cId="3394306412" sldId="678"/>
        </pc:sldMkLst>
        <pc:spChg chg="add mod">
          <ac:chgData name="Pastor Zach Dudenhofer" userId="c4a63011-f6e8-401d-b235-a1891ff3d58e" providerId="ADAL" clId="{3D67482C-DF1F-4427-9EEA-45AC72DD4F81}" dt="2025-01-04T14:47:46.198" v="186" actId="20577"/>
          <ac:spMkLst>
            <pc:docMk/>
            <pc:sldMk cId="3394306412" sldId="678"/>
            <ac:spMk id="2" creationId="{841E2AD1-8AC7-783A-D481-286E033A5CE6}"/>
          </ac:spMkLst>
        </pc:spChg>
        <pc:spChg chg="mod">
          <ac:chgData name="Pastor Zach Dudenhofer" userId="c4a63011-f6e8-401d-b235-a1891ff3d58e" providerId="ADAL" clId="{3D67482C-DF1F-4427-9EEA-45AC72DD4F81}" dt="2025-01-04T14:46:48.374" v="156" actId="115"/>
          <ac:spMkLst>
            <pc:docMk/>
            <pc:sldMk cId="3394306412" sldId="678"/>
            <ac:spMk id="3" creationId="{E0C6A70B-0872-8155-CCE0-3F2601365044}"/>
          </ac:spMkLst>
        </pc:spChg>
        <pc:cxnChg chg="add mod">
          <ac:chgData name="Pastor Zach Dudenhofer" userId="c4a63011-f6e8-401d-b235-a1891ff3d58e" providerId="ADAL" clId="{3D67482C-DF1F-4427-9EEA-45AC72DD4F81}" dt="2025-01-04T14:47:09.776" v="157"/>
          <ac:cxnSpMkLst>
            <pc:docMk/>
            <pc:sldMk cId="3394306412" sldId="678"/>
            <ac:cxnSpMk id="4" creationId="{BC0132BE-5D41-9E51-BE45-A1878F8FAFEA}"/>
          </ac:cxnSpMkLst>
        </pc:cxnChg>
      </pc:sldChg>
      <pc:sldChg chg="addSp delSp modSp add mod">
        <pc:chgData name="Pastor Zach Dudenhofer" userId="c4a63011-f6e8-401d-b235-a1891ff3d58e" providerId="ADAL" clId="{3D67482C-DF1F-4427-9EEA-45AC72DD4F81}" dt="2025-01-04T14:51:09.581" v="201" actId="478"/>
        <pc:sldMkLst>
          <pc:docMk/>
          <pc:sldMk cId="2295201016" sldId="679"/>
        </pc:sldMkLst>
        <pc:spChg chg="mod">
          <ac:chgData name="Pastor Zach Dudenhofer" userId="c4a63011-f6e8-401d-b235-a1891ff3d58e" providerId="ADAL" clId="{3D67482C-DF1F-4427-9EEA-45AC72DD4F81}" dt="2025-01-04T14:48:38.828" v="197" actId="115"/>
          <ac:spMkLst>
            <pc:docMk/>
            <pc:sldMk cId="2295201016" sldId="679"/>
            <ac:spMk id="3" creationId="{E0C6A70B-0872-8155-CCE0-3F2601365044}"/>
          </ac:spMkLst>
        </pc:spChg>
        <pc:spChg chg="add del">
          <ac:chgData name="Pastor Zach Dudenhofer" userId="c4a63011-f6e8-401d-b235-a1891ff3d58e" providerId="ADAL" clId="{3D67482C-DF1F-4427-9EEA-45AC72DD4F81}" dt="2025-01-04T14:51:09.581" v="201" actId="478"/>
          <ac:spMkLst>
            <pc:docMk/>
            <pc:sldMk cId="2295201016" sldId="679"/>
            <ac:spMk id="5" creationId="{4099993A-326B-DB36-DF25-1D1D031D986B}"/>
          </ac:spMkLst>
        </pc:spChg>
      </pc:sldChg>
      <pc:sldChg chg="addSp delSp modSp add mod">
        <pc:chgData name="Pastor Zach Dudenhofer" userId="c4a63011-f6e8-401d-b235-a1891ff3d58e" providerId="ADAL" clId="{3D67482C-DF1F-4427-9EEA-45AC72DD4F81}" dt="2025-01-04T15:06:21.899" v="739" actId="478"/>
        <pc:sldMkLst>
          <pc:docMk/>
          <pc:sldMk cId="3315289120" sldId="680"/>
        </pc:sldMkLst>
        <pc:spChg chg="del">
          <ac:chgData name="Pastor Zach Dudenhofer" userId="c4a63011-f6e8-401d-b235-a1891ff3d58e" providerId="ADAL" clId="{3D67482C-DF1F-4427-9EEA-45AC72DD4F81}" dt="2025-01-04T14:50:20.958" v="199" actId="478"/>
          <ac:spMkLst>
            <pc:docMk/>
            <pc:sldMk cId="3315289120" sldId="680"/>
            <ac:spMk id="2" creationId="{841E2AD1-8AC7-783A-D481-286E033A5CE6}"/>
          </ac:spMkLst>
        </pc:spChg>
        <pc:spChg chg="del mod">
          <ac:chgData name="Pastor Zach Dudenhofer" userId="c4a63011-f6e8-401d-b235-a1891ff3d58e" providerId="ADAL" clId="{3D67482C-DF1F-4427-9EEA-45AC72DD4F81}" dt="2025-01-04T15:06:20.663" v="738" actId="478"/>
          <ac:spMkLst>
            <pc:docMk/>
            <pc:sldMk cId="3315289120" sldId="680"/>
            <ac:spMk id="3" creationId="{E0C6A70B-0872-8155-CCE0-3F2601365044}"/>
          </ac:spMkLst>
        </pc:spChg>
        <pc:spChg chg="add del mod">
          <ac:chgData name="Pastor Zach Dudenhofer" userId="c4a63011-f6e8-401d-b235-a1891ff3d58e" providerId="ADAL" clId="{3D67482C-DF1F-4427-9EEA-45AC72DD4F81}" dt="2025-01-04T15:03:16.227" v="640" actId="478"/>
          <ac:spMkLst>
            <pc:docMk/>
            <pc:sldMk cId="3315289120" sldId="680"/>
            <ac:spMk id="5" creationId="{A759A6FC-9590-5866-0AB2-41D49FFAB113}"/>
          </ac:spMkLst>
        </pc:spChg>
        <pc:spChg chg="mod">
          <ac:chgData name="Pastor Zach Dudenhofer" userId="c4a63011-f6e8-401d-b235-a1891ff3d58e" providerId="ADAL" clId="{3D67482C-DF1F-4427-9EEA-45AC72DD4F81}" dt="2025-01-04T15:03:07.135" v="639" actId="122"/>
          <ac:spMkLst>
            <pc:docMk/>
            <pc:sldMk cId="3315289120" sldId="680"/>
            <ac:spMk id="6" creationId="{23F61BA1-677C-7A48-C20F-BBE7808A3C76}"/>
          </ac:spMkLst>
        </pc:spChg>
        <pc:spChg chg="add del mod">
          <ac:chgData name="Pastor Zach Dudenhofer" userId="c4a63011-f6e8-401d-b235-a1891ff3d58e" providerId="ADAL" clId="{3D67482C-DF1F-4427-9EEA-45AC72DD4F81}" dt="2025-01-04T15:06:21.899" v="739" actId="478"/>
          <ac:spMkLst>
            <pc:docMk/>
            <pc:sldMk cId="3315289120" sldId="680"/>
            <ac:spMk id="8" creationId="{89D1B6BF-770D-1148-6928-7677109B9887}"/>
          </ac:spMkLst>
        </pc:spChg>
        <pc:cxnChg chg="del">
          <ac:chgData name="Pastor Zach Dudenhofer" userId="c4a63011-f6e8-401d-b235-a1891ff3d58e" providerId="ADAL" clId="{3D67482C-DF1F-4427-9EEA-45AC72DD4F81}" dt="2025-01-04T14:50:20.958" v="199" actId="478"/>
          <ac:cxnSpMkLst>
            <pc:docMk/>
            <pc:sldMk cId="3315289120" sldId="680"/>
            <ac:cxnSpMk id="4" creationId="{BC0132BE-5D41-9E51-BE45-A1878F8FAFEA}"/>
          </ac:cxnSpMkLst>
        </pc:cxnChg>
      </pc:sldChg>
      <pc:sldChg chg="add del">
        <pc:chgData name="Pastor Zach Dudenhofer" userId="c4a63011-f6e8-401d-b235-a1891ff3d58e" providerId="ADAL" clId="{3D67482C-DF1F-4427-9EEA-45AC72DD4F81}" dt="2025-01-04T15:09:30.737" v="770" actId="47"/>
        <pc:sldMkLst>
          <pc:docMk/>
          <pc:sldMk cId="2785741405" sldId="681"/>
        </pc:sldMkLst>
      </pc:sldChg>
      <pc:sldChg chg="modSp add mod">
        <pc:chgData name="Pastor Zach Dudenhofer" userId="c4a63011-f6e8-401d-b235-a1891ff3d58e" providerId="ADAL" clId="{3D67482C-DF1F-4427-9EEA-45AC72DD4F81}" dt="2025-01-04T15:09:36.079" v="771" actId="115"/>
        <pc:sldMkLst>
          <pc:docMk/>
          <pc:sldMk cId="1192851465" sldId="682"/>
        </pc:sldMkLst>
        <pc:spChg chg="mod">
          <ac:chgData name="Pastor Zach Dudenhofer" userId="c4a63011-f6e8-401d-b235-a1891ff3d58e" providerId="ADAL" clId="{3D67482C-DF1F-4427-9EEA-45AC72DD4F81}" dt="2025-01-04T15:09:36.079" v="771" actId="115"/>
          <ac:spMkLst>
            <pc:docMk/>
            <pc:sldMk cId="1192851465" sldId="682"/>
            <ac:spMk id="3" creationId="{E0C6A70B-0872-8155-CCE0-3F2601365044}"/>
          </ac:spMkLst>
        </pc:spChg>
      </pc:sldChg>
      <pc:sldChg chg="modSp add mod">
        <pc:chgData name="Pastor Zach Dudenhofer" userId="c4a63011-f6e8-401d-b235-a1891ff3d58e" providerId="ADAL" clId="{3D67482C-DF1F-4427-9EEA-45AC72DD4F81}" dt="2025-01-04T15:09:38.913" v="772" actId="115"/>
        <pc:sldMkLst>
          <pc:docMk/>
          <pc:sldMk cId="3203765904" sldId="683"/>
        </pc:sldMkLst>
        <pc:spChg chg="mod">
          <ac:chgData name="Pastor Zach Dudenhofer" userId="c4a63011-f6e8-401d-b235-a1891ff3d58e" providerId="ADAL" clId="{3D67482C-DF1F-4427-9EEA-45AC72DD4F81}" dt="2025-01-04T15:09:38.913" v="772" actId="115"/>
          <ac:spMkLst>
            <pc:docMk/>
            <pc:sldMk cId="3203765904" sldId="683"/>
            <ac:spMk id="3" creationId="{E0C6A70B-0872-8155-CCE0-3F2601365044}"/>
          </ac:spMkLst>
        </pc:spChg>
      </pc:sldChg>
      <pc:sldChg chg="modSp add mod">
        <pc:chgData name="Pastor Zach Dudenhofer" userId="c4a63011-f6e8-401d-b235-a1891ff3d58e" providerId="ADAL" clId="{3D67482C-DF1F-4427-9EEA-45AC72DD4F81}" dt="2025-01-04T15:09:42.021" v="773" actId="115"/>
        <pc:sldMkLst>
          <pc:docMk/>
          <pc:sldMk cId="3704881260" sldId="684"/>
        </pc:sldMkLst>
        <pc:spChg chg="mod">
          <ac:chgData name="Pastor Zach Dudenhofer" userId="c4a63011-f6e8-401d-b235-a1891ff3d58e" providerId="ADAL" clId="{3D67482C-DF1F-4427-9EEA-45AC72DD4F81}" dt="2025-01-04T15:09:42.021" v="773" actId="115"/>
          <ac:spMkLst>
            <pc:docMk/>
            <pc:sldMk cId="3704881260" sldId="684"/>
            <ac:spMk id="3" creationId="{E0C6A70B-0872-8155-CCE0-3F2601365044}"/>
          </ac:spMkLst>
        </pc:spChg>
      </pc:sldChg>
      <pc:sldChg chg="modSp add mod">
        <pc:chgData name="Pastor Zach Dudenhofer" userId="c4a63011-f6e8-401d-b235-a1891ff3d58e" providerId="ADAL" clId="{3D67482C-DF1F-4427-9EEA-45AC72DD4F81}" dt="2025-01-04T15:09:59.436" v="778" actId="113"/>
        <pc:sldMkLst>
          <pc:docMk/>
          <pc:sldMk cId="2843272525" sldId="685"/>
        </pc:sldMkLst>
        <pc:spChg chg="mod">
          <ac:chgData name="Pastor Zach Dudenhofer" userId="c4a63011-f6e8-401d-b235-a1891ff3d58e" providerId="ADAL" clId="{3D67482C-DF1F-4427-9EEA-45AC72DD4F81}" dt="2025-01-04T15:09:59.436" v="778" actId="113"/>
          <ac:spMkLst>
            <pc:docMk/>
            <pc:sldMk cId="2843272525" sldId="685"/>
            <ac:spMk id="3" creationId="{E0C6A70B-0872-8155-CCE0-3F2601365044}"/>
          </ac:spMkLst>
        </pc:spChg>
      </pc:sldChg>
      <pc:sldChg chg="modSp add mod">
        <pc:chgData name="Pastor Zach Dudenhofer" userId="c4a63011-f6e8-401d-b235-a1891ff3d58e" providerId="ADAL" clId="{3D67482C-DF1F-4427-9EEA-45AC72DD4F81}" dt="2025-01-04T15:25:51.590" v="2133" actId="948"/>
        <pc:sldMkLst>
          <pc:docMk/>
          <pc:sldMk cId="3656053423" sldId="686"/>
        </pc:sldMkLst>
        <pc:spChg chg="mod">
          <ac:chgData name="Pastor Zach Dudenhofer" userId="c4a63011-f6e8-401d-b235-a1891ff3d58e" providerId="ADAL" clId="{3D67482C-DF1F-4427-9EEA-45AC72DD4F81}" dt="2025-01-04T15:25:51.590" v="2133" actId="948"/>
          <ac:spMkLst>
            <pc:docMk/>
            <pc:sldMk cId="3656053423" sldId="686"/>
            <ac:spMk id="3" creationId="{E0C6A70B-0872-8155-CCE0-3F2601365044}"/>
          </ac:spMkLst>
        </pc:spChg>
      </pc:sldChg>
      <pc:sldChg chg="modSp add mod">
        <pc:chgData name="Pastor Zach Dudenhofer" userId="c4a63011-f6e8-401d-b235-a1891ff3d58e" providerId="ADAL" clId="{3D67482C-DF1F-4427-9EEA-45AC72DD4F81}" dt="2025-01-04T15:25:39.064" v="2131" actId="948"/>
        <pc:sldMkLst>
          <pc:docMk/>
          <pc:sldMk cId="2551849398" sldId="687"/>
        </pc:sldMkLst>
        <pc:spChg chg="mod">
          <ac:chgData name="Pastor Zach Dudenhofer" userId="c4a63011-f6e8-401d-b235-a1891ff3d58e" providerId="ADAL" clId="{3D67482C-DF1F-4427-9EEA-45AC72DD4F81}" dt="2025-01-04T15:25:39.064" v="2131" actId="948"/>
          <ac:spMkLst>
            <pc:docMk/>
            <pc:sldMk cId="2551849398" sldId="687"/>
            <ac:spMk id="3" creationId="{E0C6A70B-0872-8155-CCE0-3F2601365044}"/>
          </ac:spMkLst>
        </pc:spChg>
      </pc:sldChg>
      <pc:sldChg chg="modSp add mod">
        <pc:chgData name="Pastor Zach Dudenhofer" userId="c4a63011-f6e8-401d-b235-a1891ff3d58e" providerId="ADAL" clId="{3D67482C-DF1F-4427-9EEA-45AC72DD4F81}" dt="2025-01-04T15:25:27.394" v="2129" actId="948"/>
        <pc:sldMkLst>
          <pc:docMk/>
          <pc:sldMk cId="3516201466" sldId="688"/>
        </pc:sldMkLst>
        <pc:spChg chg="mod">
          <ac:chgData name="Pastor Zach Dudenhofer" userId="c4a63011-f6e8-401d-b235-a1891ff3d58e" providerId="ADAL" clId="{3D67482C-DF1F-4427-9EEA-45AC72DD4F81}" dt="2025-01-04T15:25:27.394" v="2129" actId="948"/>
          <ac:spMkLst>
            <pc:docMk/>
            <pc:sldMk cId="3516201466" sldId="688"/>
            <ac:spMk id="3" creationId="{E0C6A70B-0872-8155-CCE0-3F2601365044}"/>
          </ac:spMkLst>
        </pc:spChg>
      </pc:sldChg>
      <pc:sldChg chg="modSp add mod">
        <pc:chgData name="Pastor Zach Dudenhofer" userId="c4a63011-f6e8-401d-b235-a1891ff3d58e" providerId="ADAL" clId="{3D67482C-DF1F-4427-9EEA-45AC72DD4F81}" dt="2025-01-04T15:25:15.027" v="2127" actId="948"/>
        <pc:sldMkLst>
          <pc:docMk/>
          <pc:sldMk cId="459637679" sldId="689"/>
        </pc:sldMkLst>
        <pc:spChg chg="mod">
          <ac:chgData name="Pastor Zach Dudenhofer" userId="c4a63011-f6e8-401d-b235-a1891ff3d58e" providerId="ADAL" clId="{3D67482C-DF1F-4427-9EEA-45AC72DD4F81}" dt="2025-01-04T15:25:15.027" v="2127" actId="948"/>
          <ac:spMkLst>
            <pc:docMk/>
            <pc:sldMk cId="459637679" sldId="689"/>
            <ac:spMk id="3" creationId="{E0C6A70B-0872-8155-CCE0-3F2601365044}"/>
          </ac:spMkLst>
        </pc:spChg>
      </pc:sldChg>
      <pc:sldChg chg="modSp add mod">
        <pc:chgData name="Pastor Zach Dudenhofer" userId="c4a63011-f6e8-401d-b235-a1891ff3d58e" providerId="ADAL" clId="{3D67482C-DF1F-4427-9EEA-45AC72DD4F81}" dt="2025-01-04T15:25:03.500" v="2125" actId="948"/>
        <pc:sldMkLst>
          <pc:docMk/>
          <pc:sldMk cId="4103096140" sldId="690"/>
        </pc:sldMkLst>
        <pc:spChg chg="mod">
          <ac:chgData name="Pastor Zach Dudenhofer" userId="c4a63011-f6e8-401d-b235-a1891ff3d58e" providerId="ADAL" clId="{3D67482C-DF1F-4427-9EEA-45AC72DD4F81}" dt="2025-01-04T15:25:03.500" v="2125" actId="948"/>
          <ac:spMkLst>
            <pc:docMk/>
            <pc:sldMk cId="4103096140" sldId="690"/>
            <ac:spMk id="3" creationId="{E0C6A70B-0872-8155-CCE0-3F2601365044}"/>
          </ac:spMkLst>
        </pc:spChg>
      </pc:sldChg>
      <pc:sldChg chg="modSp add mod">
        <pc:chgData name="Pastor Zach Dudenhofer" userId="c4a63011-f6e8-401d-b235-a1891ff3d58e" providerId="ADAL" clId="{3D67482C-DF1F-4427-9EEA-45AC72DD4F81}" dt="2025-01-04T15:28:09.735" v="2388" actId="20577"/>
        <pc:sldMkLst>
          <pc:docMk/>
          <pc:sldMk cId="2281894288" sldId="691"/>
        </pc:sldMkLst>
        <pc:spChg chg="mod">
          <ac:chgData name="Pastor Zach Dudenhofer" userId="c4a63011-f6e8-401d-b235-a1891ff3d58e" providerId="ADAL" clId="{3D67482C-DF1F-4427-9EEA-45AC72DD4F81}" dt="2025-01-04T15:28:09.735" v="2388" actId="20577"/>
          <ac:spMkLst>
            <pc:docMk/>
            <pc:sldMk cId="2281894288" sldId="691"/>
            <ac:spMk id="3" creationId="{E0C6A70B-0872-8155-CCE0-3F2601365044}"/>
          </ac:spMkLst>
        </pc:spChg>
      </pc:sldChg>
      <pc:sldChg chg="modSp add mod">
        <pc:chgData name="Pastor Zach Dudenhofer" userId="c4a63011-f6e8-401d-b235-a1891ff3d58e" providerId="ADAL" clId="{3D67482C-DF1F-4427-9EEA-45AC72DD4F81}" dt="2025-01-04T15:28:23.840" v="2390" actId="20577"/>
        <pc:sldMkLst>
          <pc:docMk/>
          <pc:sldMk cId="3260544404" sldId="692"/>
        </pc:sldMkLst>
        <pc:spChg chg="mod">
          <ac:chgData name="Pastor Zach Dudenhofer" userId="c4a63011-f6e8-401d-b235-a1891ff3d58e" providerId="ADAL" clId="{3D67482C-DF1F-4427-9EEA-45AC72DD4F81}" dt="2025-01-04T15:28:23.840" v="2390" actId="20577"/>
          <ac:spMkLst>
            <pc:docMk/>
            <pc:sldMk cId="3260544404" sldId="692"/>
            <ac:spMk id="3" creationId="{E0C6A70B-0872-8155-CCE0-3F2601365044}"/>
          </ac:spMkLst>
        </pc:spChg>
      </pc:sldChg>
      <pc:sldChg chg="add">
        <pc:chgData name="Pastor Zach Dudenhofer" userId="c4a63011-f6e8-401d-b235-a1891ff3d58e" providerId="ADAL" clId="{3D67482C-DF1F-4427-9EEA-45AC72DD4F81}" dt="2025-01-04T15:28:20.162" v="2389" actId="2890"/>
        <pc:sldMkLst>
          <pc:docMk/>
          <pc:sldMk cId="3065957973" sldId="693"/>
        </pc:sldMkLst>
      </pc:sldChg>
      <pc:sldChg chg="modSp add mod">
        <pc:chgData name="Pastor Zach Dudenhofer" userId="c4a63011-f6e8-401d-b235-a1891ff3d58e" providerId="ADAL" clId="{3D67482C-DF1F-4427-9EEA-45AC72DD4F81}" dt="2025-01-04T15:31:06.317" v="2692" actId="115"/>
        <pc:sldMkLst>
          <pc:docMk/>
          <pc:sldMk cId="624783417" sldId="694"/>
        </pc:sldMkLst>
        <pc:spChg chg="mod">
          <ac:chgData name="Pastor Zach Dudenhofer" userId="c4a63011-f6e8-401d-b235-a1891ff3d58e" providerId="ADAL" clId="{3D67482C-DF1F-4427-9EEA-45AC72DD4F81}" dt="2025-01-04T15:31:06.317" v="2692" actId="115"/>
          <ac:spMkLst>
            <pc:docMk/>
            <pc:sldMk cId="624783417" sldId="694"/>
            <ac:spMk id="3" creationId="{E0C6A70B-0872-8155-CCE0-3F2601365044}"/>
          </ac:spMkLst>
        </pc:spChg>
      </pc:sldChg>
      <pc:sldChg chg="modSp add mod">
        <pc:chgData name="Pastor Zach Dudenhofer" userId="c4a63011-f6e8-401d-b235-a1891ff3d58e" providerId="ADAL" clId="{3D67482C-DF1F-4427-9EEA-45AC72DD4F81}" dt="2025-01-04T15:34:43.402" v="2929" actId="114"/>
        <pc:sldMkLst>
          <pc:docMk/>
          <pc:sldMk cId="2258156654" sldId="695"/>
        </pc:sldMkLst>
        <pc:spChg chg="mod">
          <ac:chgData name="Pastor Zach Dudenhofer" userId="c4a63011-f6e8-401d-b235-a1891ff3d58e" providerId="ADAL" clId="{3D67482C-DF1F-4427-9EEA-45AC72DD4F81}" dt="2025-01-04T15:34:43.402" v="2929" actId="114"/>
          <ac:spMkLst>
            <pc:docMk/>
            <pc:sldMk cId="2258156654" sldId="695"/>
            <ac:spMk id="3" creationId="{E0C6A70B-0872-8155-CCE0-3F2601365044}"/>
          </ac:spMkLst>
        </pc:spChg>
      </pc:sldChg>
      <pc:sldChg chg="modSp add mod">
        <pc:chgData name="Pastor Zach Dudenhofer" userId="c4a63011-f6e8-401d-b235-a1891ff3d58e" providerId="ADAL" clId="{3D67482C-DF1F-4427-9EEA-45AC72DD4F81}" dt="2025-01-04T15:37:24.077" v="3059" actId="20577"/>
        <pc:sldMkLst>
          <pc:docMk/>
          <pc:sldMk cId="990369377" sldId="696"/>
        </pc:sldMkLst>
        <pc:spChg chg="mod">
          <ac:chgData name="Pastor Zach Dudenhofer" userId="c4a63011-f6e8-401d-b235-a1891ff3d58e" providerId="ADAL" clId="{3D67482C-DF1F-4427-9EEA-45AC72DD4F81}" dt="2025-01-04T15:37:24.077" v="3059" actId="20577"/>
          <ac:spMkLst>
            <pc:docMk/>
            <pc:sldMk cId="990369377" sldId="696"/>
            <ac:spMk id="3" creationId="{E0C6A70B-0872-8155-CCE0-3F2601365044}"/>
          </ac:spMkLst>
        </pc:spChg>
      </pc:sldChg>
      <pc:sldChg chg="add del">
        <pc:chgData name="Pastor Zach Dudenhofer" userId="c4a63011-f6e8-401d-b235-a1891ff3d58e" providerId="ADAL" clId="{3D67482C-DF1F-4427-9EEA-45AC72DD4F81}" dt="2025-01-04T15:38:43.958" v="3062" actId="47"/>
        <pc:sldMkLst>
          <pc:docMk/>
          <pc:sldMk cId="3251478724" sldId="697"/>
        </pc:sldMkLst>
      </pc:sldChg>
      <pc:sldChg chg="add">
        <pc:chgData name="Pastor Zach Dudenhofer" userId="c4a63011-f6e8-401d-b235-a1891ff3d58e" providerId="ADAL" clId="{3D67482C-DF1F-4427-9EEA-45AC72DD4F81}" dt="2025-01-04T15:37:20.935" v="3058" actId="2890"/>
        <pc:sldMkLst>
          <pc:docMk/>
          <pc:sldMk cId="163316484" sldId="698"/>
        </pc:sldMkLst>
      </pc:sldChg>
      <pc:sldChg chg="modSp add mod">
        <pc:chgData name="Pastor Zach Dudenhofer" userId="c4a63011-f6e8-401d-b235-a1891ff3d58e" providerId="ADAL" clId="{3D67482C-DF1F-4427-9EEA-45AC72DD4F81}" dt="2025-01-04T15:37:46.646" v="3061" actId="20577"/>
        <pc:sldMkLst>
          <pc:docMk/>
          <pc:sldMk cId="620399819" sldId="699"/>
        </pc:sldMkLst>
        <pc:spChg chg="mod">
          <ac:chgData name="Pastor Zach Dudenhofer" userId="c4a63011-f6e8-401d-b235-a1891ff3d58e" providerId="ADAL" clId="{3D67482C-DF1F-4427-9EEA-45AC72DD4F81}" dt="2025-01-04T15:37:46.646" v="3061" actId="20577"/>
          <ac:spMkLst>
            <pc:docMk/>
            <pc:sldMk cId="620399819" sldId="699"/>
            <ac:spMk id="3" creationId="{E0C6A70B-0872-8155-CCE0-3F2601365044}"/>
          </ac:spMkLst>
        </pc:spChg>
      </pc:sldChg>
      <pc:sldChg chg="modSp add mod">
        <pc:chgData name="Pastor Zach Dudenhofer" userId="c4a63011-f6e8-401d-b235-a1891ff3d58e" providerId="ADAL" clId="{3D67482C-DF1F-4427-9EEA-45AC72DD4F81}" dt="2025-01-04T15:39:59.147" v="3271" actId="20577"/>
        <pc:sldMkLst>
          <pc:docMk/>
          <pc:sldMk cId="2831257364" sldId="700"/>
        </pc:sldMkLst>
        <pc:spChg chg="mod">
          <ac:chgData name="Pastor Zach Dudenhofer" userId="c4a63011-f6e8-401d-b235-a1891ff3d58e" providerId="ADAL" clId="{3D67482C-DF1F-4427-9EEA-45AC72DD4F81}" dt="2025-01-04T15:39:59.147" v="3271" actId="20577"/>
          <ac:spMkLst>
            <pc:docMk/>
            <pc:sldMk cId="2831257364" sldId="700"/>
            <ac:spMk id="3" creationId="{E0C6A70B-0872-8155-CCE0-3F2601365044}"/>
          </ac:spMkLst>
        </pc:spChg>
      </pc:sldChg>
      <pc:sldChg chg="modSp add mod">
        <pc:chgData name="Pastor Zach Dudenhofer" userId="c4a63011-f6e8-401d-b235-a1891ff3d58e" providerId="ADAL" clId="{3D67482C-DF1F-4427-9EEA-45AC72DD4F81}" dt="2025-01-04T15:41:24.988" v="3543" actId="115"/>
        <pc:sldMkLst>
          <pc:docMk/>
          <pc:sldMk cId="306685258" sldId="701"/>
        </pc:sldMkLst>
        <pc:spChg chg="mod">
          <ac:chgData name="Pastor Zach Dudenhofer" userId="c4a63011-f6e8-401d-b235-a1891ff3d58e" providerId="ADAL" clId="{3D67482C-DF1F-4427-9EEA-45AC72DD4F81}" dt="2025-01-04T15:41:24.988" v="3543" actId="115"/>
          <ac:spMkLst>
            <pc:docMk/>
            <pc:sldMk cId="306685258" sldId="701"/>
            <ac:spMk id="3" creationId="{E0C6A70B-0872-8155-CCE0-3F2601365044}"/>
          </ac:spMkLst>
        </pc:spChg>
      </pc:sldChg>
      <pc:sldChg chg="modSp add mod">
        <pc:chgData name="Pastor Zach Dudenhofer" userId="c4a63011-f6e8-401d-b235-a1891ff3d58e" providerId="ADAL" clId="{3D67482C-DF1F-4427-9EEA-45AC72DD4F81}" dt="2025-01-04T15:49:29.485" v="4069" actId="115"/>
        <pc:sldMkLst>
          <pc:docMk/>
          <pc:sldMk cId="2391151026" sldId="702"/>
        </pc:sldMkLst>
        <pc:spChg chg="mod">
          <ac:chgData name="Pastor Zach Dudenhofer" userId="c4a63011-f6e8-401d-b235-a1891ff3d58e" providerId="ADAL" clId="{3D67482C-DF1F-4427-9EEA-45AC72DD4F81}" dt="2025-01-04T15:49:29.485" v="4069" actId="115"/>
          <ac:spMkLst>
            <pc:docMk/>
            <pc:sldMk cId="2391151026" sldId="702"/>
            <ac:spMk id="3" creationId="{E0C6A70B-0872-8155-CCE0-3F2601365044}"/>
          </ac:spMkLst>
        </pc:spChg>
      </pc:sldChg>
      <pc:sldChg chg="modSp add mod">
        <pc:chgData name="Pastor Zach Dudenhofer" userId="c4a63011-f6e8-401d-b235-a1891ff3d58e" providerId="ADAL" clId="{3D67482C-DF1F-4427-9EEA-45AC72DD4F81}" dt="2025-01-04T15:44:29.357" v="3616" actId="20577"/>
        <pc:sldMkLst>
          <pc:docMk/>
          <pc:sldMk cId="3850908776" sldId="703"/>
        </pc:sldMkLst>
        <pc:spChg chg="mod">
          <ac:chgData name="Pastor Zach Dudenhofer" userId="c4a63011-f6e8-401d-b235-a1891ff3d58e" providerId="ADAL" clId="{3D67482C-DF1F-4427-9EEA-45AC72DD4F81}" dt="2025-01-04T15:44:29.357" v="3616" actId="20577"/>
          <ac:spMkLst>
            <pc:docMk/>
            <pc:sldMk cId="3850908776" sldId="703"/>
            <ac:spMk id="3" creationId="{E0C6A70B-0872-8155-CCE0-3F2601365044}"/>
          </ac:spMkLst>
        </pc:spChg>
      </pc:sldChg>
      <pc:sldChg chg="modSp add mod">
        <pc:chgData name="Pastor Zach Dudenhofer" userId="c4a63011-f6e8-401d-b235-a1891ff3d58e" providerId="ADAL" clId="{3D67482C-DF1F-4427-9EEA-45AC72DD4F81}" dt="2025-01-04T15:51:18.706" v="4145" actId="115"/>
        <pc:sldMkLst>
          <pc:docMk/>
          <pc:sldMk cId="3643521302" sldId="704"/>
        </pc:sldMkLst>
        <pc:spChg chg="mod">
          <ac:chgData name="Pastor Zach Dudenhofer" userId="c4a63011-f6e8-401d-b235-a1891ff3d58e" providerId="ADAL" clId="{3D67482C-DF1F-4427-9EEA-45AC72DD4F81}" dt="2025-01-04T15:51:18.706" v="4145" actId="115"/>
          <ac:spMkLst>
            <pc:docMk/>
            <pc:sldMk cId="3643521302" sldId="704"/>
            <ac:spMk id="3" creationId="{E0C6A70B-0872-8155-CCE0-3F2601365044}"/>
          </ac:spMkLst>
        </pc:spChg>
      </pc:sldChg>
      <pc:sldChg chg="modSp add mod">
        <pc:chgData name="Pastor Zach Dudenhofer" userId="c4a63011-f6e8-401d-b235-a1891ff3d58e" providerId="ADAL" clId="{3D67482C-DF1F-4427-9EEA-45AC72DD4F81}" dt="2025-01-04T15:53:33.008" v="4420" actId="115"/>
        <pc:sldMkLst>
          <pc:docMk/>
          <pc:sldMk cId="2379356791" sldId="705"/>
        </pc:sldMkLst>
        <pc:spChg chg="mod">
          <ac:chgData name="Pastor Zach Dudenhofer" userId="c4a63011-f6e8-401d-b235-a1891ff3d58e" providerId="ADAL" clId="{3D67482C-DF1F-4427-9EEA-45AC72DD4F81}" dt="2025-01-04T15:53:33.008" v="4420" actId="115"/>
          <ac:spMkLst>
            <pc:docMk/>
            <pc:sldMk cId="2379356791" sldId="705"/>
            <ac:spMk id="3" creationId="{E0C6A70B-0872-8155-CCE0-3F2601365044}"/>
          </ac:spMkLst>
        </pc:spChg>
      </pc:sldChg>
      <pc:sldChg chg="add">
        <pc:chgData name="Pastor Zach Dudenhofer" userId="c4a63011-f6e8-401d-b235-a1891ff3d58e" providerId="ADAL" clId="{3D67482C-DF1F-4427-9EEA-45AC72DD4F81}" dt="2025-01-04T15:53:53.460" v="4421" actId="2890"/>
        <pc:sldMkLst>
          <pc:docMk/>
          <pc:sldMk cId="3913506550" sldId="706"/>
        </pc:sldMkLst>
      </pc:sldChg>
      <pc:sldChg chg="modSp add mod">
        <pc:chgData name="Pastor Zach Dudenhofer" userId="c4a63011-f6e8-401d-b235-a1891ff3d58e" providerId="ADAL" clId="{3D67482C-DF1F-4427-9EEA-45AC72DD4F81}" dt="2025-01-04T15:55:47.814" v="4499" actId="15"/>
        <pc:sldMkLst>
          <pc:docMk/>
          <pc:sldMk cId="263220178" sldId="707"/>
        </pc:sldMkLst>
        <pc:spChg chg="mod">
          <ac:chgData name="Pastor Zach Dudenhofer" userId="c4a63011-f6e8-401d-b235-a1891ff3d58e" providerId="ADAL" clId="{3D67482C-DF1F-4427-9EEA-45AC72DD4F81}" dt="2025-01-04T15:55:47.814" v="4499" actId="15"/>
          <ac:spMkLst>
            <pc:docMk/>
            <pc:sldMk cId="263220178" sldId="707"/>
            <ac:spMk id="3" creationId="{E0C6A70B-0872-8155-CCE0-3F2601365044}"/>
          </ac:spMkLst>
        </pc:spChg>
      </pc:sldChg>
      <pc:sldChg chg="modSp add mod">
        <pc:chgData name="Pastor Zach Dudenhofer" userId="c4a63011-f6e8-401d-b235-a1891ff3d58e" providerId="ADAL" clId="{3D67482C-DF1F-4427-9EEA-45AC72DD4F81}" dt="2025-01-04T15:56:57.136" v="4551" actId="20577"/>
        <pc:sldMkLst>
          <pc:docMk/>
          <pc:sldMk cId="1140829745" sldId="708"/>
        </pc:sldMkLst>
        <pc:spChg chg="mod">
          <ac:chgData name="Pastor Zach Dudenhofer" userId="c4a63011-f6e8-401d-b235-a1891ff3d58e" providerId="ADAL" clId="{3D67482C-DF1F-4427-9EEA-45AC72DD4F81}" dt="2025-01-04T15:56:57.136" v="4551" actId="20577"/>
          <ac:spMkLst>
            <pc:docMk/>
            <pc:sldMk cId="1140829745" sldId="708"/>
            <ac:spMk id="3" creationId="{E0C6A70B-0872-8155-CCE0-3F2601365044}"/>
          </ac:spMkLst>
        </pc:spChg>
      </pc:sldChg>
      <pc:sldChg chg="modSp add mod">
        <pc:chgData name="Pastor Zach Dudenhofer" userId="c4a63011-f6e8-401d-b235-a1891ff3d58e" providerId="ADAL" clId="{3D67482C-DF1F-4427-9EEA-45AC72DD4F81}" dt="2025-01-04T15:58:48.014" v="4579" actId="20577"/>
        <pc:sldMkLst>
          <pc:docMk/>
          <pc:sldMk cId="2576747359" sldId="709"/>
        </pc:sldMkLst>
        <pc:spChg chg="mod">
          <ac:chgData name="Pastor Zach Dudenhofer" userId="c4a63011-f6e8-401d-b235-a1891ff3d58e" providerId="ADAL" clId="{3D67482C-DF1F-4427-9EEA-45AC72DD4F81}" dt="2025-01-04T15:58:48.014" v="4579" actId="20577"/>
          <ac:spMkLst>
            <pc:docMk/>
            <pc:sldMk cId="2576747359" sldId="709"/>
            <ac:spMk id="3" creationId="{E0C6A70B-0872-8155-CCE0-3F2601365044}"/>
          </ac:spMkLst>
        </pc:spChg>
      </pc:sldChg>
      <pc:sldChg chg="modSp add mod">
        <pc:chgData name="Pastor Zach Dudenhofer" userId="c4a63011-f6e8-401d-b235-a1891ff3d58e" providerId="ADAL" clId="{3D67482C-DF1F-4427-9EEA-45AC72DD4F81}" dt="2025-01-04T16:01:47.614" v="4751" actId="115"/>
        <pc:sldMkLst>
          <pc:docMk/>
          <pc:sldMk cId="2258762687" sldId="710"/>
        </pc:sldMkLst>
        <pc:spChg chg="mod">
          <ac:chgData name="Pastor Zach Dudenhofer" userId="c4a63011-f6e8-401d-b235-a1891ff3d58e" providerId="ADAL" clId="{3D67482C-DF1F-4427-9EEA-45AC72DD4F81}" dt="2025-01-04T16:01:47.614" v="4751" actId="115"/>
          <ac:spMkLst>
            <pc:docMk/>
            <pc:sldMk cId="2258762687" sldId="710"/>
            <ac:spMk id="3" creationId="{E0C6A70B-0872-8155-CCE0-3F2601365044}"/>
          </ac:spMkLst>
        </pc:spChg>
      </pc:sldChg>
      <pc:sldChg chg="modSp add mod">
        <pc:chgData name="Pastor Zach Dudenhofer" userId="c4a63011-f6e8-401d-b235-a1891ff3d58e" providerId="ADAL" clId="{3D67482C-DF1F-4427-9EEA-45AC72DD4F81}" dt="2025-01-04T16:05:40.850" v="4926" actId="20577"/>
        <pc:sldMkLst>
          <pc:docMk/>
          <pc:sldMk cId="1952976298" sldId="711"/>
        </pc:sldMkLst>
        <pc:spChg chg="mod">
          <ac:chgData name="Pastor Zach Dudenhofer" userId="c4a63011-f6e8-401d-b235-a1891ff3d58e" providerId="ADAL" clId="{3D67482C-DF1F-4427-9EEA-45AC72DD4F81}" dt="2025-01-04T16:05:40.850" v="4926" actId="20577"/>
          <ac:spMkLst>
            <pc:docMk/>
            <pc:sldMk cId="1952976298" sldId="711"/>
            <ac:spMk id="3" creationId="{E0C6A70B-0872-8155-CCE0-3F2601365044}"/>
          </ac:spMkLst>
        </pc:spChg>
      </pc:sldChg>
      <pc:sldChg chg="modSp add mod">
        <pc:chgData name="Pastor Zach Dudenhofer" userId="c4a63011-f6e8-401d-b235-a1891ff3d58e" providerId="ADAL" clId="{3D67482C-DF1F-4427-9EEA-45AC72DD4F81}" dt="2025-01-04T16:07:04.600" v="4976" actId="20577"/>
        <pc:sldMkLst>
          <pc:docMk/>
          <pc:sldMk cId="2874541801" sldId="712"/>
        </pc:sldMkLst>
        <pc:spChg chg="mod">
          <ac:chgData name="Pastor Zach Dudenhofer" userId="c4a63011-f6e8-401d-b235-a1891ff3d58e" providerId="ADAL" clId="{3D67482C-DF1F-4427-9EEA-45AC72DD4F81}" dt="2025-01-04T16:07:04.600" v="4976" actId="20577"/>
          <ac:spMkLst>
            <pc:docMk/>
            <pc:sldMk cId="2874541801" sldId="712"/>
            <ac:spMk id="3" creationId="{E0C6A70B-0872-8155-CCE0-3F2601365044}"/>
          </ac:spMkLst>
        </pc:spChg>
      </pc:sldChg>
      <pc:sldChg chg="modSp add mod">
        <pc:chgData name="Pastor Zach Dudenhofer" userId="c4a63011-f6e8-401d-b235-a1891ff3d58e" providerId="ADAL" clId="{3D67482C-DF1F-4427-9EEA-45AC72DD4F81}" dt="2025-01-04T16:07:32.499" v="4978" actId="20577"/>
        <pc:sldMkLst>
          <pc:docMk/>
          <pc:sldMk cId="2533548816" sldId="713"/>
        </pc:sldMkLst>
        <pc:spChg chg="mod">
          <ac:chgData name="Pastor Zach Dudenhofer" userId="c4a63011-f6e8-401d-b235-a1891ff3d58e" providerId="ADAL" clId="{3D67482C-DF1F-4427-9EEA-45AC72DD4F81}" dt="2025-01-04T16:07:32.499" v="4978" actId="20577"/>
          <ac:spMkLst>
            <pc:docMk/>
            <pc:sldMk cId="2533548816" sldId="713"/>
            <ac:spMk id="3" creationId="{E0C6A70B-0872-8155-CCE0-3F2601365044}"/>
          </ac:spMkLst>
        </pc:spChg>
      </pc:sldChg>
      <pc:sldChg chg="add">
        <pc:chgData name="Pastor Zach Dudenhofer" userId="c4a63011-f6e8-401d-b235-a1891ff3d58e" providerId="ADAL" clId="{3D67482C-DF1F-4427-9EEA-45AC72DD4F81}" dt="2025-01-04T16:07:29.207" v="4977" actId="2890"/>
        <pc:sldMkLst>
          <pc:docMk/>
          <pc:sldMk cId="2201469265" sldId="714"/>
        </pc:sldMkLst>
      </pc:sldChg>
      <pc:sldChg chg="modSp add mod">
        <pc:chgData name="Pastor Zach Dudenhofer" userId="c4a63011-f6e8-401d-b235-a1891ff3d58e" providerId="ADAL" clId="{3D67482C-DF1F-4427-9EEA-45AC72DD4F81}" dt="2025-01-04T16:09:22.659" v="5035" actId="20577"/>
        <pc:sldMkLst>
          <pc:docMk/>
          <pc:sldMk cId="3383222537" sldId="715"/>
        </pc:sldMkLst>
        <pc:spChg chg="mod">
          <ac:chgData name="Pastor Zach Dudenhofer" userId="c4a63011-f6e8-401d-b235-a1891ff3d58e" providerId="ADAL" clId="{3D67482C-DF1F-4427-9EEA-45AC72DD4F81}" dt="2025-01-04T16:09:22.659" v="5035" actId="20577"/>
          <ac:spMkLst>
            <pc:docMk/>
            <pc:sldMk cId="3383222537" sldId="715"/>
            <ac:spMk id="2" creationId="{841E2AD1-8AC7-783A-D481-286E033A5CE6}"/>
          </ac:spMkLst>
        </pc:spChg>
        <pc:spChg chg="mod">
          <ac:chgData name="Pastor Zach Dudenhofer" userId="c4a63011-f6e8-401d-b235-a1891ff3d58e" providerId="ADAL" clId="{3D67482C-DF1F-4427-9EEA-45AC72DD4F81}" dt="2025-01-04T16:08:44.321" v="4981" actId="115"/>
          <ac:spMkLst>
            <pc:docMk/>
            <pc:sldMk cId="3383222537" sldId="715"/>
            <ac:spMk id="3" creationId="{E0C6A70B-0872-8155-CCE0-3F2601365044}"/>
          </ac:spMkLst>
        </pc:spChg>
      </pc:sldChg>
      <pc:sldChg chg="modSp add mod">
        <pc:chgData name="Pastor Zach Dudenhofer" userId="c4a63011-f6e8-401d-b235-a1891ff3d58e" providerId="ADAL" clId="{3D67482C-DF1F-4427-9EEA-45AC72DD4F81}" dt="2025-01-04T16:09:50.649" v="5053" actId="20577"/>
        <pc:sldMkLst>
          <pc:docMk/>
          <pc:sldMk cId="713450916" sldId="716"/>
        </pc:sldMkLst>
        <pc:spChg chg="mod">
          <ac:chgData name="Pastor Zach Dudenhofer" userId="c4a63011-f6e8-401d-b235-a1891ff3d58e" providerId="ADAL" clId="{3D67482C-DF1F-4427-9EEA-45AC72DD4F81}" dt="2025-01-04T16:09:50.649" v="5053" actId="20577"/>
          <ac:spMkLst>
            <pc:docMk/>
            <pc:sldMk cId="713450916" sldId="716"/>
            <ac:spMk id="2" creationId="{9725AC5F-A538-3B8D-AB2A-8E2086C93F5D}"/>
          </ac:spMkLst>
        </pc:spChg>
      </pc:sldChg>
      <pc:sldChg chg="addSp modSp add mod">
        <pc:chgData name="Pastor Zach Dudenhofer" userId="c4a63011-f6e8-401d-b235-a1891ff3d58e" providerId="ADAL" clId="{3D67482C-DF1F-4427-9EEA-45AC72DD4F81}" dt="2025-01-04T16:12:16.206" v="5072" actId="20577"/>
        <pc:sldMkLst>
          <pc:docMk/>
          <pc:sldMk cId="3644095806" sldId="717"/>
        </pc:sldMkLst>
        <pc:spChg chg="mod">
          <ac:chgData name="Pastor Zach Dudenhofer" userId="c4a63011-f6e8-401d-b235-a1891ff3d58e" providerId="ADAL" clId="{3D67482C-DF1F-4427-9EEA-45AC72DD4F81}" dt="2025-01-04T16:10:31.536" v="5057" actId="115"/>
          <ac:spMkLst>
            <pc:docMk/>
            <pc:sldMk cId="3644095806" sldId="717"/>
            <ac:spMk id="3" creationId="{E0C6A70B-0872-8155-CCE0-3F2601365044}"/>
          </ac:spMkLst>
        </pc:spChg>
        <pc:spChg chg="add mod">
          <ac:chgData name="Pastor Zach Dudenhofer" userId="c4a63011-f6e8-401d-b235-a1891ff3d58e" providerId="ADAL" clId="{3D67482C-DF1F-4427-9EEA-45AC72DD4F81}" dt="2025-01-04T16:12:16.206" v="5072" actId="20577"/>
          <ac:spMkLst>
            <pc:docMk/>
            <pc:sldMk cId="3644095806" sldId="717"/>
            <ac:spMk id="4" creationId="{3B8109E8-5C8A-5B2A-FBF4-1E4BAA6B10D7}"/>
          </ac:spMkLst>
        </pc:spChg>
        <pc:cxnChg chg="add mod">
          <ac:chgData name="Pastor Zach Dudenhofer" userId="c4a63011-f6e8-401d-b235-a1891ff3d58e" providerId="ADAL" clId="{3D67482C-DF1F-4427-9EEA-45AC72DD4F81}" dt="2025-01-04T16:10:59.822" v="5058"/>
          <ac:cxnSpMkLst>
            <pc:docMk/>
            <pc:sldMk cId="3644095806" sldId="717"/>
            <ac:cxnSpMk id="5" creationId="{CB660D81-7066-0752-6084-1E74431ECE3A}"/>
          </ac:cxnSpMkLst>
        </pc:cxnChg>
      </pc:sldChg>
      <pc:sldChg chg="modSp add mod">
        <pc:chgData name="Pastor Zach Dudenhofer" userId="c4a63011-f6e8-401d-b235-a1891ff3d58e" providerId="ADAL" clId="{3D67482C-DF1F-4427-9EEA-45AC72DD4F81}" dt="2025-01-04T16:14:40.231" v="5153" actId="20577"/>
        <pc:sldMkLst>
          <pc:docMk/>
          <pc:sldMk cId="2279423745" sldId="718"/>
        </pc:sldMkLst>
        <pc:spChg chg="mod">
          <ac:chgData name="Pastor Zach Dudenhofer" userId="c4a63011-f6e8-401d-b235-a1891ff3d58e" providerId="ADAL" clId="{3D67482C-DF1F-4427-9EEA-45AC72DD4F81}" dt="2025-01-04T16:12:45.977" v="5078" actId="115"/>
          <ac:spMkLst>
            <pc:docMk/>
            <pc:sldMk cId="2279423745" sldId="718"/>
            <ac:spMk id="3" creationId="{E0C6A70B-0872-8155-CCE0-3F2601365044}"/>
          </ac:spMkLst>
        </pc:spChg>
        <pc:spChg chg="mod">
          <ac:chgData name="Pastor Zach Dudenhofer" userId="c4a63011-f6e8-401d-b235-a1891ff3d58e" providerId="ADAL" clId="{3D67482C-DF1F-4427-9EEA-45AC72DD4F81}" dt="2025-01-04T16:14:40.231" v="5153" actId="20577"/>
          <ac:spMkLst>
            <pc:docMk/>
            <pc:sldMk cId="2279423745" sldId="718"/>
            <ac:spMk id="4" creationId="{3B8109E8-5C8A-5B2A-FBF4-1E4BAA6B10D7}"/>
          </ac:spMkLst>
        </pc:spChg>
      </pc:sldChg>
    </pc:docChg>
  </pc:docChgLst>
  <pc:docChgLst>
    <pc:chgData name="Pastor Zach Dudenhofer" userId="c4a63011-f6e8-401d-b235-a1891ff3d58e" providerId="ADAL" clId="{B3084AC8-F65D-4A7D-BD29-923CACDEB394}"/>
    <pc:docChg chg="undo redo custSel addSld delSld modSld sldOrd">
      <pc:chgData name="Pastor Zach Dudenhofer" userId="c4a63011-f6e8-401d-b235-a1891ff3d58e" providerId="ADAL" clId="{B3084AC8-F65D-4A7D-BD29-923CACDEB394}" dt="2024-11-27T00:07:10.964" v="747" actId="27614"/>
      <pc:docMkLst>
        <pc:docMk/>
      </pc:docMkLst>
      <pc:sldChg chg="addSp delSp modSp mod">
        <pc:chgData name="Pastor Zach Dudenhofer" userId="c4a63011-f6e8-401d-b235-a1891ff3d58e" providerId="ADAL" clId="{B3084AC8-F65D-4A7D-BD29-923CACDEB394}" dt="2024-11-26T23:33:01.380" v="2" actId="27614"/>
        <pc:sldMkLst>
          <pc:docMk/>
          <pc:sldMk cId="785318392" sldId="263"/>
        </pc:sldMkLst>
        <pc:picChg chg="add mod">
          <ac:chgData name="Pastor Zach Dudenhofer" userId="c4a63011-f6e8-401d-b235-a1891ff3d58e" providerId="ADAL" clId="{B3084AC8-F65D-4A7D-BD29-923CACDEB394}" dt="2024-11-26T23:33:01.380" v="2" actId="27614"/>
          <ac:picMkLst>
            <pc:docMk/>
            <pc:sldMk cId="785318392" sldId="263"/>
            <ac:picMk id="3" creationId="{51D2458C-FEA6-75A8-3792-148BFA8919FA}"/>
          </ac:picMkLst>
        </pc:picChg>
        <pc:picChg chg="del">
          <ac:chgData name="Pastor Zach Dudenhofer" userId="c4a63011-f6e8-401d-b235-a1891ff3d58e" providerId="ADAL" clId="{B3084AC8-F65D-4A7D-BD29-923CACDEB394}" dt="2024-11-26T23:32:52.058" v="0" actId="478"/>
          <ac:picMkLst>
            <pc:docMk/>
            <pc:sldMk cId="785318392" sldId="263"/>
            <ac:picMk id="4" creationId="{80F511C9-2E2C-7413-0268-28799AB6E2DB}"/>
          </ac:picMkLst>
        </pc:picChg>
      </pc:sldChg>
      <pc:sldChg chg="modSp mod">
        <pc:chgData name="Pastor Zach Dudenhofer" userId="c4a63011-f6e8-401d-b235-a1891ff3d58e" providerId="ADAL" clId="{B3084AC8-F65D-4A7D-BD29-923CACDEB394}" dt="2024-11-26T23:44:32.339" v="191" actId="20577"/>
        <pc:sldMkLst>
          <pc:docMk/>
          <pc:sldMk cId="3021919817" sldId="265"/>
        </pc:sldMkLst>
        <pc:spChg chg="mod">
          <ac:chgData name="Pastor Zach Dudenhofer" userId="c4a63011-f6e8-401d-b235-a1891ff3d58e" providerId="ADAL" clId="{B3084AC8-F65D-4A7D-BD29-923CACDEB394}" dt="2024-11-26T23:44:32.339" v="191" actId="20577"/>
          <ac:spMkLst>
            <pc:docMk/>
            <pc:sldMk cId="3021919817" sldId="265"/>
            <ac:spMk id="2" creationId="{9725AC5F-A538-3B8D-AB2A-8E2086C93F5D}"/>
          </ac:spMkLst>
        </pc:spChg>
        <pc:spChg chg="mod">
          <ac:chgData name="Pastor Zach Dudenhofer" userId="c4a63011-f6e8-401d-b235-a1891ff3d58e" providerId="ADAL" clId="{B3084AC8-F65D-4A7D-BD29-923CACDEB394}" dt="2024-11-26T23:44:08.051" v="183" actId="255"/>
          <ac:spMkLst>
            <pc:docMk/>
            <pc:sldMk cId="3021919817" sldId="265"/>
            <ac:spMk id="3" creationId="{E0C6A70B-0872-8155-CCE0-3F2601365044}"/>
          </ac:spMkLst>
        </pc:spChg>
      </pc:sldChg>
      <pc:sldChg chg="addSp delSp modSp mod">
        <pc:chgData name="Pastor Zach Dudenhofer" userId="c4a63011-f6e8-401d-b235-a1891ff3d58e" providerId="ADAL" clId="{B3084AC8-F65D-4A7D-BD29-923CACDEB394}" dt="2024-11-27T00:07:10.964" v="747" actId="27614"/>
        <pc:sldMkLst>
          <pc:docMk/>
          <pc:sldMk cId="1649534806" sldId="553"/>
        </pc:sldMkLst>
        <pc:picChg chg="add mod">
          <ac:chgData name="Pastor Zach Dudenhofer" userId="c4a63011-f6e8-401d-b235-a1891ff3d58e" providerId="ADAL" clId="{B3084AC8-F65D-4A7D-BD29-923CACDEB394}" dt="2024-11-27T00:07:10.964" v="747" actId="27614"/>
          <ac:picMkLst>
            <pc:docMk/>
            <pc:sldMk cId="1649534806" sldId="553"/>
            <ac:picMk id="3" creationId="{D284F3B7-A778-D983-592B-3EF80E2EEA04}"/>
          </ac:picMkLst>
        </pc:picChg>
        <pc:picChg chg="del">
          <ac:chgData name="Pastor Zach Dudenhofer" userId="c4a63011-f6e8-401d-b235-a1891ff3d58e" providerId="ADAL" clId="{B3084AC8-F65D-4A7D-BD29-923CACDEB394}" dt="2024-11-27T00:07:07.359" v="745" actId="478"/>
          <ac:picMkLst>
            <pc:docMk/>
            <pc:sldMk cId="1649534806" sldId="553"/>
            <ac:picMk id="4" creationId="{384E9EA5-9089-151F-C0D9-B70BDE7DC176}"/>
          </ac:picMkLst>
        </pc:picChg>
      </pc:sldChg>
      <pc:sldChg chg="del">
        <pc:chgData name="Pastor Zach Dudenhofer" userId="c4a63011-f6e8-401d-b235-a1891ff3d58e" providerId="ADAL" clId="{B3084AC8-F65D-4A7D-BD29-923CACDEB394}" dt="2024-11-26T23:40:10.785" v="32" actId="47"/>
        <pc:sldMkLst>
          <pc:docMk/>
          <pc:sldMk cId="3500975456" sldId="564"/>
        </pc:sldMkLst>
      </pc:sldChg>
      <pc:sldChg chg="del">
        <pc:chgData name="Pastor Zach Dudenhofer" userId="c4a63011-f6e8-401d-b235-a1891ff3d58e" providerId="ADAL" clId="{B3084AC8-F65D-4A7D-BD29-923CACDEB394}" dt="2024-11-26T23:52:49.208" v="323" actId="47"/>
        <pc:sldMkLst>
          <pc:docMk/>
          <pc:sldMk cId="1399895348" sldId="576"/>
        </pc:sldMkLst>
      </pc:sldChg>
      <pc:sldChg chg="del">
        <pc:chgData name="Pastor Zach Dudenhofer" userId="c4a63011-f6e8-401d-b235-a1891ff3d58e" providerId="ADAL" clId="{B3084AC8-F65D-4A7D-BD29-923CACDEB394}" dt="2024-11-26T23:52:49.208" v="323" actId="47"/>
        <pc:sldMkLst>
          <pc:docMk/>
          <pc:sldMk cId="3984888666" sldId="577"/>
        </pc:sldMkLst>
      </pc:sldChg>
      <pc:sldChg chg="del">
        <pc:chgData name="Pastor Zach Dudenhofer" userId="c4a63011-f6e8-401d-b235-a1891ff3d58e" providerId="ADAL" clId="{B3084AC8-F65D-4A7D-BD29-923CACDEB394}" dt="2024-11-26T23:52:49.208" v="323" actId="47"/>
        <pc:sldMkLst>
          <pc:docMk/>
          <pc:sldMk cId="3400425134" sldId="578"/>
        </pc:sldMkLst>
      </pc:sldChg>
      <pc:sldChg chg="del">
        <pc:chgData name="Pastor Zach Dudenhofer" userId="c4a63011-f6e8-401d-b235-a1891ff3d58e" providerId="ADAL" clId="{B3084AC8-F65D-4A7D-BD29-923CACDEB394}" dt="2024-11-26T23:52:49.208" v="323" actId="47"/>
        <pc:sldMkLst>
          <pc:docMk/>
          <pc:sldMk cId="3665786643" sldId="579"/>
        </pc:sldMkLst>
      </pc:sldChg>
      <pc:sldChg chg="del">
        <pc:chgData name="Pastor Zach Dudenhofer" userId="c4a63011-f6e8-401d-b235-a1891ff3d58e" providerId="ADAL" clId="{B3084AC8-F65D-4A7D-BD29-923CACDEB394}" dt="2024-11-26T23:52:49.208" v="323" actId="47"/>
        <pc:sldMkLst>
          <pc:docMk/>
          <pc:sldMk cId="3572895520" sldId="580"/>
        </pc:sldMkLst>
      </pc:sldChg>
      <pc:sldChg chg="del">
        <pc:chgData name="Pastor Zach Dudenhofer" userId="c4a63011-f6e8-401d-b235-a1891ff3d58e" providerId="ADAL" clId="{B3084AC8-F65D-4A7D-BD29-923CACDEB394}" dt="2024-11-26T23:40:10.785" v="32" actId="47"/>
        <pc:sldMkLst>
          <pc:docMk/>
          <pc:sldMk cId="259765321" sldId="587"/>
        </pc:sldMkLst>
      </pc:sldChg>
      <pc:sldChg chg="modSp mod">
        <pc:chgData name="Pastor Zach Dudenhofer" userId="c4a63011-f6e8-401d-b235-a1891ff3d58e" providerId="ADAL" clId="{B3084AC8-F65D-4A7D-BD29-923CACDEB394}" dt="2024-11-26T23:42:14.659" v="156" actId="20577"/>
        <pc:sldMkLst>
          <pc:docMk/>
          <pc:sldMk cId="3516076450" sldId="588"/>
        </pc:sldMkLst>
        <pc:spChg chg="mod">
          <ac:chgData name="Pastor Zach Dudenhofer" userId="c4a63011-f6e8-401d-b235-a1891ff3d58e" providerId="ADAL" clId="{B3084AC8-F65D-4A7D-BD29-923CACDEB394}" dt="2024-11-26T23:40:40.279" v="59" actId="207"/>
          <ac:spMkLst>
            <pc:docMk/>
            <pc:sldMk cId="3516076450" sldId="588"/>
            <ac:spMk id="2" creationId="{9725AC5F-A538-3B8D-AB2A-8E2086C93F5D}"/>
          </ac:spMkLst>
        </pc:spChg>
        <pc:spChg chg="mod">
          <ac:chgData name="Pastor Zach Dudenhofer" userId="c4a63011-f6e8-401d-b235-a1891ff3d58e" providerId="ADAL" clId="{B3084AC8-F65D-4A7D-BD29-923CACDEB394}" dt="2024-11-26T23:42:14.659" v="156" actId="20577"/>
          <ac:spMkLst>
            <pc:docMk/>
            <pc:sldMk cId="3516076450" sldId="588"/>
            <ac:spMk id="3" creationId="{E0C6A70B-0872-8155-CCE0-3F2601365044}"/>
          </ac:spMkLst>
        </pc:spChg>
      </pc:sldChg>
      <pc:sldChg chg="del">
        <pc:chgData name="Pastor Zach Dudenhofer" userId="c4a63011-f6e8-401d-b235-a1891ff3d58e" providerId="ADAL" clId="{B3084AC8-F65D-4A7D-BD29-923CACDEB394}" dt="2024-11-26T23:56:09.097" v="326" actId="47"/>
        <pc:sldMkLst>
          <pc:docMk/>
          <pc:sldMk cId="2385341591" sldId="589"/>
        </pc:sldMkLst>
      </pc:sldChg>
      <pc:sldChg chg="del">
        <pc:chgData name="Pastor Zach Dudenhofer" userId="c4a63011-f6e8-401d-b235-a1891ff3d58e" providerId="ADAL" clId="{B3084AC8-F65D-4A7D-BD29-923CACDEB394}" dt="2024-11-27T00:07:05.124" v="744" actId="47"/>
        <pc:sldMkLst>
          <pc:docMk/>
          <pc:sldMk cId="4021603339" sldId="606"/>
        </pc:sldMkLst>
      </pc:sldChg>
      <pc:sldChg chg="del">
        <pc:chgData name="Pastor Zach Dudenhofer" userId="c4a63011-f6e8-401d-b235-a1891ff3d58e" providerId="ADAL" clId="{B3084AC8-F65D-4A7D-BD29-923CACDEB394}" dt="2024-11-27T00:07:05.124" v="744" actId="47"/>
        <pc:sldMkLst>
          <pc:docMk/>
          <pc:sldMk cId="4131022344" sldId="607"/>
        </pc:sldMkLst>
      </pc:sldChg>
      <pc:sldChg chg="del">
        <pc:chgData name="Pastor Zach Dudenhofer" userId="c4a63011-f6e8-401d-b235-a1891ff3d58e" providerId="ADAL" clId="{B3084AC8-F65D-4A7D-BD29-923CACDEB394}" dt="2024-11-27T00:07:05.124" v="744" actId="47"/>
        <pc:sldMkLst>
          <pc:docMk/>
          <pc:sldMk cId="21702149" sldId="608"/>
        </pc:sldMkLst>
      </pc:sldChg>
      <pc:sldChg chg="del">
        <pc:chgData name="Pastor Zach Dudenhofer" userId="c4a63011-f6e8-401d-b235-a1891ff3d58e" providerId="ADAL" clId="{B3084AC8-F65D-4A7D-BD29-923CACDEB394}" dt="2024-11-27T00:07:05.124" v="744" actId="47"/>
        <pc:sldMkLst>
          <pc:docMk/>
          <pc:sldMk cId="1328436247" sldId="609"/>
        </pc:sldMkLst>
      </pc:sldChg>
      <pc:sldChg chg="del">
        <pc:chgData name="Pastor Zach Dudenhofer" userId="c4a63011-f6e8-401d-b235-a1891ff3d58e" providerId="ADAL" clId="{B3084AC8-F65D-4A7D-BD29-923CACDEB394}" dt="2024-11-27T00:07:05.124" v="744" actId="47"/>
        <pc:sldMkLst>
          <pc:docMk/>
          <pc:sldMk cId="1785203852" sldId="610"/>
        </pc:sldMkLst>
      </pc:sldChg>
      <pc:sldChg chg="del">
        <pc:chgData name="Pastor Zach Dudenhofer" userId="c4a63011-f6e8-401d-b235-a1891ff3d58e" providerId="ADAL" clId="{B3084AC8-F65D-4A7D-BD29-923CACDEB394}" dt="2024-11-27T00:07:05.124" v="744" actId="47"/>
        <pc:sldMkLst>
          <pc:docMk/>
          <pc:sldMk cId="83475390" sldId="611"/>
        </pc:sldMkLst>
      </pc:sldChg>
      <pc:sldChg chg="del">
        <pc:chgData name="Pastor Zach Dudenhofer" userId="c4a63011-f6e8-401d-b235-a1891ff3d58e" providerId="ADAL" clId="{B3084AC8-F65D-4A7D-BD29-923CACDEB394}" dt="2024-11-27T00:07:05.124" v="744" actId="47"/>
        <pc:sldMkLst>
          <pc:docMk/>
          <pc:sldMk cId="2511687354" sldId="612"/>
        </pc:sldMkLst>
      </pc:sldChg>
      <pc:sldChg chg="del">
        <pc:chgData name="Pastor Zach Dudenhofer" userId="c4a63011-f6e8-401d-b235-a1891ff3d58e" providerId="ADAL" clId="{B3084AC8-F65D-4A7D-BD29-923CACDEB394}" dt="2024-11-27T00:07:05.124" v="744" actId="47"/>
        <pc:sldMkLst>
          <pc:docMk/>
          <pc:sldMk cId="4281076306" sldId="613"/>
        </pc:sldMkLst>
      </pc:sldChg>
      <pc:sldChg chg="addSp delSp modSp add mod">
        <pc:chgData name="Pastor Zach Dudenhofer" userId="c4a63011-f6e8-401d-b235-a1891ff3d58e" providerId="ADAL" clId="{B3084AC8-F65D-4A7D-BD29-923CACDEB394}" dt="2024-11-26T23:37:56.891" v="26" actId="478"/>
        <pc:sldMkLst>
          <pc:docMk/>
          <pc:sldMk cId="207978872" sldId="614"/>
        </pc:sldMkLst>
        <pc:spChg chg="mod">
          <ac:chgData name="Pastor Zach Dudenhofer" userId="c4a63011-f6e8-401d-b235-a1891ff3d58e" providerId="ADAL" clId="{B3084AC8-F65D-4A7D-BD29-923CACDEB394}" dt="2024-11-26T23:37:53.784" v="25" actId="207"/>
          <ac:spMkLst>
            <pc:docMk/>
            <pc:sldMk cId="207978872" sldId="614"/>
            <ac:spMk id="2" creationId="{9725AC5F-A538-3B8D-AB2A-8E2086C93F5D}"/>
          </ac:spMkLst>
        </pc:spChg>
        <pc:spChg chg="mod">
          <ac:chgData name="Pastor Zach Dudenhofer" userId="c4a63011-f6e8-401d-b235-a1891ff3d58e" providerId="ADAL" clId="{B3084AC8-F65D-4A7D-BD29-923CACDEB394}" dt="2024-11-26T23:37:31.259" v="22" actId="20577"/>
          <ac:spMkLst>
            <pc:docMk/>
            <pc:sldMk cId="207978872" sldId="614"/>
            <ac:spMk id="3" creationId="{E0C6A70B-0872-8155-CCE0-3F2601365044}"/>
          </ac:spMkLst>
        </pc:spChg>
        <pc:picChg chg="add del mod">
          <ac:chgData name="Pastor Zach Dudenhofer" userId="c4a63011-f6e8-401d-b235-a1891ff3d58e" providerId="ADAL" clId="{B3084AC8-F65D-4A7D-BD29-923CACDEB394}" dt="2024-11-26T23:37:56.891" v="26" actId="478"/>
          <ac:picMkLst>
            <pc:docMk/>
            <pc:sldMk cId="207978872" sldId="614"/>
            <ac:picMk id="4" creationId="{B5A8D099-CB1D-E93E-30C0-32F53E6AB3A8}"/>
          </ac:picMkLst>
        </pc:picChg>
      </pc:sldChg>
      <pc:sldChg chg="modSp add mod">
        <pc:chgData name="Pastor Zach Dudenhofer" userId="c4a63011-f6e8-401d-b235-a1891ff3d58e" providerId="ADAL" clId="{B3084AC8-F65D-4A7D-BD29-923CACDEB394}" dt="2024-11-26T23:39:00.644" v="31" actId="115"/>
        <pc:sldMkLst>
          <pc:docMk/>
          <pc:sldMk cId="324997155" sldId="615"/>
        </pc:sldMkLst>
        <pc:spChg chg="mod">
          <ac:chgData name="Pastor Zach Dudenhofer" userId="c4a63011-f6e8-401d-b235-a1891ff3d58e" providerId="ADAL" clId="{B3084AC8-F65D-4A7D-BD29-923CACDEB394}" dt="2024-11-26T23:39:00.644" v="31" actId="115"/>
          <ac:spMkLst>
            <pc:docMk/>
            <pc:sldMk cId="324997155" sldId="615"/>
            <ac:spMk id="3" creationId="{E0C6A70B-0872-8155-CCE0-3F2601365044}"/>
          </ac:spMkLst>
        </pc:spChg>
      </pc:sldChg>
      <pc:sldChg chg="modSp add mod ord">
        <pc:chgData name="Pastor Zach Dudenhofer" userId="c4a63011-f6e8-401d-b235-a1891ff3d58e" providerId="ADAL" clId="{B3084AC8-F65D-4A7D-BD29-923CACDEB394}" dt="2024-11-26T23:48:17.136" v="228" actId="5793"/>
        <pc:sldMkLst>
          <pc:docMk/>
          <pc:sldMk cId="3316735971" sldId="616"/>
        </pc:sldMkLst>
        <pc:spChg chg="mod">
          <ac:chgData name="Pastor Zach Dudenhofer" userId="c4a63011-f6e8-401d-b235-a1891ff3d58e" providerId="ADAL" clId="{B3084AC8-F65D-4A7D-BD29-923CACDEB394}" dt="2024-11-26T23:47:43.626" v="221" actId="20577"/>
          <ac:spMkLst>
            <pc:docMk/>
            <pc:sldMk cId="3316735971" sldId="616"/>
            <ac:spMk id="2" creationId="{9725AC5F-A538-3B8D-AB2A-8E2086C93F5D}"/>
          </ac:spMkLst>
        </pc:spChg>
        <pc:spChg chg="mod">
          <ac:chgData name="Pastor Zach Dudenhofer" userId="c4a63011-f6e8-401d-b235-a1891ff3d58e" providerId="ADAL" clId="{B3084AC8-F65D-4A7D-BD29-923CACDEB394}" dt="2024-11-26T23:48:17.136" v="228" actId="5793"/>
          <ac:spMkLst>
            <pc:docMk/>
            <pc:sldMk cId="3316735971" sldId="616"/>
            <ac:spMk id="3" creationId="{E0C6A70B-0872-8155-CCE0-3F2601365044}"/>
          </ac:spMkLst>
        </pc:spChg>
      </pc:sldChg>
      <pc:sldChg chg="modSp add mod">
        <pc:chgData name="Pastor Zach Dudenhofer" userId="c4a63011-f6e8-401d-b235-a1891ff3d58e" providerId="ADAL" clId="{B3084AC8-F65D-4A7D-BD29-923CACDEB394}" dt="2024-11-26T23:46:50.475" v="208" actId="20577"/>
        <pc:sldMkLst>
          <pc:docMk/>
          <pc:sldMk cId="805291767" sldId="617"/>
        </pc:sldMkLst>
        <pc:spChg chg="mod">
          <ac:chgData name="Pastor Zach Dudenhofer" userId="c4a63011-f6e8-401d-b235-a1891ff3d58e" providerId="ADAL" clId="{B3084AC8-F65D-4A7D-BD29-923CACDEB394}" dt="2024-11-26T23:46:50.475" v="208" actId="20577"/>
          <ac:spMkLst>
            <pc:docMk/>
            <pc:sldMk cId="805291767" sldId="617"/>
            <ac:spMk id="3" creationId="{E0C6A70B-0872-8155-CCE0-3F2601365044}"/>
          </ac:spMkLst>
        </pc:spChg>
      </pc:sldChg>
      <pc:sldChg chg="modSp add mod">
        <pc:chgData name="Pastor Zach Dudenhofer" userId="c4a63011-f6e8-401d-b235-a1891ff3d58e" providerId="ADAL" clId="{B3084AC8-F65D-4A7D-BD29-923CACDEB394}" dt="2024-11-26T23:49:16.614" v="268" actId="20577"/>
        <pc:sldMkLst>
          <pc:docMk/>
          <pc:sldMk cId="448788614" sldId="618"/>
        </pc:sldMkLst>
        <pc:spChg chg="mod">
          <ac:chgData name="Pastor Zach Dudenhofer" userId="c4a63011-f6e8-401d-b235-a1891ff3d58e" providerId="ADAL" clId="{B3084AC8-F65D-4A7D-BD29-923CACDEB394}" dt="2024-11-26T23:49:03.514" v="266" actId="20577"/>
          <ac:spMkLst>
            <pc:docMk/>
            <pc:sldMk cId="448788614" sldId="618"/>
            <ac:spMk id="2" creationId="{9725AC5F-A538-3B8D-AB2A-8E2086C93F5D}"/>
          </ac:spMkLst>
        </pc:spChg>
        <pc:spChg chg="mod">
          <ac:chgData name="Pastor Zach Dudenhofer" userId="c4a63011-f6e8-401d-b235-a1891ff3d58e" providerId="ADAL" clId="{B3084AC8-F65D-4A7D-BD29-923CACDEB394}" dt="2024-11-26T23:49:16.614" v="268" actId="20577"/>
          <ac:spMkLst>
            <pc:docMk/>
            <pc:sldMk cId="448788614" sldId="618"/>
            <ac:spMk id="3" creationId="{E0C6A70B-0872-8155-CCE0-3F2601365044}"/>
          </ac:spMkLst>
        </pc:spChg>
      </pc:sldChg>
      <pc:sldChg chg="modSp add mod">
        <pc:chgData name="Pastor Zach Dudenhofer" userId="c4a63011-f6e8-401d-b235-a1891ff3d58e" providerId="ADAL" clId="{B3084AC8-F65D-4A7D-BD29-923CACDEB394}" dt="2024-11-26T23:50:16.687" v="286" actId="404"/>
        <pc:sldMkLst>
          <pc:docMk/>
          <pc:sldMk cId="2371840922" sldId="619"/>
        </pc:sldMkLst>
        <pc:spChg chg="mod">
          <ac:chgData name="Pastor Zach Dudenhofer" userId="c4a63011-f6e8-401d-b235-a1891ff3d58e" providerId="ADAL" clId="{B3084AC8-F65D-4A7D-BD29-923CACDEB394}" dt="2024-11-26T23:49:58.194" v="283" actId="20577"/>
          <ac:spMkLst>
            <pc:docMk/>
            <pc:sldMk cId="2371840922" sldId="619"/>
            <ac:spMk id="2" creationId="{9725AC5F-A538-3B8D-AB2A-8E2086C93F5D}"/>
          </ac:spMkLst>
        </pc:spChg>
        <pc:spChg chg="mod">
          <ac:chgData name="Pastor Zach Dudenhofer" userId="c4a63011-f6e8-401d-b235-a1891ff3d58e" providerId="ADAL" clId="{B3084AC8-F65D-4A7D-BD29-923CACDEB394}" dt="2024-11-26T23:50:16.687" v="286" actId="404"/>
          <ac:spMkLst>
            <pc:docMk/>
            <pc:sldMk cId="2371840922" sldId="619"/>
            <ac:spMk id="3" creationId="{E0C6A70B-0872-8155-CCE0-3F2601365044}"/>
          </ac:spMkLst>
        </pc:spChg>
      </pc:sldChg>
      <pc:sldChg chg="modSp add mod">
        <pc:chgData name="Pastor Zach Dudenhofer" userId="c4a63011-f6e8-401d-b235-a1891ff3d58e" providerId="ADAL" clId="{B3084AC8-F65D-4A7D-BD29-923CACDEB394}" dt="2024-11-26T23:52:09.570" v="308" actId="20577"/>
        <pc:sldMkLst>
          <pc:docMk/>
          <pc:sldMk cId="186184578" sldId="620"/>
        </pc:sldMkLst>
        <pc:spChg chg="mod">
          <ac:chgData name="Pastor Zach Dudenhofer" userId="c4a63011-f6e8-401d-b235-a1891ff3d58e" providerId="ADAL" clId="{B3084AC8-F65D-4A7D-BD29-923CACDEB394}" dt="2024-11-26T23:52:09.570" v="308" actId="20577"/>
          <ac:spMkLst>
            <pc:docMk/>
            <pc:sldMk cId="186184578" sldId="620"/>
            <ac:spMk id="2" creationId="{9725AC5F-A538-3B8D-AB2A-8E2086C93F5D}"/>
          </ac:spMkLst>
        </pc:spChg>
        <pc:spChg chg="mod">
          <ac:chgData name="Pastor Zach Dudenhofer" userId="c4a63011-f6e8-401d-b235-a1891ff3d58e" providerId="ADAL" clId="{B3084AC8-F65D-4A7D-BD29-923CACDEB394}" dt="2024-11-26T23:51:51.574" v="302" actId="20577"/>
          <ac:spMkLst>
            <pc:docMk/>
            <pc:sldMk cId="186184578" sldId="620"/>
            <ac:spMk id="3" creationId="{E0C6A70B-0872-8155-CCE0-3F2601365044}"/>
          </ac:spMkLst>
        </pc:spChg>
      </pc:sldChg>
      <pc:sldChg chg="modSp add mod">
        <pc:chgData name="Pastor Zach Dudenhofer" userId="c4a63011-f6e8-401d-b235-a1891ff3d58e" providerId="ADAL" clId="{B3084AC8-F65D-4A7D-BD29-923CACDEB394}" dt="2024-11-26T23:52:43.897" v="322" actId="20577"/>
        <pc:sldMkLst>
          <pc:docMk/>
          <pc:sldMk cId="831653996" sldId="621"/>
        </pc:sldMkLst>
        <pc:spChg chg="mod">
          <ac:chgData name="Pastor Zach Dudenhofer" userId="c4a63011-f6e8-401d-b235-a1891ff3d58e" providerId="ADAL" clId="{B3084AC8-F65D-4A7D-BD29-923CACDEB394}" dt="2024-11-26T23:52:43.897" v="322" actId="20577"/>
          <ac:spMkLst>
            <pc:docMk/>
            <pc:sldMk cId="831653996" sldId="621"/>
            <ac:spMk id="2" creationId="{9725AC5F-A538-3B8D-AB2A-8E2086C93F5D}"/>
          </ac:spMkLst>
        </pc:spChg>
        <pc:spChg chg="mod">
          <ac:chgData name="Pastor Zach Dudenhofer" userId="c4a63011-f6e8-401d-b235-a1891ff3d58e" providerId="ADAL" clId="{B3084AC8-F65D-4A7D-BD29-923CACDEB394}" dt="2024-11-26T23:52:37.019" v="318" actId="113"/>
          <ac:spMkLst>
            <pc:docMk/>
            <pc:sldMk cId="831653996" sldId="621"/>
            <ac:spMk id="3" creationId="{E0C6A70B-0872-8155-CCE0-3F2601365044}"/>
          </ac:spMkLst>
        </pc:spChg>
      </pc:sldChg>
      <pc:sldChg chg="add del">
        <pc:chgData name="Pastor Zach Dudenhofer" userId="c4a63011-f6e8-401d-b235-a1891ff3d58e" providerId="ADAL" clId="{B3084AC8-F65D-4A7D-BD29-923CACDEB394}" dt="2024-11-26T23:50:31.452" v="288" actId="47"/>
        <pc:sldMkLst>
          <pc:docMk/>
          <pc:sldMk cId="4292831652" sldId="621"/>
        </pc:sldMkLst>
      </pc:sldChg>
      <pc:sldChg chg="modSp add mod">
        <pc:chgData name="Pastor Zach Dudenhofer" userId="c4a63011-f6e8-401d-b235-a1891ff3d58e" providerId="ADAL" clId="{B3084AC8-F65D-4A7D-BD29-923CACDEB394}" dt="2024-11-26T23:52:17.161" v="312" actId="20577"/>
        <pc:sldMkLst>
          <pc:docMk/>
          <pc:sldMk cId="383787181" sldId="622"/>
        </pc:sldMkLst>
        <pc:spChg chg="mod">
          <ac:chgData name="Pastor Zach Dudenhofer" userId="c4a63011-f6e8-401d-b235-a1891ff3d58e" providerId="ADAL" clId="{B3084AC8-F65D-4A7D-BD29-923CACDEB394}" dt="2024-11-26T23:52:17.161" v="312" actId="20577"/>
          <ac:spMkLst>
            <pc:docMk/>
            <pc:sldMk cId="383787181" sldId="622"/>
            <ac:spMk id="2" creationId="{9725AC5F-A538-3B8D-AB2A-8E2086C93F5D}"/>
          </ac:spMkLst>
        </pc:spChg>
        <pc:spChg chg="mod">
          <ac:chgData name="Pastor Zach Dudenhofer" userId="c4a63011-f6e8-401d-b235-a1891ff3d58e" providerId="ADAL" clId="{B3084AC8-F65D-4A7D-BD29-923CACDEB394}" dt="2024-11-26T23:51:58.640" v="304" actId="403"/>
          <ac:spMkLst>
            <pc:docMk/>
            <pc:sldMk cId="383787181" sldId="622"/>
            <ac:spMk id="3" creationId="{E0C6A70B-0872-8155-CCE0-3F2601365044}"/>
          </ac:spMkLst>
        </pc:spChg>
      </pc:sldChg>
      <pc:sldChg chg="delSp add setBg delDesignElem">
        <pc:chgData name="Pastor Zach Dudenhofer" userId="c4a63011-f6e8-401d-b235-a1891ff3d58e" providerId="ADAL" clId="{B3084AC8-F65D-4A7D-BD29-923CACDEB394}" dt="2024-11-26T23:56:06.883" v="325"/>
        <pc:sldMkLst>
          <pc:docMk/>
          <pc:sldMk cId="3249571223" sldId="623"/>
        </pc:sldMkLst>
        <pc:spChg chg="del">
          <ac:chgData name="Pastor Zach Dudenhofer" userId="c4a63011-f6e8-401d-b235-a1891ff3d58e" providerId="ADAL" clId="{B3084AC8-F65D-4A7D-BD29-923CACDEB394}" dt="2024-11-26T23:56:06.883" v="325"/>
          <ac:spMkLst>
            <pc:docMk/>
            <pc:sldMk cId="3249571223" sldId="623"/>
            <ac:spMk id="16" creationId="{42A4FC2C-047E-45A5-965D-8E1E3BF09BC6}"/>
          </ac:spMkLst>
        </pc:spChg>
      </pc:sldChg>
      <pc:sldChg chg="addSp modSp add mod">
        <pc:chgData name="Pastor Zach Dudenhofer" userId="c4a63011-f6e8-401d-b235-a1891ff3d58e" providerId="ADAL" clId="{B3084AC8-F65D-4A7D-BD29-923CACDEB394}" dt="2024-11-26T23:58:16.633" v="377" actId="20577"/>
        <pc:sldMkLst>
          <pc:docMk/>
          <pc:sldMk cId="3072725888" sldId="624"/>
        </pc:sldMkLst>
        <pc:spChg chg="mod">
          <ac:chgData name="Pastor Zach Dudenhofer" userId="c4a63011-f6e8-401d-b235-a1891ff3d58e" providerId="ADAL" clId="{B3084AC8-F65D-4A7D-BD29-923CACDEB394}" dt="2024-11-26T23:56:54.161" v="358" actId="255"/>
          <ac:spMkLst>
            <pc:docMk/>
            <pc:sldMk cId="3072725888" sldId="624"/>
            <ac:spMk id="2" creationId="{9725AC5F-A538-3B8D-AB2A-8E2086C93F5D}"/>
          </ac:spMkLst>
        </pc:spChg>
        <pc:spChg chg="mod">
          <ac:chgData name="Pastor Zach Dudenhofer" userId="c4a63011-f6e8-401d-b235-a1891ff3d58e" providerId="ADAL" clId="{B3084AC8-F65D-4A7D-BD29-923CACDEB394}" dt="2024-11-26T23:57:36.323" v="360" actId="115"/>
          <ac:spMkLst>
            <pc:docMk/>
            <pc:sldMk cId="3072725888" sldId="624"/>
            <ac:spMk id="3" creationId="{E0C6A70B-0872-8155-CCE0-3F2601365044}"/>
          </ac:spMkLst>
        </pc:spChg>
        <pc:spChg chg="add mod">
          <ac:chgData name="Pastor Zach Dudenhofer" userId="c4a63011-f6e8-401d-b235-a1891ff3d58e" providerId="ADAL" clId="{B3084AC8-F65D-4A7D-BD29-923CACDEB394}" dt="2024-11-26T23:58:16.633" v="377" actId="20577"/>
          <ac:spMkLst>
            <pc:docMk/>
            <pc:sldMk cId="3072725888" sldId="624"/>
            <ac:spMk id="4" creationId="{65B799A0-FD7A-CFF6-C1A0-289D1D7BC1AD}"/>
          </ac:spMkLst>
        </pc:spChg>
        <pc:cxnChg chg="add mod">
          <ac:chgData name="Pastor Zach Dudenhofer" userId="c4a63011-f6e8-401d-b235-a1891ff3d58e" providerId="ADAL" clId="{B3084AC8-F65D-4A7D-BD29-923CACDEB394}" dt="2024-11-26T23:57:48.301" v="361"/>
          <ac:cxnSpMkLst>
            <pc:docMk/>
            <pc:sldMk cId="3072725888" sldId="624"/>
            <ac:cxnSpMk id="5" creationId="{6D177291-B679-34E3-1D4F-D94C01179D30}"/>
          </ac:cxnSpMkLst>
        </pc:cxnChg>
      </pc:sldChg>
      <pc:sldChg chg="modSp add mod">
        <pc:chgData name="Pastor Zach Dudenhofer" userId="c4a63011-f6e8-401d-b235-a1891ff3d58e" providerId="ADAL" clId="{B3084AC8-F65D-4A7D-BD29-923CACDEB394}" dt="2024-11-26T23:59:43.137" v="435" actId="20577"/>
        <pc:sldMkLst>
          <pc:docMk/>
          <pc:sldMk cId="4237219054" sldId="625"/>
        </pc:sldMkLst>
        <pc:spChg chg="mod">
          <ac:chgData name="Pastor Zach Dudenhofer" userId="c4a63011-f6e8-401d-b235-a1891ff3d58e" providerId="ADAL" clId="{B3084AC8-F65D-4A7D-BD29-923CACDEB394}" dt="2024-11-26T23:58:48.635" v="383" actId="115"/>
          <ac:spMkLst>
            <pc:docMk/>
            <pc:sldMk cId="4237219054" sldId="625"/>
            <ac:spMk id="3" creationId="{E0C6A70B-0872-8155-CCE0-3F2601365044}"/>
          </ac:spMkLst>
        </pc:spChg>
        <pc:spChg chg="mod">
          <ac:chgData name="Pastor Zach Dudenhofer" userId="c4a63011-f6e8-401d-b235-a1891ff3d58e" providerId="ADAL" clId="{B3084AC8-F65D-4A7D-BD29-923CACDEB394}" dt="2024-11-26T23:59:43.137" v="435" actId="20577"/>
          <ac:spMkLst>
            <pc:docMk/>
            <pc:sldMk cId="4237219054" sldId="625"/>
            <ac:spMk id="4" creationId="{65B799A0-FD7A-CFF6-C1A0-289D1D7BC1AD}"/>
          </ac:spMkLst>
        </pc:spChg>
      </pc:sldChg>
      <pc:sldChg chg="modSp add mod">
        <pc:chgData name="Pastor Zach Dudenhofer" userId="c4a63011-f6e8-401d-b235-a1891ff3d58e" providerId="ADAL" clId="{B3084AC8-F65D-4A7D-BD29-923CACDEB394}" dt="2024-11-27T00:02:10.016" v="484" actId="20577"/>
        <pc:sldMkLst>
          <pc:docMk/>
          <pc:sldMk cId="3204701372" sldId="626"/>
        </pc:sldMkLst>
        <pc:spChg chg="mod">
          <ac:chgData name="Pastor Zach Dudenhofer" userId="c4a63011-f6e8-401d-b235-a1891ff3d58e" providerId="ADAL" clId="{B3084AC8-F65D-4A7D-BD29-923CACDEB394}" dt="2024-11-27T00:00:49.457" v="443" actId="115"/>
          <ac:spMkLst>
            <pc:docMk/>
            <pc:sldMk cId="3204701372" sldId="626"/>
            <ac:spMk id="3" creationId="{E0C6A70B-0872-8155-CCE0-3F2601365044}"/>
          </ac:spMkLst>
        </pc:spChg>
        <pc:spChg chg="mod">
          <ac:chgData name="Pastor Zach Dudenhofer" userId="c4a63011-f6e8-401d-b235-a1891ff3d58e" providerId="ADAL" clId="{B3084AC8-F65D-4A7D-BD29-923CACDEB394}" dt="2024-11-27T00:02:10.016" v="484" actId="20577"/>
          <ac:spMkLst>
            <pc:docMk/>
            <pc:sldMk cId="3204701372" sldId="626"/>
            <ac:spMk id="4" creationId="{65B799A0-FD7A-CFF6-C1A0-289D1D7BC1AD}"/>
          </ac:spMkLst>
        </pc:spChg>
      </pc:sldChg>
      <pc:sldChg chg="modSp add mod">
        <pc:chgData name="Pastor Zach Dudenhofer" userId="c4a63011-f6e8-401d-b235-a1891ff3d58e" providerId="ADAL" clId="{B3084AC8-F65D-4A7D-BD29-923CACDEB394}" dt="2024-11-27T00:05:40.984" v="743" actId="1036"/>
        <pc:sldMkLst>
          <pc:docMk/>
          <pc:sldMk cId="1636005788" sldId="627"/>
        </pc:sldMkLst>
        <pc:spChg chg="mod">
          <ac:chgData name="Pastor Zach Dudenhofer" userId="c4a63011-f6e8-401d-b235-a1891ff3d58e" providerId="ADAL" clId="{B3084AC8-F65D-4A7D-BD29-923CACDEB394}" dt="2024-11-27T00:02:35.898" v="493" actId="115"/>
          <ac:spMkLst>
            <pc:docMk/>
            <pc:sldMk cId="1636005788" sldId="627"/>
            <ac:spMk id="3" creationId="{E0C6A70B-0872-8155-CCE0-3F2601365044}"/>
          </ac:spMkLst>
        </pc:spChg>
        <pc:spChg chg="mod">
          <ac:chgData name="Pastor Zach Dudenhofer" userId="c4a63011-f6e8-401d-b235-a1891ff3d58e" providerId="ADAL" clId="{B3084AC8-F65D-4A7D-BD29-923CACDEB394}" dt="2024-11-27T00:05:40.984" v="743" actId="1036"/>
          <ac:spMkLst>
            <pc:docMk/>
            <pc:sldMk cId="1636005788" sldId="627"/>
            <ac:spMk id="4" creationId="{65B799A0-FD7A-CFF6-C1A0-289D1D7BC1AD}"/>
          </ac:spMkLst>
        </pc:spChg>
        <pc:cxnChg chg="mod">
          <ac:chgData name="Pastor Zach Dudenhofer" userId="c4a63011-f6e8-401d-b235-a1891ff3d58e" providerId="ADAL" clId="{B3084AC8-F65D-4A7D-BD29-923CACDEB394}" dt="2024-11-27T00:05:40.984" v="743" actId="1036"/>
          <ac:cxnSpMkLst>
            <pc:docMk/>
            <pc:sldMk cId="1636005788" sldId="627"/>
            <ac:cxnSpMk id="5" creationId="{6D177291-B679-34E3-1D4F-D94C01179D30}"/>
          </ac:cxnSpMkLst>
        </pc:cxnChg>
      </pc:sldChg>
    </pc:docChg>
  </pc:docChgLst>
  <pc:docChgLst>
    <pc:chgData name="Pastor Zach Dudenhofer" userId="c4a63011-f6e8-401d-b235-a1891ff3d58e" providerId="ADAL" clId="{355212EB-86A0-45CB-A014-11AB3E7116F0}"/>
    <pc:docChg chg="undo custSel addSld delSld modSld sldOrd">
      <pc:chgData name="Pastor Zach Dudenhofer" userId="c4a63011-f6e8-401d-b235-a1891ff3d58e" providerId="ADAL" clId="{355212EB-86A0-45CB-A014-11AB3E7116F0}" dt="2025-03-08T03:30:23.824" v="1163" actId="47"/>
      <pc:docMkLst>
        <pc:docMk/>
      </pc:docMkLst>
      <pc:sldChg chg="addSp delSp modSp mod">
        <pc:chgData name="Pastor Zach Dudenhofer" userId="c4a63011-f6e8-401d-b235-a1891ff3d58e" providerId="ADAL" clId="{355212EB-86A0-45CB-A014-11AB3E7116F0}" dt="2025-03-08T03:05:19.017" v="48" actId="27614"/>
        <pc:sldMkLst>
          <pc:docMk/>
          <pc:sldMk cId="785318392" sldId="263"/>
        </pc:sldMkLst>
        <pc:picChg chg="add mod">
          <ac:chgData name="Pastor Zach Dudenhofer" userId="c4a63011-f6e8-401d-b235-a1891ff3d58e" providerId="ADAL" clId="{355212EB-86A0-45CB-A014-11AB3E7116F0}" dt="2025-03-08T03:05:19.017" v="48" actId="27614"/>
          <ac:picMkLst>
            <pc:docMk/>
            <pc:sldMk cId="785318392" sldId="263"/>
            <ac:picMk id="3" creationId="{A10D5425-9257-E184-1EB3-EE9A00FB6A74}"/>
          </ac:picMkLst>
        </pc:picChg>
        <pc:picChg chg="del">
          <ac:chgData name="Pastor Zach Dudenhofer" userId="c4a63011-f6e8-401d-b235-a1891ff3d58e" providerId="ADAL" clId="{355212EB-86A0-45CB-A014-11AB3E7116F0}" dt="2025-03-08T03:05:13.353" v="46" actId="478"/>
          <ac:picMkLst>
            <pc:docMk/>
            <pc:sldMk cId="785318392" sldId="263"/>
            <ac:picMk id="10" creationId="{417699FD-F733-9B97-1366-9B5C86577B87}"/>
          </ac:picMkLst>
        </pc:picChg>
      </pc:sldChg>
      <pc:sldChg chg="del">
        <pc:chgData name="Pastor Zach Dudenhofer" userId="c4a63011-f6e8-401d-b235-a1891ff3d58e" providerId="ADAL" clId="{355212EB-86A0-45CB-A014-11AB3E7116F0}" dt="2025-03-08T03:05:04.701" v="45" actId="47"/>
        <pc:sldMkLst>
          <pc:docMk/>
          <pc:sldMk cId="3516076450" sldId="588"/>
        </pc:sldMkLst>
      </pc:sldChg>
      <pc:sldChg chg="delSp del mod">
        <pc:chgData name="Pastor Zach Dudenhofer" userId="c4a63011-f6e8-401d-b235-a1891ff3d58e" providerId="ADAL" clId="{355212EB-86A0-45CB-A014-11AB3E7116F0}" dt="2025-03-08T03:09:50.927" v="207" actId="47"/>
        <pc:sldMkLst>
          <pc:docMk/>
          <pc:sldMk cId="2480353348" sldId="761"/>
        </pc:sldMkLst>
        <pc:picChg chg="del">
          <ac:chgData name="Pastor Zach Dudenhofer" userId="c4a63011-f6e8-401d-b235-a1891ff3d58e" providerId="ADAL" clId="{355212EB-86A0-45CB-A014-11AB3E7116F0}" dt="2025-03-08T03:09:39.259" v="204" actId="478"/>
          <ac:picMkLst>
            <pc:docMk/>
            <pc:sldMk cId="2480353348" sldId="761"/>
            <ac:picMk id="6" creationId="{2B2A563F-DBC9-8D17-232C-12DF3D03D5F9}"/>
          </ac:picMkLst>
        </pc:picChg>
      </pc:sldChg>
      <pc:sldChg chg="addSp delSp modSp mod">
        <pc:chgData name="Pastor Zach Dudenhofer" userId="c4a63011-f6e8-401d-b235-a1891ff3d58e" providerId="ADAL" clId="{355212EB-86A0-45CB-A014-11AB3E7116F0}" dt="2025-03-08T03:30:21.364" v="1162" actId="962"/>
        <pc:sldMkLst>
          <pc:docMk/>
          <pc:sldMk cId="921707156" sldId="783"/>
        </pc:sldMkLst>
        <pc:picChg chg="del">
          <ac:chgData name="Pastor Zach Dudenhofer" userId="c4a63011-f6e8-401d-b235-a1891ff3d58e" providerId="ADAL" clId="{355212EB-86A0-45CB-A014-11AB3E7116F0}" dt="2025-03-08T03:29:00.253" v="1155" actId="478"/>
          <ac:picMkLst>
            <pc:docMk/>
            <pc:sldMk cId="921707156" sldId="783"/>
            <ac:picMk id="3" creationId="{E074445D-7E85-3396-9B99-B3A49B6D84FB}"/>
          </ac:picMkLst>
        </pc:picChg>
        <pc:picChg chg="add del mod">
          <ac:chgData name="Pastor Zach Dudenhofer" userId="c4a63011-f6e8-401d-b235-a1891ff3d58e" providerId="ADAL" clId="{355212EB-86A0-45CB-A014-11AB3E7116F0}" dt="2025-03-08T03:30:17.655" v="1159" actId="478"/>
          <ac:picMkLst>
            <pc:docMk/>
            <pc:sldMk cId="921707156" sldId="783"/>
            <ac:picMk id="4" creationId="{1484D0D1-A76F-437A-56D0-1BA4CA58712B}"/>
          </ac:picMkLst>
        </pc:picChg>
        <pc:picChg chg="add mod">
          <ac:chgData name="Pastor Zach Dudenhofer" userId="c4a63011-f6e8-401d-b235-a1891ff3d58e" providerId="ADAL" clId="{355212EB-86A0-45CB-A014-11AB3E7116F0}" dt="2025-03-08T03:30:21.364" v="1162" actId="962"/>
          <ac:picMkLst>
            <pc:docMk/>
            <pc:sldMk cId="921707156" sldId="783"/>
            <ac:picMk id="6" creationId="{E622BB9C-918B-5FC1-B8A8-35017EBA8761}"/>
          </ac:picMkLst>
        </pc:picChg>
      </pc:sldChg>
      <pc:sldChg chg="add">
        <pc:chgData name="Pastor Zach Dudenhofer" userId="c4a63011-f6e8-401d-b235-a1891ff3d58e" providerId="ADAL" clId="{355212EB-86A0-45CB-A014-11AB3E7116F0}" dt="2025-03-08T03:02:25.432" v="0"/>
        <pc:sldMkLst>
          <pc:docMk/>
          <pc:sldMk cId="856845378" sldId="784"/>
        </pc:sldMkLst>
      </pc:sldChg>
      <pc:sldChg chg="del">
        <pc:chgData name="Pastor Zach Dudenhofer" userId="c4a63011-f6e8-401d-b235-a1891ff3d58e" providerId="ADAL" clId="{355212EB-86A0-45CB-A014-11AB3E7116F0}" dt="2025-03-08T03:28:57.292" v="1154" actId="47"/>
        <pc:sldMkLst>
          <pc:docMk/>
          <pc:sldMk cId="1803346779" sldId="791"/>
        </pc:sldMkLst>
      </pc:sldChg>
      <pc:sldChg chg="del">
        <pc:chgData name="Pastor Zach Dudenhofer" userId="c4a63011-f6e8-401d-b235-a1891ff3d58e" providerId="ADAL" clId="{355212EB-86A0-45CB-A014-11AB3E7116F0}" dt="2025-03-08T03:30:23.824" v="1163" actId="47"/>
        <pc:sldMkLst>
          <pc:docMk/>
          <pc:sldMk cId="1670995561" sldId="796"/>
        </pc:sldMkLst>
      </pc:sldChg>
      <pc:sldChg chg="modSp mod">
        <pc:chgData name="Pastor Zach Dudenhofer" userId="c4a63011-f6e8-401d-b235-a1891ff3d58e" providerId="ADAL" clId="{355212EB-86A0-45CB-A014-11AB3E7116F0}" dt="2025-03-08T03:08:13.352" v="202" actId="20577"/>
        <pc:sldMkLst>
          <pc:docMk/>
          <pc:sldMk cId="2386007229" sldId="797"/>
        </pc:sldMkLst>
        <pc:spChg chg="mod">
          <ac:chgData name="Pastor Zach Dudenhofer" userId="c4a63011-f6e8-401d-b235-a1891ff3d58e" providerId="ADAL" clId="{355212EB-86A0-45CB-A014-11AB3E7116F0}" dt="2025-03-08T03:07:06.549" v="120" actId="255"/>
          <ac:spMkLst>
            <pc:docMk/>
            <pc:sldMk cId="2386007229" sldId="797"/>
            <ac:spMk id="2" creationId="{9725AC5F-A538-3B8D-AB2A-8E2086C93F5D}"/>
          </ac:spMkLst>
        </pc:spChg>
        <pc:spChg chg="mod">
          <ac:chgData name="Pastor Zach Dudenhofer" userId="c4a63011-f6e8-401d-b235-a1891ff3d58e" providerId="ADAL" clId="{355212EB-86A0-45CB-A014-11AB3E7116F0}" dt="2025-03-08T03:08:13.352" v="202" actId="20577"/>
          <ac:spMkLst>
            <pc:docMk/>
            <pc:sldMk cId="2386007229" sldId="797"/>
            <ac:spMk id="3" creationId="{E0C6A70B-0872-8155-CCE0-3F2601365044}"/>
          </ac:spMkLst>
        </pc:spChg>
      </pc:sldChg>
      <pc:sldChg chg="del">
        <pc:chgData name="Pastor Zach Dudenhofer" userId="c4a63011-f6e8-401d-b235-a1891ff3d58e" providerId="ADAL" clId="{355212EB-86A0-45CB-A014-11AB3E7116F0}" dt="2025-03-08T03:08:36.471" v="203" actId="47"/>
        <pc:sldMkLst>
          <pc:docMk/>
          <pc:sldMk cId="277747006" sldId="798"/>
        </pc:sldMkLst>
      </pc:sldChg>
      <pc:sldChg chg="modSp mod ord">
        <pc:chgData name="Pastor Zach Dudenhofer" userId="c4a63011-f6e8-401d-b235-a1891ff3d58e" providerId="ADAL" clId="{355212EB-86A0-45CB-A014-11AB3E7116F0}" dt="2025-03-08T03:04:00.973" v="44" actId="27636"/>
        <pc:sldMkLst>
          <pc:docMk/>
          <pc:sldMk cId="2246330003" sldId="799"/>
        </pc:sldMkLst>
        <pc:spChg chg="mod">
          <ac:chgData name="Pastor Zach Dudenhofer" userId="c4a63011-f6e8-401d-b235-a1891ff3d58e" providerId="ADAL" clId="{355212EB-86A0-45CB-A014-11AB3E7116F0}" dt="2025-03-08T03:03:56.443" v="42" actId="1036"/>
          <ac:spMkLst>
            <pc:docMk/>
            <pc:sldMk cId="2246330003" sldId="799"/>
            <ac:spMk id="2" creationId="{9725AC5F-A538-3B8D-AB2A-8E2086C93F5D}"/>
          </ac:spMkLst>
        </pc:spChg>
        <pc:spChg chg="mod">
          <ac:chgData name="Pastor Zach Dudenhofer" userId="c4a63011-f6e8-401d-b235-a1891ff3d58e" providerId="ADAL" clId="{355212EB-86A0-45CB-A014-11AB3E7116F0}" dt="2025-03-08T03:04:00.973" v="44" actId="27636"/>
          <ac:spMkLst>
            <pc:docMk/>
            <pc:sldMk cId="2246330003" sldId="799"/>
            <ac:spMk id="3" creationId="{E0C6A70B-0872-8155-CCE0-3F2601365044}"/>
          </ac:spMkLst>
        </pc:spChg>
      </pc:sldChg>
      <pc:sldChg chg="del">
        <pc:chgData name="Pastor Zach Dudenhofer" userId="c4a63011-f6e8-401d-b235-a1891ff3d58e" providerId="ADAL" clId="{355212EB-86A0-45CB-A014-11AB3E7116F0}" dt="2025-03-08T03:28:57.292" v="1154" actId="47"/>
        <pc:sldMkLst>
          <pc:docMk/>
          <pc:sldMk cId="3263688256" sldId="800"/>
        </pc:sldMkLst>
      </pc:sldChg>
      <pc:sldChg chg="del">
        <pc:chgData name="Pastor Zach Dudenhofer" userId="c4a63011-f6e8-401d-b235-a1891ff3d58e" providerId="ADAL" clId="{355212EB-86A0-45CB-A014-11AB3E7116F0}" dt="2025-03-08T03:28:57.292" v="1154" actId="47"/>
        <pc:sldMkLst>
          <pc:docMk/>
          <pc:sldMk cId="2279434153" sldId="801"/>
        </pc:sldMkLst>
      </pc:sldChg>
      <pc:sldChg chg="del">
        <pc:chgData name="Pastor Zach Dudenhofer" userId="c4a63011-f6e8-401d-b235-a1891ff3d58e" providerId="ADAL" clId="{355212EB-86A0-45CB-A014-11AB3E7116F0}" dt="2025-03-08T03:28:57.292" v="1154" actId="47"/>
        <pc:sldMkLst>
          <pc:docMk/>
          <pc:sldMk cId="3830247339" sldId="802"/>
        </pc:sldMkLst>
      </pc:sldChg>
      <pc:sldChg chg="del">
        <pc:chgData name="Pastor Zach Dudenhofer" userId="c4a63011-f6e8-401d-b235-a1891ff3d58e" providerId="ADAL" clId="{355212EB-86A0-45CB-A014-11AB3E7116F0}" dt="2025-03-08T03:28:57.292" v="1154" actId="47"/>
        <pc:sldMkLst>
          <pc:docMk/>
          <pc:sldMk cId="355101760" sldId="803"/>
        </pc:sldMkLst>
      </pc:sldChg>
      <pc:sldChg chg="del">
        <pc:chgData name="Pastor Zach Dudenhofer" userId="c4a63011-f6e8-401d-b235-a1891ff3d58e" providerId="ADAL" clId="{355212EB-86A0-45CB-A014-11AB3E7116F0}" dt="2025-03-08T03:28:57.292" v="1154" actId="47"/>
        <pc:sldMkLst>
          <pc:docMk/>
          <pc:sldMk cId="3950674400" sldId="804"/>
        </pc:sldMkLst>
      </pc:sldChg>
      <pc:sldChg chg="del">
        <pc:chgData name="Pastor Zach Dudenhofer" userId="c4a63011-f6e8-401d-b235-a1891ff3d58e" providerId="ADAL" clId="{355212EB-86A0-45CB-A014-11AB3E7116F0}" dt="2025-03-08T03:28:57.292" v="1154" actId="47"/>
        <pc:sldMkLst>
          <pc:docMk/>
          <pc:sldMk cId="3511643549" sldId="805"/>
        </pc:sldMkLst>
      </pc:sldChg>
      <pc:sldChg chg="del">
        <pc:chgData name="Pastor Zach Dudenhofer" userId="c4a63011-f6e8-401d-b235-a1891ff3d58e" providerId="ADAL" clId="{355212EB-86A0-45CB-A014-11AB3E7116F0}" dt="2025-03-08T03:28:57.292" v="1154" actId="47"/>
        <pc:sldMkLst>
          <pc:docMk/>
          <pc:sldMk cId="799282817" sldId="806"/>
        </pc:sldMkLst>
      </pc:sldChg>
      <pc:sldChg chg="modSp add mod">
        <pc:chgData name="Pastor Zach Dudenhofer" userId="c4a63011-f6e8-401d-b235-a1891ff3d58e" providerId="ADAL" clId="{355212EB-86A0-45CB-A014-11AB3E7116F0}" dt="2025-03-08T03:06:23.801" v="98" actId="1076"/>
        <pc:sldMkLst>
          <pc:docMk/>
          <pc:sldMk cId="1539258367" sldId="807"/>
        </pc:sldMkLst>
        <pc:spChg chg="mod">
          <ac:chgData name="Pastor Zach Dudenhofer" userId="c4a63011-f6e8-401d-b235-a1891ff3d58e" providerId="ADAL" clId="{355212EB-86A0-45CB-A014-11AB3E7116F0}" dt="2025-03-08T03:06:23.801" v="98" actId="1076"/>
          <ac:spMkLst>
            <pc:docMk/>
            <pc:sldMk cId="1539258367" sldId="807"/>
            <ac:spMk id="2" creationId="{114B6BF8-4430-FCDB-F838-BD32243A4099}"/>
          </ac:spMkLst>
        </pc:spChg>
      </pc:sldChg>
      <pc:sldChg chg="delSp add setBg delDesignElem">
        <pc:chgData name="Pastor Zach Dudenhofer" userId="c4a63011-f6e8-401d-b235-a1891ff3d58e" providerId="ADAL" clId="{355212EB-86A0-45CB-A014-11AB3E7116F0}" dt="2025-03-08T03:09:48.854" v="206"/>
        <pc:sldMkLst>
          <pc:docMk/>
          <pc:sldMk cId="3218188503" sldId="808"/>
        </pc:sldMkLst>
        <pc:spChg chg="del">
          <ac:chgData name="Pastor Zach Dudenhofer" userId="c4a63011-f6e8-401d-b235-a1891ff3d58e" providerId="ADAL" clId="{355212EB-86A0-45CB-A014-11AB3E7116F0}" dt="2025-03-08T03:09:48.854" v="206"/>
          <ac:spMkLst>
            <pc:docMk/>
            <pc:sldMk cId="3218188503" sldId="808"/>
            <ac:spMk id="29" creationId="{42A4FC2C-047E-45A5-965D-8E1E3BF09BC6}"/>
          </ac:spMkLst>
        </pc:spChg>
      </pc:sldChg>
      <pc:sldChg chg="modSp add mod">
        <pc:chgData name="Pastor Zach Dudenhofer" userId="c4a63011-f6e8-401d-b235-a1891ff3d58e" providerId="ADAL" clId="{355212EB-86A0-45CB-A014-11AB3E7116F0}" dt="2025-03-08T03:10:54.790" v="230" actId="113"/>
        <pc:sldMkLst>
          <pc:docMk/>
          <pc:sldMk cId="3498135863" sldId="809"/>
        </pc:sldMkLst>
        <pc:spChg chg="mod">
          <ac:chgData name="Pastor Zach Dudenhofer" userId="c4a63011-f6e8-401d-b235-a1891ff3d58e" providerId="ADAL" clId="{355212EB-86A0-45CB-A014-11AB3E7116F0}" dt="2025-03-08T03:10:20.549" v="224" actId="20577"/>
          <ac:spMkLst>
            <pc:docMk/>
            <pc:sldMk cId="3498135863" sldId="809"/>
            <ac:spMk id="2" creationId="{9725AC5F-A538-3B8D-AB2A-8E2086C93F5D}"/>
          </ac:spMkLst>
        </pc:spChg>
        <pc:spChg chg="mod">
          <ac:chgData name="Pastor Zach Dudenhofer" userId="c4a63011-f6e8-401d-b235-a1891ff3d58e" providerId="ADAL" clId="{355212EB-86A0-45CB-A014-11AB3E7116F0}" dt="2025-03-08T03:10:54.790" v="230" actId="113"/>
          <ac:spMkLst>
            <pc:docMk/>
            <pc:sldMk cId="3498135863" sldId="809"/>
            <ac:spMk id="3" creationId="{E0C6A70B-0872-8155-CCE0-3F2601365044}"/>
          </ac:spMkLst>
        </pc:spChg>
      </pc:sldChg>
      <pc:sldChg chg="addSp delSp modSp add mod">
        <pc:chgData name="Pastor Zach Dudenhofer" userId="c4a63011-f6e8-401d-b235-a1891ff3d58e" providerId="ADAL" clId="{355212EB-86A0-45CB-A014-11AB3E7116F0}" dt="2025-03-08T03:13:16.499" v="383" actId="20577"/>
        <pc:sldMkLst>
          <pc:docMk/>
          <pc:sldMk cId="4275421541" sldId="810"/>
        </pc:sldMkLst>
        <pc:spChg chg="mod">
          <ac:chgData name="Pastor Zach Dudenhofer" userId="c4a63011-f6e8-401d-b235-a1891ff3d58e" providerId="ADAL" clId="{355212EB-86A0-45CB-A014-11AB3E7116F0}" dt="2025-03-08T03:11:00.060" v="233" actId="115"/>
          <ac:spMkLst>
            <pc:docMk/>
            <pc:sldMk cId="4275421541" sldId="810"/>
            <ac:spMk id="3" creationId="{E0C6A70B-0872-8155-CCE0-3F2601365044}"/>
          </ac:spMkLst>
        </pc:spChg>
        <pc:spChg chg="add mod">
          <ac:chgData name="Pastor Zach Dudenhofer" userId="c4a63011-f6e8-401d-b235-a1891ff3d58e" providerId="ADAL" clId="{355212EB-86A0-45CB-A014-11AB3E7116F0}" dt="2025-03-08T03:13:16.499" v="383" actId="20577"/>
          <ac:spMkLst>
            <pc:docMk/>
            <pc:sldMk cId="4275421541" sldId="810"/>
            <ac:spMk id="4" creationId="{A7AD72B8-7148-FC6D-DE6C-686AAF5C50D7}"/>
          </ac:spMkLst>
        </pc:spChg>
        <pc:picChg chg="add del mod">
          <ac:chgData name="Pastor Zach Dudenhofer" userId="c4a63011-f6e8-401d-b235-a1891ff3d58e" providerId="ADAL" clId="{355212EB-86A0-45CB-A014-11AB3E7116F0}" dt="2025-03-08T03:12:00.990" v="238" actId="478"/>
          <ac:picMkLst>
            <pc:docMk/>
            <pc:sldMk cId="4275421541" sldId="810"/>
            <ac:picMk id="6" creationId="{DD034BAA-EC8D-F3C4-0271-E04A380989B9}"/>
          </ac:picMkLst>
        </pc:picChg>
        <pc:cxnChg chg="add mod">
          <ac:chgData name="Pastor Zach Dudenhofer" userId="c4a63011-f6e8-401d-b235-a1891ff3d58e" providerId="ADAL" clId="{355212EB-86A0-45CB-A014-11AB3E7116F0}" dt="2025-03-08T03:12:46.957" v="335" actId="1035"/>
          <ac:cxnSpMkLst>
            <pc:docMk/>
            <pc:sldMk cId="4275421541" sldId="810"/>
            <ac:cxnSpMk id="5" creationId="{31833562-3616-B28D-3B33-3D3111B6FE49}"/>
          </ac:cxnSpMkLst>
        </pc:cxnChg>
      </pc:sldChg>
      <pc:sldChg chg="modSp add mod">
        <pc:chgData name="Pastor Zach Dudenhofer" userId="c4a63011-f6e8-401d-b235-a1891ff3d58e" providerId="ADAL" clId="{355212EB-86A0-45CB-A014-11AB3E7116F0}" dt="2025-03-08T03:16:16.614" v="626" actId="1036"/>
        <pc:sldMkLst>
          <pc:docMk/>
          <pc:sldMk cId="651772573" sldId="811"/>
        </pc:sldMkLst>
        <pc:spChg chg="mod">
          <ac:chgData name="Pastor Zach Dudenhofer" userId="c4a63011-f6e8-401d-b235-a1891ff3d58e" providerId="ADAL" clId="{355212EB-86A0-45CB-A014-11AB3E7116F0}" dt="2025-03-08T03:13:42.467" v="388" actId="115"/>
          <ac:spMkLst>
            <pc:docMk/>
            <pc:sldMk cId="651772573" sldId="811"/>
            <ac:spMk id="3" creationId="{E0C6A70B-0872-8155-CCE0-3F2601365044}"/>
          </ac:spMkLst>
        </pc:spChg>
        <pc:spChg chg="mod">
          <ac:chgData name="Pastor Zach Dudenhofer" userId="c4a63011-f6e8-401d-b235-a1891ff3d58e" providerId="ADAL" clId="{355212EB-86A0-45CB-A014-11AB3E7116F0}" dt="2025-03-08T03:16:16.614" v="626" actId="1036"/>
          <ac:spMkLst>
            <pc:docMk/>
            <pc:sldMk cId="651772573" sldId="811"/>
            <ac:spMk id="4" creationId="{A7AD72B8-7148-FC6D-DE6C-686AAF5C50D7}"/>
          </ac:spMkLst>
        </pc:spChg>
        <pc:cxnChg chg="mod">
          <ac:chgData name="Pastor Zach Dudenhofer" userId="c4a63011-f6e8-401d-b235-a1891ff3d58e" providerId="ADAL" clId="{355212EB-86A0-45CB-A014-11AB3E7116F0}" dt="2025-03-08T03:16:16.614" v="626" actId="1036"/>
          <ac:cxnSpMkLst>
            <pc:docMk/>
            <pc:sldMk cId="651772573" sldId="811"/>
            <ac:cxnSpMk id="5" creationId="{31833562-3616-B28D-3B33-3D3111B6FE49}"/>
          </ac:cxnSpMkLst>
        </pc:cxnChg>
      </pc:sldChg>
      <pc:sldChg chg="modSp add mod">
        <pc:chgData name="Pastor Zach Dudenhofer" userId="c4a63011-f6e8-401d-b235-a1891ff3d58e" providerId="ADAL" clId="{355212EB-86A0-45CB-A014-11AB3E7116F0}" dt="2025-03-08T03:17:42.608" v="649" actId="403"/>
        <pc:sldMkLst>
          <pc:docMk/>
          <pc:sldMk cId="1584320991" sldId="812"/>
        </pc:sldMkLst>
        <pc:spChg chg="mod">
          <ac:chgData name="Pastor Zach Dudenhofer" userId="c4a63011-f6e8-401d-b235-a1891ff3d58e" providerId="ADAL" clId="{355212EB-86A0-45CB-A014-11AB3E7116F0}" dt="2025-03-08T03:17:30.305" v="647" actId="27636"/>
          <ac:spMkLst>
            <pc:docMk/>
            <pc:sldMk cId="1584320991" sldId="812"/>
            <ac:spMk id="2" creationId="{9725AC5F-A538-3B8D-AB2A-8E2086C93F5D}"/>
          </ac:spMkLst>
        </pc:spChg>
        <pc:spChg chg="mod">
          <ac:chgData name="Pastor Zach Dudenhofer" userId="c4a63011-f6e8-401d-b235-a1891ff3d58e" providerId="ADAL" clId="{355212EB-86A0-45CB-A014-11AB3E7116F0}" dt="2025-03-08T03:17:42.608" v="649" actId="403"/>
          <ac:spMkLst>
            <pc:docMk/>
            <pc:sldMk cId="1584320991" sldId="812"/>
            <ac:spMk id="3" creationId="{E0C6A70B-0872-8155-CCE0-3F2601365044}"/>
          </ac:spMkLst>
        </pc:spChg>
      </pc:sldChg>
      <pc:sldChg chg="addSp modSp add mod">
        <pc:chgData name="Pastor Zach Dudenhofer" userId="c4a63011-f6e8-401d-b235-a1891ff3d58e" providerId="ADAL" clId="{355212EB-86A0-45CB-A014-11AB3E7116F0}" dt="2025-03-08T03:21:18.075" v="750" actId="20577"/>
        <pc:sldMkLst>
          <pc:docMk/>
          <pc:sldMk cId="3983292017" sldId="813"/>
        </pc:sldMkLst>
        <pc:spChg chg="mod">
          <ac:chgData name="Pastor Zach Dudenhofer" userId="c4a63011-f6e8-401d-b235-a1891ff3d58e" providerId="ADAL" clId="{355212EB-86A0-45CB-A014-11AB3E7116F0}" dt="2025-03-08T03:18:16.477" v="652" actId="115"/>
          <ac:spMkLst>
            <pc:docMk/>
            <pc:sldMk cId="3983292017" sldId="813"/>
            <ac:spMk id="3" creationId="{E0C6A70B-0872-8155-CCE0-3F2601365044}"/>
          </ac:spMkLst>
        </pc:spChg>
        <pc:spChg chg="add mod">
          <ac:chgData name="Pastor Zach Dudenhofer" userId="c4a63011-f6e8-401d-b235-a1891ff3d58e" providerId="ADAL" clId="{355212EB-86A0-45CB-A014-11AB3E7116F0}" dt="2025-03-08T03:21:18.075" v="750" actId="20577"/>
          <ac:spMkLst>
            <pc:docMk/>
            <pc:sldMk cId="3983292017" sldId="813"/>
            <ac:spMk id="4" creationId="{1D5721A6-6F7B-974B-8B52-D9B5E0E59072}"/>
          </ac:spMkLst>
        </pc:spChg>
        <pc:cxnChg chg="add mod">
          <ac:chgData name="Pastor Zach Dudenhofer" userId="c4a63011-f6e8-401d-b235-a1891ff3d58e" providerId="ADAL" clId="{355212EB-86A0-45CB-A014-11AB3E7116F0}" dt="2025-03-08T03:20:55.011" v="744" actId="1036"/>
          <ac:cxnSpMkLst>
            <pc:docMk/>
            <pc:sldMk cId="3983292017" sldId="813"/>
            <ac:cxnSpMk id="5" creationId="{560F5D52-B10B-67F8-B2B0-AA7B1492994A}"/>
          </ac:cxnSpMkLst>
        </pc:cxnChg>
      </pc:sldChg>
      <pc:sldChg chg="modSp add mod">
        <pc:chgData name="Pastor Zach Dudenhofer" userId="c4a63011-f6e8-401d-b235-a1891ff3d58e" providerId="ADAL" clId="{355212EB-86A0-45CB-A014-11AB3E7116F0}" dt="2025-03-08T03:23:13.951" v="889" actId="1036"/>
        <pc:sldMkLst>
          <pc:docMk/>
          <pc:sldMk cId="2660106985" sldId="814"/>
        </pc:sldMkLst>
        <pc:spChg chg="mod">
          <ac:chgData name="Pastor Zach Dudenhofer" userId="c4a63011-f6e8-401d-b235-a1891ff3d58e" providerId="ADAL" clId="{355212EB-86A0-45CB-A014-11AB3E7116F0}" dt="2025-03-08T03:21:56.034" v="755" actId="115"/>
          <ac:spMkLst>
            <pc:docMk/>
            <pc:sldMk cId="2660106985" sldId="814"/>
            <ac:spMk id="3" creationId="{E0C6A70B-0872-8155-CCE0-3F2601365044}"/>
          </ac:spMkLst>
        </pc:spChg>
        <pc:spChg chg="mod">
          <ac:chgData name="Pastor Zach Dudenhofer" userId="c4a63011-f6e8-401d-b235-a1891ff3d58e" providerId="ADAL" clId="{355212EB-86A0-45CB-A014-11AB3E7116F0}" dt="2025-03-08T03:23:13.951" v="889" actId="1036"/>
          <ac:spMkLst>
            <pc:docMk/>
            <pc:sldMk cId="2660106985" sldId="814"/>
            <ac:spMk id="4" creationId="{1D5721A6-6F7B-974B-8B52-D9B5E0E59072}"/>
          </ac:spMkLst>
        </pc:spChg>
        <pc:cxnChg chg="mod">
          <ac:chgData name="Pastor Zach Dudenhofer" userId="c4a63011-f6e8-401d-b235-a1891ff3d58e" providerId="ADAL" clId="{355212EB-86A0-45CB-A014-11AB3E7116F0}" dt="2025-03-08T03:23:13.951" v="889" actId="1036"/>
          <ac:cxnSpMkLst>
            <pc:docMk/>
            <pc:sldMk cId="2660106985" sldId="814"/>
            <ac:cxnSpMk id="5" creationId="{560F5D52-B10B-67F8-B2B0-AA7B1492994A}"/>
          </ac:cxnSpMkLst>
        </pc:cxnChg>
      </pc:sldChg>
      <pc:sldChg chg="modSp add mod">
        <pc:chgData name="Pastor Zach Dudenhofer" userId="c4a63011-f6e8-401d-b235-a1891ff3d58e" providerId="ADAL" clId="{355212EB-86A0-45CB-A014-11AB3E7116F0}" dt="2025-03-08T03:24:59.279" v="930" actId="403"/>
        <pc:sldMkLst>
          <pc:docMk/>
          <pc:sldMk cId="4196143447" sldId="815"/>
        </pc:sldMkLst>
        <pc:spChg chg="mod">
          <ac:chgData name="Pastor Zach Dudenhofer" userId="c4a63011-f6e8-401d-b235-a1891ff3d58e" providerId="ADAL" clId="{355212EB-86A0-45CB-A014-11AB3E7116F0}" dt="2025-03-08T03:24:06.646" v="921" actId="255"/>
          <ac:spMkLst>
            <pc:docMk/>
            <pc:sldMk cId="4196143447" sldId="815"/>
            <ac:spMk id="2" creationId="{9725AC5F-A538-3B8D-AB2A-8E2086C93F5D}"/>
          </ac:spMkLst>
        </pc:spChg>
        <pc:spChg chg="mod">
          <ac:chgData name="Pastor Zach Dudenhofer" userId="c4a63011-f6e8-401d-b235-a1891ff3d58e" providerId="ADAL" clId="{355212EB-86A0-45CB-A014-11AB3E7116F0}" dt="2025-03-08T03:24:59.279" v="930" actId="403"/>
          <ac:spMkLst>
            <pc:docMk/>
            <pc:sldMk cId="4196143447" sldId="815"/>
            <ac:spMk id="3" creationId="{E0C6A70B-0872-8155-CCE0-3F2601365044}"/>
          </ac:spMkLst>
        </pc:spChg>
      </pc:sldChg>
      <pc:sldChg chg="addSp modSp add mod">
        <pc:chgData name="Pastor Zach Dudenhofer" userId="c4a63011-f6e8-401d-b235-a1891ff3d58e" providerId="ADAL" clId="{355212EB-86A0-45CB-A014-11AB3E7116F0}" dt="2025-03-08T03:26:05.358" v="1006" actId="1036"/>
        <pc:sldMkLst>
          <pc:docMk/>
          <pc:sldMk cId="1658668686" sldId="816"/>
        </pc:sldMkLst>
        <pc:spChg chg="mod">
          <ac:chgData name="Pastor Zach Dudenhofer" userId="c4a63011-f6e8-401d-b235-a1891ff3d58e" providerId="ADAL" clId="{355212EB-86A0-45CB-A014-11AB3E7116F0}" dt="2025-03-08T03:25:10.077" v="932" actId="113"/>
          <ac:spMkLst>
            <pc:docMk/>
            <pc:sldMk cId="1658668686" sldId="816"/>
            <ac:spMk id="3" creationId="{E0C6A70B-0872-8155-CCE0-3F2601365044}"/>
          </ac:spMkLst>
        </pc:spChg>
        <pc:spChg chg="add mod">
          <ac:chgData name="Pastor Zach Dudenhofer" userId="c4a63011-f6e8-401d-b235-a1891ff3d58e" providerId="ADAL" clId="{355212EB-86A0-45CB-A014-11AB3E7116F0}" dt="2025-03-08T03:26:05.358" v="1006" actId="1036"/>
          <ac:spMkLst>
            <pc:docMk/>
            <pc:sldMk cId="1658668686" sldId="816"/>
            <ac:spMk id="4" creationId="{3F541802-DE1D-C253-5004-F4F992344A1C}"/>
          </ac:spMkLst>
        </pc:spChg>
        <pc:cxnChg chg="add mod">
          <ac:chgData name="Pastor Zach Dudenhofer" userId="c4a63011-f6e8-401d-b235-a1891ff3d58e" providerId="ADAL" clId="{355212EB-86A0-45CB-A014-11AB3E7116F0}" dt="2025-03-08T03:26:05.358" v="1006" actId="1036"/>
          <ac:cxnSpMkLst>
            <pc:docMk/>
            <pc:sldMk cId="1658668686" sldId="816"/>
            <ac:cxnSpMk id="5" creationId="{1B8719AF-907C-966C-1602-F505B9BF7B2C}"/>
          </ac:cxnSpMkLst>
        </pc:cxnChg>
      </pc:sldChg>
      <pc:sldChg chg="modSp add mod">
        <pc:chgData name="Pastor Zach Dudenhofer" userId="c4a63011-f6e8-401d-b235-a1891ff3d58e" providerId="ADAL" clId="{355212EB-86A0-45CB-A014-11AB3E7116F0}" dt="2025-03-08T03:28:39.643" v="1153" actId="20577"/>
        <pc:sldMkLst>
          <pc:docMk/>
          <pc:sldMk cId="3162000647" sldId="817"/>
        </pc:sldMkLst>
        <pc:spChg chg="mod">
          <ac:chgData name="Pastor Zach Dudenhofer" userId="c4a63011-f6e8-401d-b235-a1891ff3d58e" providerId="ADAL" clId="{355212EB-86A0-45CB-A014-11AB3E7116F0}" dt="2025-03-08T03:26:17.285" v="1011" actId="115"/>
          <ac:spMkLst>
            <pc:docMk/>
            <pc:sldMk cId="3162000647" sldId="817"/>
            <ac:spMk id="3" creationId="{E0C6A70B-0872-8155-CCE0-3F2601365044}"/>
          </ac:spMkLst>
        </pc:spChg>
        <pc:spChg chg="mod">
          <ac:chgData name="Pastor Zach Dudenhofer" userId="c4a63011-f6e8-401d-b235-a1891ff3d58e" providerId="ADAL" clId="{355212EB-86A0-45CB-A014-11AB3E7116F0}" dt="2025-03-08T03:28:39.643" v="1153" actId="20577"/>
          <ac:spMkLst>
            <pc:docMk/>
            <pc:sldMk cId="3162000647" sldId="817"/>
            <ac:spMk id="4" creationId="{3F541802-DE1D-C253-5004-F4F992344A1C}"/>
          </ac:spMkLst>
        </pc:spChg>
        <pc:cxnChg chg="mod">
          <ac:chgData name="Pastor Zach Dudenhofer" userId="c4a63011-f6e8-401d-b235-a1891ff3d58e" providerId="ADAL" clId="{355212EB-86A0-45CB-A014-11AB3E7116F0}" dt="2025-03-08T03:27:25.909" v="1130" actId="1035"/>
          <ac:cxnSpMkLst>
            <pc:docMk/>
            <pc:sldMk cId="3162000647" sldId="817"/>
            <ac:cxnSpMk id="5" creationId="{1B8719AF-907C-966C-1602-F505B9BF7B2C}"/>
          </ac:cxnSpMkLst>
        </pc:cxnChg>
      </pc:sldChg>
    </pc:docChg>
  </pc:docChgLst>
  <pc:docChgLst>
    <pc:chgData name="Pastor Zach Dudenhofer" userId="c4a63011-f6e8-401d-b235-a1891ff3d58e" providerId="ADAL" clId="{DA501E4F-DED3-4A56-824A-D6FC23540A9B}"/>
    <pc:docChg chg="undo redo custSel addSld delSld modSld sldOrd">
      <pc:chgData name="Pastor Zach Dudenhofer" userId="c4a63011-f6e8-401d-b235-a1891ff3d58e" providerId="ADAL" clId="{DA501E4F-DED3-4A56-824A-D6FC23540A9B}" dt="2024-09-27T15:58:45.485" v="1112" actId="962"/>
      <pc:docMkLst>
        <pc:docMk/>
      </pc:docMkLst>
      <pc:sldChg chg="modSp mod">
        <pc:chgData name="Pastor Zach Dudenhofer" userId="c4a63011-f6e8-401d-b235-a1891ff3d58e" providerId="ADAL" clId="{DA501E4F-DED3-4A56-824A-D6FC23540A9B}" dt="2024-09-27T15:03:19.507" v="1" actId="20577"/>
        <pc:sldMkLst>
          <pc:docMk/>
          <pc:sldMk cId="1279583432" sldId="371"/>
        </pc:sldMkLst>
        <pc:spChg chg="mod">
          <ac:chgData name="Pastor Zach Dudenhofer" userId="c4a63011-f6e8-401d-b235-a1891ff3d58e" providerId="ADAL" clId="{DA501E4F-DED3-4A56-824A-D6FC23540A9B}" dt="2024-09-27T15:03:19.507" v="1" actId="20577"/>
          <ac:spMkLst>
            <pc:docMk/>
            <pc:sldMk cId="1279583432" sldId="371"/>
            <ac:spMk id="3" creationId="{E0C6A70B-0872-8155-CCE0-3F2601365044}"/>
          </ac:spMkLst>
        </pc:spChg>
      </pc:sldChg>
      <pc:sldChg chg="addSp delSp modSp mod">
        <pc:chgData name="Pastor Zach Dudenhofer" userId="c4a63011-f6e8-401d-b235-a1891ff3d58e" providerId="ADAL" clId="{DA501E4F-DED3-4A56-824A-D6FC23540A9B}" dt="2024-09-27T15:58:37.305" v="1104" actId="27614"/>
        <pc:sldMkLst>
          <pc:docMk/>
          <pc:sldMk cId="2492233176" sldId="496"/>
        </pc:sldMkLst>
        <pc:picChg chg="add mod">
          <ac:chgData name="Pastor Zach Dudenhofer" userId="c4a63011-f6e8-401d-b235-a1891ff3d58e" providerId="ADAL" clId="{DA501E4F-DED3-4A56-824A-D6FC23540A9B}" dt="2024-09-27T15:58:37.305" v="1104" actId="27614"/>
          <ac:picMkLst>
            <pc:docMk/>
            <pc:sldMk cId="2492233176" sldId="496"/>
            <ac:picMk id="3" creationId="{8D42A01D-4116-3FA1-FAA2-29F3EAB286E5}"/>
          </ac:picMkLst>
        </pc:picChg>
        <pc:picChg chg="del">
          <ac:chgData name="Pastor Zach Dudenhofer" userId="c4a63011-f6e8-401d-b235-a1891ff3d58e" providerId="ADAL" clId="{DA501E4F-DED3-4A56-824A-D6FC23540A9B}" dt="2024-09-27T15:58:30.980" v="1102" actId="478"/>
          <ac:picMkLst>
            <pc:docMk/>
            <pc:sldMk cId="2492233176" sldId="496"/>
            <ac:picMk id="6" creationId="{A1EE0903-287C-E77D-1ADE-CAF0B1E5590A}"/>
          </ac:picMkLst>
        </pc:picChg>
      </pc:sldChg>
      <pc:sldChg chg="del">
        <pc:chgData name="Pastor Zach Dudenhofer" userId="c4a63011-f6e8-401d-b235-a1891ff3d58e" providerId="ADAL" clId="{DA501E4F-DED3-4A56-824A-D6FC23540A9B}" dt="2024-09-27T15:57:16.726" v="1101" actId="47"/>
        <pc:sldMkLst>
          <pc:docMk/>
          <pc:sldMk cId="1915421866" sldId="503"/>
        </pc:sldMkLst>
      </pc:sldChg>
      <pc:sldChg chg="del">
        <pc:chgData name="Pastor Zach Dudenhofer" userId="c4a63011-f6e8-401d-b235-a1891ff3d58e" providerId="ADAL" clId="{DA501E4F-DED3-4A56-824A-D6FC23540A9B}" dt="2024-09-27T15:57:16.726" v="1101" actId="47"/>
        <pc:sldMkLst>
          <pc:docMk/>
          <pc:sldMk cId="944736856" sldId="504"/>
        </pc:sldMkLst>
      </pc:sldChg>
      <pc:sldChg chg="del">
        <pc:chgData name="Pastor Zach Dudenhofer" userId="c4a63011-f6e8-401d-b235-a1891ff3d58e" providerId="ADAL" clId="{DA501E4F-DED3-4A56-824A-D6FC23540A9B}" dt="2024-09-27T15:57:16.726" v="1101" actId="47"/>
        <pc:sldMkLst>
          <pc:docMk/>
          <pc:sldMk cId="2575878637" sldId="505"/>
        </pc:sldMkLst>
      </pc:sldChg>
      <pc:sldChg chg="del">
        <pc:chgData name="Pastor Zach Dudenhofer" userId="c4a63011-f6e8-401d-b235-a1891ff3d58e" providerId="ADAL" clId="{DA501E4F-DED3-4A56-824A-D6FC23540A9B}" dt="2024-09-27T15:57:16.726" v="1101" actId="47"/>
        <pc:sldMkLst>
          <pc:docMk/>
          <pc:sldMk cId="895100431" sldId="506"/>
        </pc:sldMkLst>
      </pc:sldChg>
      <pc:sldChg chg="del">
        <pc:chgData name="Pastor Zach Dudenhofer" userId="c4a63011-f6e8-401d-b235-a1891ff3d58e" providerId="ADAL" clId="{DA501E4F-DED3-4A56-824A-D6FC23540A9B}" dt="2024-09-27T15:57:16.726" v="1101" actId="47"/>
        <pc:sldMkLst>
          <pc:docMk/>
          <pc:sldMk cId="1181099052" sldId="507"/>
        </pc:sldMkLst>
      </pc:sldChg>
      <pc:sldChg chg="del">
        <pc:chgData name="Pastor Zach Dudenhofer" userId="c4a63011-f6e8-401d-b235-a1891ff3d58e" providerId="ADAL" clId="{DA501E4F-DED3-4A56-824A-D6FC23540A9B}" dt="2024-09-27T15:57:16.726" v="1101" actId="47"/>
        <pc:sldMkLst>
          <pc:docMk/>
          <pc:sldMk cId="2756336927" sldId="508"/>
        </pc:sldMkLst>
      </pc:sldChg>
      <pc:sldChg chg="del">
        <pc:chgData name="Pastor Zach Dudenhofer" userId="c4a63011-f6e8-401d-b235-a1891ff3d58e" providerId="ADAL" clId="{DA501E4F-DED3-4A56-824A-D6FC23540A9B}" dt="2024-09-27T15:57:16.726" v="1101" actId="47"/>
        <pc:sldMkLst>
          <pc:docMk/>
          <pc:sldMk cId="1265993979" sldId="509"/>
        </pc:sldMkLst>
      </pc:sldChg>
      <pc:sldChg chg="del">
        <pc:chgData name="Pastor Zach Dudenhofer" userId="c4a63011-f6e8-401d-b235-a1891ff3d58e" providerId="ADAL" clId="{DA501E4F-DED3-4A56-824A-D6FC23540A9B}" dt="2024-09-27T15:57:16.726" v="1101" actId="47"/>
        <pc:sldMkLst>
          <pc:docMk/>
          <pc:sldMk cId="2379833364" sldId="510"/>
        </pc:sldMkLst>
      </pc:sldChg>
      <pc:sldChg chg="del">
        <pc:chgData name="Pastor Zach Dudenhofer" userId="c4a63011-f6e8-401d-b235-a1891ff3d58e" providerId="ADAL" clId="{DA501E4F-DED3-4A56-824A-D6FC23540A9B}" dt="2024-09-27T15:57:16.726" v="1101" actId="47"/>
        <pc:sldMkLst>
          <pc:docMk/>
          <pc:sldMk cId="610175088" sldId="511"/>
        </pc:sldMkLst>
      </pc:sldChg>
      <pc:sldChg chg="del">
        <pc:chgData name="Pastor Zach Dudenhofer" userId="c4a63011-f6e8-401d-b235-a1891ff3d58e" providerId="ADAL" clId="{DA501E4F-DED3-4A56-824A-D6FC23540A9B}" dt="2024-09-27T15:57:16.726" v="1101" actId="47"/>
        <pc:sldMkLst>
          <pc:docMk/>
          <pc:sldMk cId="4135381963" sldId="512"/>
        </pc:sldMkLst>
      </pc:sldChg>
      <pc:sldChg chg="del">
        <pc:chgData name="Pastor Zach Dudenhofer" userId="c4a63011-f6e8-401d-b235-a1891ff3d58e" providerId="ADAL" clId="{DA501E4F-DED3-4A56-824A-D6FC23540A9B}" dt="2024-09-27T15:57:16.726" v="1101" actId="47"/>
        <pc:sldMkLst>
          <pc:docMk/>
          <pc:sldMk cId="3837099414" sldId="513"/>
        </pc:sldMkLst>
      </pc:sldChg>
      <pc:sldChg chg="del">
        <pc:chgData name="Pastor Zach Dudenhofer" userId="c4a63011-f6e8-401d-b235-a1891ff3d58e" providerId="ADAL" clId="{DA501E4F-DED3-4A56-824A-D6FC23540A9B}" dt="2024-09-27T15:57:16.726" v="1101" actId="47"/>
        <pc:sldMkLst>
          <pc:docMk/>
          <pc:sldMk cId="4162475847" sldId="514"/>
        </pc:sldMkLst>
      </pc:sldChg>
      <pc:sldChg chg="del">
        <pc:chgData name="Pastor Zach Dudenhofer" userId="c4a63011-f6e8-401d-b235-a1891ff3d58e" providerId="ADAL" clId="{DA501E4F-DED3-4A56-824A-D6FC23540A9B}" dt="2024-09-27T15:57:16.726" v="1101" actId="47"/>
        <pc:sldMkLst>
          <pc:docMk/>
          <pc:sldMk cId="3445300269" sldId="515"/>
        </pc:sldMkLst>
      </pc:sldChg>
      <pc:sldChg chg="del">
        <pc:chgData name="Pastor Zach Dudenhofer" userId="c4a63011-f6e8-401d-b235-a1891ff3d58e" providerId="ADAL" clId="{DA501E4F-DED3-4A56-824A-D6FC23540A9B}" dt="2024-09-27T15:57:16.726" v="1101" actId="47"/>
        <pc:sldMkLst>
          <pc:docMk/>
          <pc:sldMk cId="1414071658" sldId="516"/>
        </pc:sldMkLst>
      </pc:sldChg>
      <pc:sldChg chg="del">
        <pc:chgData name="Pastor Zach Dudenhofer" userId="c4a63011-f6e8-401d-b235-a1891ff3d58e" providerId="ADAL" clId="{DA501E4F-DED3-4A56-824A-D6FC23540A9B}" dt="2024-09-27T15:57:16.726" v="1101" actId="47"/>
        <pc:sldMkLst>
          <pc:docMk/>
          <pc:sldMk cId="2848717881" sldId="517"/>
        </pc:sldMkLst>
      </pc:sldChg>
      <pc:sldChg chg="del">
        <pc:chgData name="Pastor Zach Dudenhofer" userId="c4a63011-f6e8-401d-b235-a1891ff3d58e" providerId="ADAL" clId="{DA501E4F-DED3-4A56-824A-D6FC23540A9B}" dt="2024-09-27T15:57:16.726" v="1101" actId="47"/>
        <pc:sldMkLst>
          <pc:docMk/>
          <pc:sldMk cId="2111896618" sldId="518"/>
        </pc:sldMkLst>
      </pc:sldChg>
      <pc:sldChg chg="del">
        <pc:chgData name="Pastor Zach Dudenhofer" userId="c4a63011-f6e8-401d-b235-a1891ff3d58e" providerId="ADAL" clId="{DA501E4F-DED3-4A56-824A-D6FC23540A9B}" dt="2024-09-27T15:57:16.726" v="1101" actId="47"/>
        <pc:sldMkLst>
          <pc:docMk/>
          <pc:sldMk cId="613090354" sldId="519"/>
        </pc:sldMkLst>
      </pc:sldChg>
      <pc:sldChg chg="del">
        <pc:chgData name="Pastor Zach Dudenhofer" userId="c4a63011-f6e8-401d-b235-a1891ff3d58e" providerId="ADAL" clId="{DA501E4F-DED3-4A56-824A-D6FC23540A9B}" dt="2024-09-27T15:57:16.726" v="1101" actId="47"/>
        <pc:sldMkLst>
          <pc:docMk/>
          <pc:sldMk cId="2403573527" sldId="520"/>
        </pc:sldMkLst>
      </pc:sldChg>
      <pc:sldChg chg="del">
        <pc:chgData name="Pastor Zach Dudenhofer" userId="c4a63011-f6e8-401d-b235-a1891ff3d58e" providerId="ADAL" clId="{DA501E4F-DED3-4A56-824A-D6FC23540A9B}" dt="2024-09-27T15:57:16.726" v="1101" actId="47"/>
        <pc:sldMkLst>
          <pc:docMk/>
          <pc:sldMk cId="1333525641" sldId="521"/>
        </pc:sldMkLst>
      </pc:sldChg>
      <pc:sldChg chg="del">
        <pc:chgData name="Pastor Zach Dudenhofer" userId="c4a63011-f6e8-401d-b235-a1891ff3d58e" providerId="ADAL" clId="{DA501E4F-DED3-4A56-824A-D6FC23540A9B}" dt="2024-09-27T15:57:16.726" v="1101" actId="47"/>
        <pc:sldMkLst>
          <pc:docMk/>
          <pc:sldMk cId="529728066" sldId="522"/>
        </pc:sldMkLst>
      </pc:sldChg>
      <pc:sldChg chg="del">
        <pc:chgData name="Pastor Zach Dudenhofer" userId="c4a63011-f6e8-401d-b235-a1891ff3d58e" providerId="ADAL" clId="{DA501E4F-DED3-4A56-824A-D6FC23540A9B}" dt="2024-09-27T15:57:16.726" v="1101" actId="47"/>
        <pc:sldMkLst>
          <pc:docMk/>
          <pc:sldMk cId="923655767" sldId="523"/>
        </pc:sldMkLst>
      </pc:sldChg>
      <pc:sldChg chg="del">
        <pc:chgData name="Pastor Zach Dudenhofer" userId="c4a63011-f6e8-401d-b235-a1891ff3d58e" providerId="ADAL" clId="{DA501E4F-DED3-4A56-824A-D6FC23540A9B}" dt="2024-09-27T15:57:16.726" v="1101" actId="47"/>
        <pc:sldMkLst>
          <pc:docMk/>
          <pc:sldMk cId="207927578" sldId="524"/>
        </pc:sldMkLst>
      </pc:sldChg>
      <pc:sldChg chg="addSp delSp modSp mod">
        <pc:chgData name="Pastor Zach Dudenhofer" userId="c4a63011-f6e8-401d-b235-a1891ff3d58e" providerId="ADAL" clId="{DA501E4F-DED3-4A56-824A-D6FC23540A9B}" dt="2024-09-27T15:58:41.210" v="1108" actId="27614"/>
        <pc:sldMkLst>
          <pc:docMk/>
          <pc:sldMk cId="3433457375" sldId="525"/>
        </pc:sldMkLst>
        <pc:picChg chg="add mod">
          <ac:chgData name="Pastor Zach Dudenhofer" userId="c4a63011-f6e8-401d-b235-a1891ff3d58e" providerId="ADAL" clId="{DA501E4F-DED3-4A56-824A-D6FC23540A9B}" dt="2024-09-27T15:58:41.210" v="1108" actId="27614"/>
          <ac:picMkLst>
            <pc:docMk/>
            <pc:sldMk cId="3433457375" sldId="525"/>
            <ac:picMk id="3" creationId="{9DBD58E4-09D8-75FE-C676-985A9A676B21}"/>
          </ac:picMkLst>
        </pc:picChg>
        <pc:picChg chg="del mod">
          <ac:chgData name="Pastor Zach Dudenhofer" userId="c4a63011-f6e8-401d-b235-a1891ff3d58e" providerId="ADAL" clId="{DA501E4F-DED3-4A56-824A-D6FC23540A9B}" dt="2024-09-27T15:58:37.692" v="1106" actId="478"/>
          <ac:picMkLst>
            <pc:docMk/>
            <pc:sldMk cId="3433457375" sldId="525"/>
            <ac:picMk id="5" creationId="{32180EE8-670F-6353-9BAC-B4757F90D048}"/>
          </ac:picMkLst>
        </pc:picChg>
      </pc:sldChg>
      <pc:sldChg chg="addSp delSp modSp mod">
        <pc:chgData name="Pastor Zach Dudenhofer" userId="c4a63011-f6e8-401d-b235-a1891ff3d58e" providerId="ADAL" clId="{DA501E4F-DED3-4A56-824A-D6FC23540A9B}" dt="2024-09-27T15:58:45.485" v="1112" actId="962"/>
        <pc:sldMkLst>
          <pc:docMk/>
          <pc:sldMk cId="3760098708" sldId="526"/>
        </pc:sldMkLst>
        <pc:picChg chg="del">
          <ac:chgData name="Pastor Zach Dudenhofer" userId="c4a63011-f6e8-401d-b235-a1891ff3d58e" providerId="ADAL" clId="{DA501E4F-DED3-4A56-824A-D6FC23540A9B}" dt="2024-09-27T15:58:42.348" v="1109" actId="478"/>
          <ac:picMkLst>
            <pc:docMk/>
            <pc:sldMk cId="3760098708" sldId="526"/>
            <ac:picMk id="3" creationId="{9ABD6D13-D423-1410-CD02-3CCBBE310FF9}"/>
          </ac:picMkLst>
        </pc:picChg>
        <pc:picChg chg="add mod">
          <ac:chgData name="Pastor Zach Dudenhofer" userId="c4a63011-f6e8-401d-b235-a1891ff3d58e" providerId="ADAL" clId="{DA501E4F-DED3-4A56-824A-D6FC23540A9B}" dt="2024-09-27T15:58:45.485" v="1112" actId="962"/>
          <ac:picMkLst>
            <pc:docMk/>
            <pc:sldMk cId="3760098708" sldId="526"/>
            <ac:picMk id="4" creationId="{DE814048-C086-F136-EA55-5FF7D86F7F99}"/>
          </ac:picMkLst>
        </pc:picChg>
      </pc:sldChg>
      <pc:sldChg chg="modSp add mod">
        <pc:chgData name="Pastor Zach Dudenhofer" userId="c4a63011-f6e8-401d-b235-a1891ff3d58e" providerId="ADAL" clId="{DA501E4F-DED3-4A56-824A-D6FC23540A9B}" dt="2024-09-27T15:03:25.816" v="3" actId="20577"/>
        <pc:sldMkLst>
          <pc:docMk/>
          <pc:sldMk cId="1190107885" sldId="527"/>
        </pc:sldMkLst>
        <pc:spChg chg="mod">
          <ac:chgData name="Pastor Zach Dudenhofer" userId="c4a63011-f6e8-401d-b235-a1891ff3d58e" providerId="ADAL" clId="{DA501E4F-DED3-4A56-824A-D6FC23540A9B}" dt="2024-09-27T15:03:25.816" v="3" actId="20577"/>
          <ac:spMkLst>
            <pc:docMk/>
            <pc:sldMk cId="1190107885" sldId="527"/>
            <ac:spMk id="3" creationId="{E0C6A70B-0872-8155-CCE0-3F2601365044}"/>
          </ac:spMkLst>
        </pc:spChg>
      </pc:sldChg>
      <pc:sldChg chg="modSp add mod">
        <pc:chgData name="Pastor Zach Dudenhofer" userId="c4a63011-f6e8-401d-b235-a1891ff3d58e" providerId="ADAL" clId="{DA501E4F-DED3-4A56-824A-D6FC23540A9B}" dt="2024-09-27T15:03:30.608" v="5" actId="20577"/>
        <pc:sldMkLst>
          <pc:docMk/>
          <pc:sldMk cId="2626926599" sldId="528"/>
        </pc:sldMkLst>
        <pc:spChg chg="mod">
          <ac:chgData name="Pastor Zach Dudenhofer" userId="c4a63011-f6e8-401d-b235-a1891ff3d58e" providerId="ADAL" clId="{DA501E4F-DED3-4A56-824A-D6FC23540A9B}" dt="2024-09-27T15:03:30.608" v="5" actId="20577"/>
          <ac:spMkLst>
            <pc:docMk/>
            <pc:sldMk cId="2626926599" sldId="528"/>
            <ac:spMk id="3" creationId="{E0C6A70B-0872-8155-CCE0-3F2601365044}"/>
          </ac:spMkLst>
        </pc:spChg>
      </pc:sldChg>
      <pc:sldChg chg="add">
        <pc:chgData name="Pastor Zach Dudenhofer" userId="c4a63011-f6e8-401d-b235-a1891ff3d58e" providerId="ADAL" clId="{DA501E4F-DED3-4A56-824A-D6FC23540A9B}" dt="2024-09-27T15:03:27.399" v="4" actId="2890"/>
        <pc:sldMkLst>
          <pc:docMk/>
          <pc:sldMk cId="735741824" sldId="529"/>
        </pc:sldMkLst>
      </pc:sldChg>
      <pc:sldChg chg="addSp modSp add mod">
        <pc:chgData name="Pastor Zach Dudenhofer" userId="c4a63011-f6e8-401d-b235-a1891ff3d58e" providerId="ADAL" clId="{DA501E4F-DED3-4A56-824A-D6FC23540A9B}" dt="2024-09-27T15:08:38.234" v="66" actId="20577"/>
        <pc:sldMkLst>
          <pc:docMk/>
          <pc:sldMk cId="1176307834" sldId="530"/>
        </pc:sldMkLst>
        <pc:spChg chg="mod">
          <ac:chgData name="Pastor Zach Dudenhofer" userId="c4a63011-f6e8-401d-b235-a1891ff3d58e" providerId="ADAL" clId="{DA501E4F-DED3-4A56-824A-D6FC23540A9B}" dt="2024-09-27T15:07:01.009" v="43" actId="255"/>
          <ac:spMkLst>
            <pc:docMk/>
            <pc:sldMk cId="1176307834" sldId="530"/>
            <ac:spMk id="2" creationId="{9725AC5F-A538-3B8D-AB2A-8E2086C93F5D}"/>
          </ac:spMkLst>
        </pc:spChg>
        <pc:spChg chg="mod">
          <ac:chgData name="Pastor Zach Dudenhofer" userId="c4a63011-f6e8-401d-b235-a1891ff3d58e" providerId="ADAL" clId="{DA501E4F-DED3-4A56-824A-D6FC23540A9B}" dt="2024-09-27T15:07:34.324" v="51" actId="255"/>
          <ac:spMkLst>
            <pc:docMk/>
            <pc:sldMk cId="1176307834" sldId="530"/>
            <ac:spMk id="3" creationId="{E0C6A70B-0872-8155-CCE0-3F2601365044}"/>
          </ac:spMkLst>
        </pc:spChg>
        <pc:spChg chg="add mod">
          <ac:chgData name="Pastor Zach Dudenhofer" userId="c4a63011-f6e8-401d-b235-a1891ff3d58e" providerId="ADAL" clId="{DA501E4F-DED3-4A56-824A-D6FC23540A9B}" dt="2024-09-27T15:08:38.234" v="66" actId="20577"/>
          <ac:spMkLst>
            <pc:docMk/>
            <pc:sldMk cId="1176307834" sldId="530"/>
            <ac:spMk id="4" creationId="{83A6932E-2A0D-9ABB-788C-ADE27D112CD1}"/>
          </ac:spMkLst>
        </pc:spChg>
        <pc:cxnChg chg="add mod">
          <ac:chgData name="Pastor Zach Dudenhofer" userId="c4a63011-f6e8-401d-b235-a1891ff3d58e" providerId="ADAL" clId="{DA501E4F-DED3-4A56-824A-D6FC23540A9B}" dt="2024-09-27T15:08:25.663" v="52"/>
          <ac:cxnSpMkLst>
            <pc:docMk/>
            <pc:sldMk cId="1176307834" sldId="530"/>
            <ac:cxnSpMk id="5" creationId="{B9F2D73D-072F-4E22-394E-9939B43A4DE6}"/>
          </ac:cxnSpMkLst>
        </pc:cxnChg>
      </pc:sldChg>
      <pc:sldChg chg="delSp modSp add mod">
        <pc:chgData name="Pastor Zach Dudenhofer" userId="c4a63011-f6e8-401d-b235-a1891ff3d58e" providerId="ADAL" clId="{DA501E4F-DED3-4A56-824A-D6FC23540A9B}" dt="2024-09-27T15:10:44.786" v="103" actId="478"/>
        <pc:sldMkLst>
          <pc:docMk/>
          <pc:sldMk cId="2615578528" sldId="531"/>
        </pc:sldMkLst>
        <pc:spChg chg="mod">
          <ac:chgData name="Pastor Zach Dudenhofer" userId="c4a63011-f6e8-401d-b235-a1891ff3d58e" providerId="ADAL" clId="{DA501E4F-DED3-4A56-824A-D6FC23540A9B}" dt="2024-09-27T15:09:22.949" v="95" actId="114"/>
          <ac:spMkLst>
            <pc:docMk/>
            <pc:sldMk cId="2615578528" sldId="531"/>
            <ac:spMk id="2" creationId="{9725AC5F-A538-3B8D-AB2A-8E2086C93F5D}"/>
          </ac:spMkLst>
        </pc:spChg>
        <pc:spChg chg="mod">
          <ac:chgData name="Pastor Zach Dudenhofer" userId="c4a63011-f6e8-401d-b235-a1891ff3d58e" providerId="ADAL" clId="{DA501E4F-DED3-4A56-824A-D6FC23540A9B}" dt="2024-09-27T15:10:08.635" v="99" actId="113"/>
          <ac:spMkLst>
            <pc:docMk/>
            <pc:sldMk cId="2615578528" sldId="531"/>
            <ac:spMk id="3" creationId="{E0C6A70B-0872-8155-CCE0-3F2601365044}"/>
          </ac:spMkLst>
        </pc:spChg>
        <pc:spChg chg="del">
          <ac:chgData name="Pastor Zach Dudenhofer" userId="c4a63011-f6e8-401d-b235-a1891ff3d58e" providerId="ADAL" clId="{DA501E4F-DED3-4A56-824A-D6FC23540A9B}" dt="2024-09-27T15:10:44.786" v="103" actId="478"/>
          <ac:spMkLst>
            <pc:docMk/>
            <pc:sldMk cId="2615578528" sldId="531"/>
            <ac:spMk id="4" creationId="{83A6932E-2A0D-9ABB-788C-ADE27D112CD1}"/>
          </ac:spMkLst>
        </pc:spChg>
        <pc:cxnChg chg="del">
          <ac:chgData name="Pastor Zach Dudenhofer" userId="c4a63011-f6e8-401d-b235-a1891ff3d58e" providerId="ADAL" clId="{DA501E4F-DED3-4A56-824A-D6FC23540A9B}" dt="2024-09-27T15:10:44.786" v="103" actId="478"/>
          <ac:cxnSpMkLst>
            <pc:docMk/>
            <pc:sldMk cId="2615578528" sldId="531"/>
            <ac:cxnSpMk id="5" creationId="{B9F2D73D-072F-4E22-394E-9939B43A4DE6}"/>
          </ac:cxnSpMkLst>
        </pc:cxnChg>
      </pc:sldChg>
      <pc:sldChg chg="modSp add mod">
        <pc:chgData name="Pastor Zach Dudenhofer" userId="c4a63011-f6e8-401d-b235-a1891ff3d58e" providerId="ADAL" clId="{DA501E4F-DED3-4A56-824A-D6FC23540A9B}" dt="2024-09-27T15:12:06.089" v="141" actId="20577"/>
        <pc:sldMkLst>
          <pc:docMk/>
          <pc:sldMk cId="2321295531" sldId="532"/>
        </pc:sldMkLst>
        <pc:spChg chg="mod">
          <ac:chgData name="Pastor Zach Dudenhofer" userId="c4a63011-f6e8-401d-b235-a1891ff3d58e" providerId="ADAL" clId="{DA501E4F-DED3-4A56-824A-D6FC23540A9B}" dt="2024-09-27T15:10:14.475" v="102" actId="115"/>
          <ac:spMkLst>
            <pc:docMk/>
            <pc:sldMk cId="2321295531" sldId="532"/>
            <ac:spMk id="3" creationId="{E0C6A70B-0872-8155-CCE0-3F2601365044}"/>
          </ac:spMkLst>
        </pc:spChg>
        <pc:spChg chg="mod">
          <ac:chgData name="Pastor Zach Dudenhofer" userId="c4a63011-f6e8-401d-b235-a1891ff3d58e" providerId="ADAL" clId="{DA501E4F-DED3-4A56-824A-D6FC23540A9B}" dt="2024-09-27T15:12:06.089" v="141" actId="20577"/>
          <ac:spMkLst>
            <pc:docMk/>
            <pc:sldMk cId="2321295531" sldId="532"/>
            <ac:spMk id="4" creationId="{83A6932E-2A0D-9ABB-788C-ADE27D112CD1}"/>
          </ac:spMkLst>
        </pc:spChg>
      </pc:sldChg>
      <pc:sldChg chg="modSp add mod">
        <pc:chgData name="Pastor Zach Dudenhofer" userId="c4a63011-f6e8-401d-b235-a1891ff3d58e" providerId="ADAL" clId="{DA501E4F-DED3-4A56-824A-D6FC23540A9B}" dt="2024-09-27T15:16:06.513" v="283" actId="20577"/>
        <pc:sldMkLst>
          <pc:docMk/>
          <pc:sldMk cId="3042210039" sldId="533"/>
        </pc:sldMkLst>
        <pc:spChg chg="mod">
          <ac:chgData name="Pastor Zach Dudenhofer" userId="c4a63011-f6e8-401d-b235-a1891ff3d58e" providerId="ADAL" clId="{DA501E4F-DED3-4A56-824A-D6FC23540A9B}" dt="2024-09-27T15:13:30.043" v="146" actId="115"/>
          <ac:spMkLst>
            <pc:docMk/>
            <pc:sldMk cId="3042210039" sldId="533"/>
            <ac:spMk id="3" creationId="{E0C6A70B-0872-8155-CCE0-3F2601365044}"/>
          </ac:spMkLst>
        </pc:spChg>
        <pc:spChg chg="mod">
          <ac:chgData name="Pastor Zach Dudenhofer" userId="c4a63011-f6e8-401d-b235-a1891ff3d58e" providerId="ADAL" clId="{DA501E4F-DED3-4A56-824A-D6FC23540A9B}" dt="2024-09-27T15:16:06.513" v="283" actId="20577"/>
          <ac:spMkLst>
            <pc:docMk/>
            <pc:sldMk cId="3042210039" sldId="533"/>
            <ac:spMk id="4" creationId="{83A6932E-2A0D-9ABB-788C-ADE27D112CD1}"/>
          </ac:spMkLst>
        </pc:spChg>
        <pc:cxnChg chg="mod">
          <ac:chgData name="Pastor Zach Dudenhofer" userId="c4a63011-f6e8-401d-b235-a1891ff3d58e" providerId="ADAL" clId="{DA501E4F-DED3-4A56-824A-D6FC23540A9B}" dt="2024-09-27T15:15:36.210" v="262" actId="1035"/>
          <ac:cxnSpMkLst>
            <pc:docMk/>
            <pc:sldMk cId="3042210039" sldId="533"/>
            <ac:cxnSpMk id="5" creationId="{B9F2D73D-072F-4E22-394E-9939B43A4DE6}"/>
          </ac:cxnSpMkLst>
        </pc:cxnChg>
      </pc:sldChg>
      <pc:sldChg chg="modSp add mod">
        <pc:chgData name="Pastor Zach Dudenhofer" userId="c4a63011-f6e8-401d-b235-a1891ff3d58e" providerId="ADAL" clId="{DA501E4F-DED3-4A56-824A-D6FC23540A9B}" dt="2024-09-27T15:25:12.433" v="434" actId="20577"/>
        <pc:sldMkLst>
          <pc:docMk/>
          <pc:sldMk cId="3858014867" sldId="534"/>
        </pc:sldMkLst>
        <pc:spChg chg="mod">
          <ac:chgData name="Pastor Zach Dudenhofer" userId="c4a63011-f6e8-401d-b235-a1891ff3d58e" providerId="ADAL" clId="{DA501E4F-DED3-4A56-824A-D6FC23540A9B}" dt="2024-09-27T15:23:00.210" v="292" actId="113"/>
          <ac:spMkLst>
            <pc:docMk/>
            <pc:sldMk cId="3858014867" sldId="534"/>
            <ac:spMk id="3" creationId="{E0C6A70B-0872-8155-CCE0-3F2601365044}"/>
          </ac:spMkLst>
        </pc:spChg>
        <pc:spChg chg="mod">
          <ac:chgData name="Pastor Zach Dudenhofer" userId="c4a63011-f6e8-401d-b235-a1891ff3d58e" providerId="ADAL" clId="{DA501E4F-DED3-4A56-824A-D6FC23540A9B}" dt="2024-09-27T15:25:12.433" v="434" actId="20577"/>
          <ac:spMkLst>
            <pc:docMk/>
            <pc:sldMk cId="3858014867" sldId="534"/>
            <ac:spMk id="4" creationId="{83A6932E-2A0D-9ABB-788C-ADE27D112CD1}"/>
          </ac:spMkLst>
        </pc:spChg>
      </pc:sldChg>
      <pc:sldChg chg="modSp add mod">
        <pc:chgData name="Pastor Zach Dudenhofer" userId="c4a63011-f6e8-401d-b235-a1891ff3d58e" providerId="ADAL" clId="{DA501E4F-DED3-4A56-824A-D6FC23540A9B}" dt="2024-09-27T15:27:16.728" v="527" actId="1035"/>
        <pc:sldMkLst>
          <pc:docMk/>
          <pc:sldMk cId="1674534169" sldId="535"/>
        </pc:sldMkLst>
        <pc:spChg chg="mod">
          <ac:chgData name="Pastor Zach Dudenhofer" userId="c4a63011-f6e8-401d-b235-a1891ff3d58e" providerId="ADAL" clId="{DA501E4F-DED3-4A56-824A-D6FC23540A9B}" dt="2024-09-27T15:25:35.443" v="439" actId="115"/>
          <ac:spMkLst>
            <pc:docMk/>
            <pc:sldMk cId="1674534169" sldId="535"/>
            <ac:spMk id="3" creationId="{E0C6A70B-0872-8155-CCE0-3F2601365044}"/>
          </ac:spMkLst>
        </pc:spChg>
        <pc:spChg chg="mod">
          <ac:chgData name="Pastor Zach Dudenhofer" userId="c4a63011-f6e8-401d-b235-a1891ff3d58e" providerId="ADAL" clId="{DA501E4F-DED3-4A56-824A-D6FC23540A9B}" dt="2024-09-27T15:27:16.728" v="527" actId="1035"/>
          <ac:spMkLst>
            <pc:docMk/>
            <pc:sldMk cId="1674534169" sldId="535"/>
            <ac:spMk id="4" creationId="{83A6932E-2A0D-9ABB-788C-ADE27D112CD1}"/>
          </ac:spMkLst>
        </pc:spChg>
        <pc:cxnChg chg="mod">
          <ac:chgData name="Pastor Zach Dudenhofer" userId="c4a63011-f6e8-401d-b235-a1891ff3d58e" providerId="ADAL" clId="{DA501E4F-DED3-4A56-824A-D6FC23540A9B}" dt="2024-09-27T15:27:16.728" v="527" actId="1035"/>
          <ac:cxnSpMkLst>
            <pc:docMk/>
            <pc:sldMk cId="1674534169" sldId="535"/>
            <ac:cxnSpMk id="5" creationId="{B9F2D73D-072F-4E22-394E-9939B43A4DE6}"/>
          </ac:cxnSpMkLst>
        </pc:cxnChg>
      </pc:sldChg>
      <pc:sldChg chg="modSp add mod">
        <pc:chgData name="Pastor Zach Dudenhofer" userId="c4a63011-f6e8-401d-b235-a1891ff3d58e" providerId="ADAL" clId="{DA501E4F-DED3-4A56-824A-D6FC23540A9B}" dt="2024-09-27T15:31:10.247" v="649" actId="1036"/>
        <pc:sldMkLst>
          <pc:docMk/>
          <pc:sldMk cId="3179311352" sldId="536"/>
        </pc:sldMkLst>
        <pc:spChg chg="mod">
          <ac:chgData name="Pastor Zach Dudenhofer" userId="c4a63011-f6e8-401d-b235-a1891ff3d58e" providerId="ADAL" clId="{DA501E4F-DED3-4A56-824A-D6FC23540A9B}" dt="2024-09-27T15:27:58.282" v="534" actId="115"/>
          <ac:spMkLst>
            <pc:docMk/>
            <pc:sldMk cId="3179311352" sldId="536"/>
            <ac:spMk id="3" creationId="{E0C6A70B-0872-8155-CCE0-3F2601365044}"/>
          </ac:spMkLst>
        </pc:spChg>
        <pc:spChg chg="mod">
          <ac:chgData name="Pastor Zach Dudenhofer" userId="c4a63011-f6e8-401d-b235-a1891ff3d58e" providerId="ADAL" clId="{DA501E4F-DED3-4A56-824A-D6FC23540A9B}" dt="2024-09-27T15:31:10.247" v="649" actId="1036"/>
          <ac:spMkLst>
            <pc:docMk/>
            <pc:sldMk cId="3179311352" sldId="536"/>
            <ac:spMk id="4" creationId="{83A6932E-2A0D-9ABB-788C-ADE27D112CD1}"/>
          </ac:spMkLst>
        </pc:spChg>
        <pc:cxnChg chg="mod">
          <ac:chgData name="Pastor Zach Dudenhofer" userId="c4a63011-f6e8-401d-b235-a1891ff3d58e" providerId="ADAL" clId="{DA501E4F-DED3-4A56-824A-D6FC23540A9B}" dt="2024-09-27T15:31:10.247" v="649" actId="1036"/>
          <ac:cxnSpMkLst>
            <pc:docMk/>
            <pc:sldMk cId="3179311352" sldId="536"/>
            <ac:cxnSpMk id="5" creationId="{B9F2D73D-072F-4E22-394E-9939B43A4DE6}"/>
          </ac:cxnSpMkLst>
        </pc:cxnChg>
      </pc:sldChg>
      <pc:sldChg chg="delSp modSp add mod">
        <pc:chgData name="Pastor Zach Dudenhofer" userId="c4a63011-f6e8-401d-b235-a1891ff3d58e" providerId="ADAL" clId="{DA501E4F-DED3-4A56-824A-D6FC23540A9B}" dt="2024-09-27T15:31:48.399" v="655" actId="478"/>
        <pc:sldMkLst>
          <pc:docMk/>
          <pc:sldMk cId="1297006707" sldId="537"/>
        </pc:sldMkLst>
        <pc:spChg chg="mod">
          <ac:chgData name="Pastor Zach Dudenhofer" userId="c4a63011-f6e8-401d-b235-a1891ff3d58e" providerId="ADAL" clId="{DA501E4F-DED3-4A56-824A-D6FC23540A9B}" dt="2024-09-27T15:31:43.281" v="654" actId="115"/>
          <ac:spMkLst>
            <pc:docMk/>
            <pc:sldMk cId="1297006707" sldId="537"/>
            <ac:spMk id="3" creationId="{E0C6A70B-0872-8155-CCE0-3F2601365044}"/>
          </ac:spMkLst>
        </pc:spChg>
        <pc:spChg chg="del">
          <ac:chgData name="Pastor Zach Dudenhofer" userId="c4a63011-f6e8-401d-b235-a1891ff3d58e" providerId="ADAL" clId="{DA501E4F-DED3-4A56-824A-D6FC23540A9B}" dt="2024-09-27T15:31:48.399" v="655" actId="478"/>
          <ac:spMkLst>
            <pc:docMk/>
            <pc:sldMk cId="1297006707" sldId="537"/>
            <ac:spMk id="4" creationId="{83A6932E-2A0D-9ABB-788C-ADE27D112CD1}"/>
          </ac:spMkLst>
        </pc:spChg>
        <pc:cxnChg chg="del">
          <ac:chgData name="Pastor Zach Dudenhofer" userId="c4a63011-f6e8-401d-b235-a1891ff3d58e" providerId="ADAL" clId="{DA501E4F-DED3-4A56-824A-D6FC23540A9B}" dt="2024-09-27T15:31:48.399" v="655" actId="478"/>
          <ac:cxnSpMkLst>
            <pc:docMk/>
            <pc:sldMk cId="1297006707" sldId="537"/>
            <ac:cxnSpMk id="5" creationId="{B9F2D73D-072F-4E22-394E-9939B43A4DE6}"/>
          </ac:cxnSpMkLst>
        </pc:cxnChg>
      </pc:sldChg>
      <pc:sldChg chg="addSp delSp modSp add mod">
        <pc:chgData name="Pastor Zach Dudenhofer" userId="c4a63011-f6e8-401d-b235-a1891ff3d58e" providerId="ADAL" clId="{DA501E4F-DED3-4A56-824A-D6FC23540A9B}" dt="2024-09-27T15:38:19.248" v="754" actId="20577"/>
        <pc:sldMkLst>
          <pc:docMk/>
          <pc:sldMk cId="2874125713" sldId="538"/>
        </pc:sldMkLst>
        <pc:spChg chg="del">
          <ac:chgData name="Pastor Zach Dudenhofer" userId="c4a63011-f6e8-401d-b235-a1891ff3d58e" providerId="ADAL" clId="{DA501E4F-DED3-4A56-824A-D6FC23540A9B}" dt="2024-09-27T15:33:25.437" v="665" actId="478"/>
          <ac:spMkLst>
            <pc:docMk/>
            <pc:sldMk cId="2874125713" sldId="538"/>
            <ac:spMk id="2" creationId="{9725AC5F-A538-3B8D-AB2A-8E2086C93F5D}"/>
          </ac:spMkLst>
        </pc:spChg>
        <pc:spChg chg="mod">
          <ac:chgData name="Pastor Zach Dudenhofer" userId="c4a63011-f6e8-401d-b235-a1891ff3d58e" providerId="ADAL" clId="{DA501E4F-DED3-4A56-824A-D6FC23540A9B}" dt="2024-09-27T15:36:31.249" v="743" actId="115"/>
          <ac:spMkLst>
            <pc:docMk/>
            <pc:sldMk cId="2874125713" sldId="538"/>
            <ac:spMk id="3" creationId="{E0C6A70B-0872-8155-CCE0-3F2601365044}"/>
          </ac:spMkLst>
        </pc:spChg>
        <pc:spChg chg="add mod">
          <ac:chgData name="Pastor Zach Dudenhofer" userId="c4a63011-f6e8-401d-b235-a1891ff3d58e" providerId="ADAL" clId="{DA501E4F-DED3-4A56-824A-D6FC23540A9B}" dt="2024-09-27T15:33:23.004" v="664"/>
          <ac:spMkLst>
            <pc:docMk/>
            <pc:sldMk cId="2874125713" sldId="538"/>
            <ac:spMk id="4" creationId="{5087174C-C4BE-4A05-A0C8-4CF1169014A3}"/>
          </ac:spMkLst>
        </pc:spChg>
        <pc:spChg chg="add del mod">
          <ac:chgData name="Pastor Zach Dudenhofer" userId="c4a63011-f6e8-401d-b235-a1891ff3d58e" providerId="ADAL" clId="{DA501E4F-DED3-4A56-824A-D6FC23540A9B}" dt="2024-09-27T15:33:28.559" v="666" actId="478"/>
          <ac:spMkLst>
            <pc:docMk/>
            <pc:sldMk cId="2874125713" sldId="538"/>
            <ac:spMk id="6" creationId="{CEBE32CD-D633-EE7E-CA99-AA88BCA16C62}"/>
          </ac:spMkLst>
        </pc:spChg>
        <pc:spChg chg="add mod">
          <ac:chgData name="Pastor Zach Dudenhofer" userId="c4a63011-f6e8-401d-b235-a1891ff3d58e" providerId="ADAL" clId="{DA501E4F-DED3-4A56-824A-D6FC23540A9B}" dt="2024-09-27T15:33:44.488" v="683" actId="255"/>
          <ac:spMkLst>
            <pc:docMk/>
            <pc:sldMk cId="2874125713" sldId="538"/>
            <ac:spMk id="7" creationId="{F6213A2A-0AF7-312D-DBAA-798700E232FE}"/>
          </ac:spMkLst>
        </pc:spChg>
        <pc:spChg chg="add del mod">
          <ac:chgData name="Pastor Zach Dudenhofer" userId="c4a63011-f6e8-401d-b235-a1891ff3d58e" providerId="ADAL" clId="{DA501E4F-DED3-4A56-824A-D6FC23540A9B}" dt="2024-09-27T15:35:59.367" v="740" actId="478"/>
          <ac:spMkLst>
            <pc:docMk/>
            <pc:sldMk cId="2874125713" sldId="538"/>
            <ac:spMk id="8" creationId="{E11869B2-201C-81EE-9D74-AFE98CC78438}"/>
          </ac:spMkLst>
        </pc:spChg>
        <pc:spChg chg="add mod">
          <ac:chgData name="Pastor Zach Dudenhofer" userId="c4a63011-f6e8-401d-b235-a1891ff3d58e" providerId="ADAL" clId="{DA501E4F-DED3-4A56-824A-D6FC23540A9B}" dt="2024-09-27T15:38:19.248" v="754" actId="20577"/>
          <ac:spMkLst>
            <pc:docMk/>
            <pc:sldMk cId="2874125713" sldId="538"/>
            <ac:spMk id="10" creationId="{9AB79D1E-D278-C2D9-D261-77D7FD5CA188}"/>
          </ac:spMkLst>
        </pc:spChg>
        <pc:cxnChg chg="add del mod">
          <ac:chgData name="Pastor Zach Dudenhofer" userId="c4a63011-f6e8-401d-b235-a1891ff3d58e" providerId="ADAL" clId="{DA501E4F-DED3-4A56-824A-D6FC23540A9B}" dt="2024-09-27T15:35:59.367" v="740" actId="478"/>
          <ac:cxnSpMkLst>
            <pc:docMk/>
            <pc:sldMk cId="2874125713" sldId="538"/>
            <ac:cxnSpMk id="9" creationId="{AF039E5F-3B27-484C-FBB5-CFD8D6F4DF3A}"/>
          </ac:cxnSpMkLst>
        </pc:cxnChg>
        <pc:cxnChg chg="add mod">
          <ac:chgData name="Pastor Zach Dudenhofer" userId="c4a63011-f6e8-401d-b235-a1891ff3d58e" providerId="ADAL" clId="{DA501E4F-DED3-4A56-824A-D6FC23540A9B}" dt="2024-09-27T15:38:11.712" v="753" actId="1035"/>
          <ac:cxnSpMkLst>
            <pc:docMk/>
            <pc:sldMk cId="2874125713" sldId="538"/>
            <ac:cxnSpMk id="11" creationId="{36249BC3-5045-A79D-11A2-22130294BA6F}"/>
          </ac:cxnSpMkLst>
        </pc:cxnChg>
      </pc:sldChg>
      <pc:sldChg chg="addSp delSp add mod ord">
        <pc:chgData name="Pastor Zach Dudenhofer" userId="c4a63011-f6e8-401d-b235-a1891ff3d58e" providerId="ADAL" clId="{DA501E4F-DED3-4A56-824A-D6FC23540A9B}" dt="2024-09-27T15:37:06.135" v="749" actId="478"/>
        <pc:sldMkLst>
          <pc:docMk/>
          <pc:sldMk cId="1153922498" sldId="539"/>
        </pc:sldMkLst>
        <pc:spChg chg="add del">
          <ac:chgData name="Pastor Zach Dudenhofer" userId="c4a63011-f6e8-401d-b235-a1891ff3d58e" providerId="ADAL" clId="{DA501E4F-DED3-4A56-824A-D6FC23540A9B}" dt="2024-09-27T15:37:06.135" v="749" actId="478"/>
          <ac:spMkLst>
            <pc:docMk/>
            <pc:sldMk cId="1153922498" sldId="539"/>
            <ac:spMk id="8" creationId="{E11869B2-201C-81EE-9D74-AFE98CC78438}"/>
          </ac:spMkLst>
        </pc:spChg>
        <pc:cxnChg chg="add del">
          <ac:chgData name="Pastor Zach Dudenhofer" userId="c4a63011-f6e8-401d-b235-a1891ff3d58e" providerId="ADAL" clId="{DA501E4F-DED3-4A56-824A-D6FC23540A9B}" dt="2024-09-27T15:37:06.135" v="749" actId="478"/>
          <ac:cxnSpMkLst>
            <pc:docMk/>
            <pc:sldMk cId="1153922498" sldId="539"/>
            <ac:cxnSpMk id="9" creationId="{AF039E5F-3B27-484C-FBB5-CFD8D6F4DF3A}"/>
          </ac:cxnSpMkLst>
        </pc:cxnChg>
      </pc:sldChg>
      <pc:sldChg chg="modSp add mod">
        <pc:chgData name="Pastor Zach Dudenhofer" userId="c4a63011-f6e8-401d-b235-a1891ff3d58e" providerId="ADAL" clId="{DA501E4F-DED3-4A56-824A-D6FC23540A9B}" dt="2024-09-27T15:44:52.147" v="837" actId="113"/>
        <pc:sldMkLst>
          <pc:docMk/>
          <pc:sldMk cId="3378419949" sldId="540"/>
        </pc:sldMkLst>
        <pc:spChg chg="mod">
          <ac:chgData name="Pastor Zach Dudenhofer" userId="c4a63011-f6e8-401d-b235-a1891ff3d58e" providerId="ADAL" clId="{DA501E4F-DED3-4A56-824A-D6FC23540A9B}" dt="2024-09-27T15:44:52.147" v="837" actId="113"/>
          <ac:spMkLst>
            <pc:docMk/>
            <pc:sldMk cId="3378419949" sldId="540"/>
            <ac:spMk id="3" creationId="{E0C6A70B-0872-8155-CCE0-3F2601365044}"/>
          </ac:spMkLst>
        </pc:spChg>
        <pc:spChg chg="mod">
          <ac:chgData name="Pastor Zach Dudenhofer" userId="c4a63011-f6e8-401d-b235-a1891ff3d58e" providerId="ADAL" clId="{DA501E4F-DED3-4A56-824A-D6FC23540A9B}" dt="2024-09-27T15:40:30.287" v="826" actId="20577"/>
          <ac:spMkLst>
            <pc:docMk/>
            <pc:sldMk cId="3378419949" sldId="540"/>
            <ac:spMk id="10" creationId="{9AB79D1E-D278-C2D9-D261-77D7FD5CA188}"/>
          </ac:spMkLst>
        </pc:spChg>
      </pc:sldChg>
      <pc:sldChg chg="modSp add del mod">
        <pc:chgData name="Pastor Zach Dudenhofer" userId="c4a63011-f6e8-401d-b235-a1891ff3d58e" providerId="ADAL" clId="{DA501E4F-DED3-4A56-824A-D6FC23540A9B}" dt="2024-09-27T15:46:50.518" v="947" actId="1036"/>
        <pc:sldMkLst>
          <pc:docMk/>
          <pc:sldMk cId="3553240916" sldId="541"/>
        </pc:sldMkLst>
        <pc:spChg chg="mod">
          <ac:chgData name="Pastor Zach Dudenhofer" userId="c4a63011-f6e8-401d-b235-a1891ff3d58e" providerId="ADAL" clId="{DA501E4F-DED3-4A56-824A-D6FC23540A9B}" dt="2024-09-27T15:45:38.008" v="844" actId="113"/>
          <ac:spMkLst>
            <pc:docMk/>
            <pc:sldMk cId="3553240916" sldId="541"/>
            <ac:spMk id="3" creationId="{E0C6A70B-0872-8155-CCE0-3F2601365044}"/>
          </ac:spMkLst>
        </pc:spChg>
        <pc:spChg chg="mod">
          <ac:chgData name="Pastor Zach Dudenhofer" userId="c4a63011-f6e8-401d-b235-a1891ff3d58e" providerId="ADAL" clId="{DA501E4F-DED3-4A56-824A-D6FC23540A9B}" dt="2024-09-27T15:46:50.518" v="947" actId="1036"/>
          <ac:spMkLst>
            <pc:docMk/>
            <pc:sldMk cId="3553240916" sldId="541"/>
            <ac:spMk id="10" creationId="{9AB79D1E-D278-C2D9-D261-77D7FD5CA188}"/>
          </ac:spMkLst>
        </pc:spChg>
        <pc:cxnChg chg="mod">
          <ac:chgData name="Pastor Zach Dudenhofer" userId="c4a63011-f6e8-401d-b235-a1891ff3d58e" providerId="ADAL" clId="{DA501E4F-DED3-4A56-824A-D6FC23540A9B}" dt="2024-09-27T15:46:50.518" v="947" actId="1036"/>
          <ac:cxnSpMkLst>
            <pc:docMk/>
            <pc:sldMk cId="3553240916" sldId="541"/>
            <ac:cxnSpMk id="11" creationId="{36249BC3-5045-A79D-11A2-22130294BA6F}"/>
          </ac:cxnSpMkLst>
        </pc:cxnChg>
      </pc:sldChg>
      <pc:sldChg chg="delSp modSp add mod">
        <pc:chgData name="Pastor Zach Dudenhofer" userId="c4a63011-f6e8-401d-b235-a1891ff3d58e" providerId="ADAL" clId="{DA501E4F-DED3-4A56-824A-D6FC23540A9B}" dt="2024-09-27T15:56:29.589" v="1098" actId="478"/>
        <pc:sldMkLst>
          <pc:docMk/>
          <pc:sldMk cId="4194515859" sldId="542"/>
        </pc:sldMkLst>
        <pc:spChg chg="mod">
          <ac:chgData name="Pastor Zach Dudenhofer" userId="c4a63011-f6e8-401d-b235-a1891ff3d58e" providerId="ADAL" clId="{DA501E4F-DED3-4A56-824A-D6FC23540A9B}" dt="2024-09-27T15:56:25.510" v="1097" actId="115"/>
          <ac:spMkLst>
            <pc:docMk/>
            <pc:sldMk cId="4194515859" sldId="542"/>
            <ac:spMk id="3" creationId="{E0C6A70B-0872-8155-CCE0-3F2601365044}"/>
          </ac:spMkLst>
        </pc:spChg>
        <pc:spChg chg="del mod">
          <ac:chgData name="Pastor Zach Dudenhofer" userId="c4a63011-f6e8-401d-b235-a1891ff3d58e" providerId="ADAL" clId="{DA501E4F-DED3-4A56-824A-D6FC23540A9B}" dt="2024-09-27T15:56:29.589" v="1098" actId="478"/>
          <ac:spMkLst>
            <pc:docMk/>
            <pc:sldMk cId="4194515859" sldId="542"/>
            <ac:spMk id="10" creationId="{9AB79D1E-D278-C2D9-D261-77D7FD5CA188}"/>
          </ac:spMkLst>
        </pc:spChg>
        <pc:cxnChg chg="del mod">
          <ac:chgData name="Pastor Zach Dudenhofer" userId="c4a63011-f6e8-401d-b235-a1891ff3d58e" providerId="ADAL" clId="{DA501E4F-DED3-4A56-824A-D6FC23540A9B}" dt="2024-09-27T15:56:29.589" v="1098" actId="478"/>
          <ac:cxnSpMkLst>
            <pc:docMk/>
            <pc:sldMk cId="4194515859" sldId="542"/>
            <ac:cxnSpMk id="11" creationId="{36249BC3-5045-A79D-11A2-22130294BA6F}"/>
          </ac:cxnSpMkLst>
        </pc:cxnChg>
      </pc:sldChg>
      <pc:sldChg chg="add ord">
        <pc:chgData name="Pastor Zach Dudenhofer" userId="c4a63011-f6e8-401d-b235-a1891ff3d58e" providerId="ADAL" clId="{DA501E4F-DED3-4A56-824A-D6FC23540A9B}" dt="2024-09-27T15:56:35.506" v="1100"/>
        <pc:sldMkLst>
          <pc:docMk/>
          <pc:sldMk cId="2860122351" sldId="543"/>
        </pc:sldMkLst>
      </pc:sldChg>
    </pc:docChg>
  </pc:docChgLst>
  <pc:docChgLst>
    <pc:chgData name="Pastor Zach Dudenhofer" userId="c4a63011-f6e8-401d-b235-a1891ff3d58e" providerId="ADAL" clId="{4CA7A940-773D-4A49-BAEA-6C3C88B39B4F}"/>
    <pc:docChg chg="undo custSel addSld delSld modSld">
      <pc:chgData name="Pastor Zach Dudenhofer" userId="c4a63011-f6e8-401d-b235-a1891ff3d58e" providerId="ADAL" clId="{4CA7A940-773D-4A49-BAEA-6C3C88B39B4F}" dt="2024-08-23T18:48:58.080" v="1016" actId="27614"/>
      <pc:docMkLst>
        <pc:docMk/>
      </pc:docMkLst>
      <pc:sldChg chg="addSp delSp modSp mod">
        <pc:chgData name="Pastor Zach Dudenhofer" userId="c4a63011-f6e8-401d-b235-a1891ff3d58e" providerId="ADAL" clId="{4CA7A940-773D-4A49-BAEA-6C3C88B39B4F}" dt="2024-08-23T18:21:49.144" v="3" actId="962"/>
        <pc:sldMkLst>
          <pc:docMk/>
          <pc:sldMk cId="785318392" sldId="263"/>
        </pc:sldMkLst>
        <pc:picChg chg="add mod">
          <ac:chgData name="Pastor Zach Dudenhofer" userId="c4a63011-f6e8-401d-b235-a1891ff3d58e" providerId="ADAL" clId="{4CA7A940-773D-4A49-BAEA-6C3C88B39B4F}" dt="2024-08-23T18:21:49.144" v="3" actId="962"/>
          <ac:picMkLst>
            <pc:docMk/>
            <pc:sldMk cId="785318392" sldId="263"/>
            <ac:picMk id="3" creationId="{5AC404FF-5E4C-AB17-8BD4-BBDE995A31B8}"/>
          </ac:picMkLst>
        </pc:picChg>
        <pc:picChg chg="del">
          <ac:chgData name="Pastor Zach Dudenhofer" userId="c4a63011-f6e8-401d-b235-a1891ff3d58e" providerId="ADAL" clId="{4CA7A940-773D-4A49-BAEA-6C3C88B39B4F}" dt="2024-08-23T18:21:44.140" v="0" actId="478"/>
          <ac:picMkLst>
            <pc:docMk/>
            <pc:sldMk cId="785318392" sldId="263"/>
            <ac:picMk id="6" creationId="{78B4DAC1-8CE3-493B-5FEF-73E42359D9C3}"/>
          </ac:picMkLst>
        </pc:picChg>
      </pc:sldChg>
      <pc:sldChg chg="modSp mod">
        <pc:chgData name="Pastor Zach Dudenhofer" userId="c4a63011-f6e8-401d-b235-a1891ff3d58e" providerId="ADAL" clId="{4CA7A940-773D-4A49-BAEA-6C3C88B39B4F}" dt="2024-08-23T18:32:55.739" v="336" actId="207"/>
        <pc:sldMkLst>
          <pc:docMk/>
          <pc:sldMk cId="3021919817" sldId="265"/>
        </pc:sldMkLst>
        <pc:spChg chg="mod">
          <ac:chgData name="Pastor Zach Dudenhofer" userId="c4a63011-f6e8-401d-b235-a1891ff3d58e" providerId="ADAL" clId="{4CA7A940-773D-4A49-BAEA-6C3C88B39B4F}" dt="2024-08-23T18:32:55.739" v="336" actId="207"/>
          <ac:spMkLst>
            <pc:docMk/>
            <pc:sldMk cId="3021919817" sldId="265"/>
            <ac:spMk id="2" creationId="{9725AC5F-A538-3B8D-AB2A-8E2086C93F5D}"/>
          </ac:spMkLst>
        </pc:spChg>
        <pc:spChg chg="mod">
          <ac:chgData name="Pastor Zach Dudenhofer" userId="c4a63011-f6e8-401d-b235-a1891ff3d58e" providerId="ADAL" clId="{4CA7A940-773D-4A49-BAEA-6C3C88B39B4F}" dt="2024-08-23T18:27:57.143" v="222" actId="403"/>
          <ac:spMkLst>
            <pc:docMk/>
            <pc:sldMk cId="3021919817" sldId="265"/>
            <ac:spMk id="3" creationId="{E0C6A70B-0872-8155-CCE0-3F2601365044}"/>
          </ac:spMkLst>
        </pc:spChg>
      </pc:sldChg>
      <pc:sldChg chg="del">
        <pc:chgData name="Pastor Zach Dudenhofer" userId="c4a63011-f6e8-401d-b235-a1891ff3d58e" providerId="ADAL" clId="{4CA7A940-773D-4A49-BAEA-6C3C88B39B4F}" dt="2024-08-23T18:47:07.310" v="1013" actId="47"/>
        <pc:sldMkLst>
          <pc:docMk/>
          <pc:sldMk cId="927716071" sldId="338"/>
        </pc:sldMkLst>
      </pc:sldChg>
      <pc:sldChg chg="addSp delSp modSp mod">
        <pc:chgData name="Pastor Zach Dudenhofer" userId="c4a63011-f6e8-401d-b235-a1891ff3d58e" providerId="ADAL" clId="{4CA7A940-773D-4A49-BAEA-6C3C88B39B4F}" dt="2024-08-23T18:32:40.704" v="335" actId="207"/>
        <pc:sldMkLst>
          <pc:docMk/>
          <pc:sldMk cId="1279583432" sldId="371"/>
        </pc:sldMkLst>
        <pc:spChg chg="mod">
          <ac:chgData name="Pastor Zach Dudenhofer" userId="c4a63011-f6e8-401d-b235-a1891ff3d58e" providerId="ADAL" clId="{4CA7A940-773D-4A49-BAEA-6C3C88B39B4F}" dt="2024-08-23T18:32:40.704" v="335" actId="207"/>
          <ac:spMkLst>
            <pc:docMk/>
            <pc:sldMk cId="1279583432" sldId="371"/>
            <ac:spMk id="2" creationId="{9725AC5F-A538-3B8D-AB2A-8E2086C93F5D}"/>
          </ac:spMkLst>
        </pc:spChg>
        <pc:spChg chg="mod">
          <ac:chgData name="Pastor Zach Dudenhofer" userId="c4a63011-f6e8-401d-b235-a1891ff3d58e" providerId="ADAL" clId="{4CA7A940-773D-4A49-BAEA-6C3C88B39B4F}" dt="2024-08-23T18:25:07.972" v="182" actId="113"/>
          <ac:spMkLst>
            <pc:docMk/>
            <pc:sldMk cId="1279583432" sldId="371"/>
            <ac:spMk id="3" creationId="{E0C6A70B-0872-8155-CCE0-3F2601365044}"/>
          </ac:spMkLst>
        </pc:spChg>
        <pc:picChg chg="add del mod">
          <ac:chgData name="Pastor Zach Dudenhofer" userId="c4a63011-f6e8-401d-b235-a1891ff3d58e" providerId="ADAL" clId="{4CA7A940-773D-4A49-BAEA-6C3C88B39B4F}" dt="2024-08-23T18:23:53.371" v="8" actId="478"/>
          <ac:picMkLst>
            <pc:docMk/>
            <pc:sldMk cId="1279583432" sldId="371"/>
            <ac:picMk id="4" creationId="{4F0B7EAE-E3B4-C835-F556-2C92B03AC9BF}"/>
          </ac:picMkLst>
        </pc:picChg>
      </pc:sldChg>
      <pc:sldChg chg="del">
        <pc:chgData name="Pastor Zach Dudenhofer" userId="c4a63011-f6e8-401d-b235-a1891ff3d58e" providerId="ADAL" clId="{4CA7A940-773D-4A49-BAEA-6C3C88B39B4F}" dt="2024-08-23T18:33:18.144" v="340" actId="47"/>
        <pc:sldMkLst>
          <pc:docMk/>
          <pc:sldMk cId="2000364" sldId="400"/>
        </pc:sldMkLst>
      </pc:sldChg>
      <pc:sldChg chg="del">
        <pc:chgData name="Pastor Zach Dudenhofer" userId="c4a63011-f6e8-401d-b235-a1891ff3d58e" providerId="ADAL" clId="{4CA7A940-773D-4A49-BAEA-6C3C88B39B4F}" dt="2024-08-23T18:33:19.192" v="341" actId="47"/>
        <pc:sldMkLst>
          <pc:docMk/>
          <pc:sldMk cId="4241101807" sldId="401"/>
        </pc:sldMkLst>
      </pc:sldChg>
      <pc:sldChg chg="del">
        <pc:chgData name="Pastor Zach Dudenhofer" userId="c4a63011-f6e8-401d-b235-a1891ff3d58e" providerId="ADAL" clId="{4CA7A940-773D-4A49-BAEA-6C3C88B39B4F}" dt="2024-08-23T18:47:07.310" v="1013" actId="47"/>
        <pc:sldMkLst>
          <pc:docMk/>
          <pc:sldMk cId="2313713223" sldId="402"/>
        </pc:sldMkLst>
      </pc:sldChg>
      <pc:sldChg chg="del">
        <pc:chgData name="Pastor Zach Dudenhofer" userId="c4a63011-f6e8-401d-b235-a1891ff3d58e" providerId="ADAL" clId="{4CA7A940-773D-4A49-BAEA-6C3C88B39B4F}" dt="2024-08-23T18:47:07.310" v="1013" actId="47"/>
        <pc:sldMkLst>
          <pc:docMk/>
          <pc:sldMk cId="379262680" sldId="403"/>
        </pc:sldMkLst>
      </pc:sldChg>
      <pc:sldChg chg="del">
        <pc:chgData name="Pastor Zach Dudenhofer" userId="c4a63011-f6e8-401d-b235-a1891ff3d58e" providerId="ADAL" clId="{4CA7A940-773D-4A49-BAEA-6C3C88B39B4F}" dt="2024-08-23T18:47:07.310" v="1013" actId="47"/>
        <pc:sldMkLst>
          <pc:docMk/>
          <pc:sldMk cId="3682688710" sldId="404"/>
        </pc:sldMkLst>
      </pc:sldChg>
      <pc:sldChg chg="del">
        <pc:chgData name="Pastor Zach Dudenhofer" userId="c4a63011-f6e8-401d-b235-a1891ff3d58e" providerId="ADAL" clId="{4CA7A940-773D-4A49-BAEA-6C3C88B39B4F}" dt="2024-08-23T18:47:07.310" v="1013" actId="47"/>
        <pc:sldMkLst>
          <pc:docMk/>
          <pc:sldMk cId="3674294771" sldId="405"/>
        </pc:sldMkLst>
      </pc:sldChg>
      <pc:sldChg chg="del">
        <pc:chgData name="Pastor Zach Dudenhofer" userId="c4a63011-f6e8-401d-b235-a1891ff3d58e" providerId="ADAL" clId="{4CA7A940-773D-4A49-BAEA-6C3C88B39B4F}" dt="2024-08-23T18:47:07.310" v="1013" actId="47"/>
        <pc:sldMkLst>
          <pc:docMk/>
          <pc:sldMk cId="1668992176" sldId="406"/>
        </pc:sldMkLst>
      </pc:sldChg>
      <pc:sldChg chg="del">
        <pc:chgData name="Pastor Zach Dudenhofer" userId="c4a63011-f6e8-401d-b235-a1891ff3d58e" providerId="ADAL" clId="{4CA7A940-773D-4A49-BAEA-6C3C88B39B4F}" dt="2024-08-23T18:47:07.310" v="1013" actId="47"/>
        <pc:sldMkLst>
          <pc:docMk/>
          <pc:sldMk cId="647471669" sldId="407"/>
        </pc:sldMkLst>
      </pc:sldChg>
      <pc:sldChg chg="del">
        <pc:chgData name="Pastor Zach Dudenhofer" userId="c4a63011-f6e8-401d-b235-a1891ff3d58e" providerId="ADAL" clId="{4CA7A940-773D-4A49-BAEA-6C3C88B39B4F}" dt="2024-08-23T18:47:07.310" v="1013" actId="47"/>
        <pc:sldMkLst>
          <pc:docMk/>
          <pc:sldMk cId="3988880257" sldId="408"/>
        </pc:sldMkLst>
      </pc:sldChg>
      <pc:sldChg chg="del">
        <pc:chgData name="Pastor Zach Dudenhofer" userId="c4a63011-f6e8-401d-b235-a1891ff3d58e" providerId="ADAL" clId="{4CA7A940-773D-4A49-BAEA-6C3C88B39B4F}" dt="2024-08-23T18:47:07.310" v="1013" actId="47"/>
        <pc:sldMkLst>
          <pc:docMk/>
          <pc:sldMk cId="128700912" sldId="409"/>
        </pc:sldMkLst>
      </pc:sldChg>
      <pc:sldChg chg="del">
        <pc:chgData name="Pastor Zach Dudenhofer" userId="c4a63011-f6e8-401d-b235-a1891ff3d58e" providerId="ADAL" clId="{4CA7A940-773D-4A49-BAEA-6C3C88B39B4F}" dt="2024-08-23T18:47:07.310" v="1013" actId="47"/>
        <pc:sldMkLst>
          <pc:docMk/>
          <pc:sldMk cId="948053755" sldId="410"/>
        </pc:sldMkLst>
      </pc:sldChg>
      <pc:sldChg chg="del">
        <pc:chgData name="Pastor Zach Dudenhofer" userId="c4a63011-f6e8-401d-b235-a1891ff3d58e" providerId="ADAL" clId="{4CA7A940-773D-4A49-BAEA-6C3C88B39B4F}" dt="2024-08-23T18:47:07.310" v="1013" actId="47"/>
        <pc:sldMkLst>
          <pc:docMk/>
          <pc:sldMk cId="3823073455" sldId="411"/>
        </pc:sldMkLst>
      </pc:sldChg>
      <pc:sldChg chg="del">
        <pc:chgData name="Pastor Zach Dudenhofer" userId="c4a63011-f6e8-401d-b235-a1891ff3d58e" providerId="ADAL" clId="{4CA7A940-773D-4A49-BAEA-6C3C88B39B4F}" dt="2024-08-23T18:47:07.310" v="1013" actId="47"/>
        <pc:sldMkLst>
          <pc:docMk/>
          <pc:sldMk cId="693055880" sldId="412"/>
        </pc:sldMkLst>
      </pc:sldChg>
      <pc:sldChg chg="modSp add mod">
        <pc:chgData name="Pastor Zach Dudenhofer" userId="c4a63011-f6e8-401d-b235-a1891ff3d58e" providerId="ADAL" clId="{4CA7A940-773D-4A49-BAEA-6C3C88B39B4F}" dt="2024-08-23T18:33:02.634" v="337" actId="207"/>
        <pc:sldMkLst>
          <pc:docMk/>
          <pc:sldMk cId="3791872731" sldId="413"/>
        </pc:sldMkLst>
        <pc:spChg chg="mod">
          <ac:chgData name="Pastor Zach Dudenhofer" userId="c4a63011-f6e8-401d-b235-a1891ff3d58e" providerId="ADAL" clId="{4CA7A940-773D-4A49-BAEA-6C3C88B39B4F}" dt="2024-08-23T18:33:02.634" v="337" actId="207"/>
          <ac:spMkLst>
            <pc:docMk/>
            <pc:sldMk cId="3791872731" sldId="413"/>
            <ac:spMk id="2" creationId="{9725AC5F-A538-3B8D-AB2A-8E2086C93F5D}"/>
          </ac:spMkLst>
        </pc:spChg>
        <pc:spChg chg="mod">
          <ac:chgData name="Pastor Zach Dudenhofer" userId="c4a63011-f6e8-401d-b235-a1891ff3d58e" providerId="ADAL" clId="{4CA7A940-773D-4A49-BAEA-6C3C88B39B4F}" dt="2024-08-23T18:28:13.568" v="227" actId="403"/>
          <ac:spMkLst>
            <pc:docMk/>
            <pc:sldMk cId="3791872731" sldId="413"/>
            <ac:spMk id="3" creationId="{E0C6A70B-0872-8155-CCE0-3F2601365044}"/>
          </ac:spMkLst>
        </pc:spChg>
      </pc:sldChg>
      <pc:sldChg chg="addSp delSp modSp add mod">
        <pc:chgData name="Pastor Zach Dudenhofer" userId="c4a63011-f6e8-401d-b235-a1891ff3d58e" providerId="ADAL" clId="{4CA7A940-773D-4A49-BAEA-6C3C88B39B4F}" dt="2024-08-23T18:33:07.181" v="338" actId="207"/>
        <pc:sldMkLst>
          <pc:docMk/>
          <pc:sldMk cId="1424904050" sldId="414"/>
        </pc:sldMkLst>
        <pc:spChg chg="mod">
          <ac:chgData name="Pastor Zach Dudenhofer" userId="c4a63011-f6e8-401d-b235-a1891ff3d58e" providerId="ADAL" clId="{4CA7A940-773D-4A49-BAEA-6C3C88B39B4F}" dt="2024-08-23T18:33:07.181" v="338" actId="207"/>
          <ac:spMkLst>
            <pc:docMk/>
            <pc:sldMk cId="1424904050" sldId="414"/>
            <ac:spMk id="2" creationId="{9725AC5F-A538-3B8D-AB2A-8E2086C93F5D}"/>
          </ac:spMkLst>
        </pc:spChg>
        <pc:spChg chg="add del mod">
          <ac:chgData name="Pastor Zach Dudenhofer" userId="c4a63011-f6e8-401d-b235-a1891ff3d58e" providerId="ADAL" clId="{4CA7A940-773D-4A49-BAEA-6C3C88B39B4F}" dt="2024-08-23T18:30:09.794" v="283" actId="404"/>
          <ac:spMkLst>
            <pc:docMk/>
            <pc:sldMk cId="1424904050" sldId="414"/>
            <ac:spMk id="3" creationId="{E0C6A70B-0872-8155-CCE0-3F2601365044}"/>
          </ac:spMkLst>
        </pc:spChg>
        <pc:spChg chg="add del mod">
          <ac:chgData name="Pastor Zach Dudenhofer" userId="c4a63011-f6e8-401d-b235-a1891ff3d58e" providerId="ADAL" clId="{4CA7A940-773D-4A49-BAEA-6C3C88B39B4F}" dt="2024-08-23T18:29:34.570" v="268" actId="478"/>
          <ac:spMkLst>
            <pc:docMk/>
            <pc:sldMk cId="1424904050" sldId="414"/>
            <ac:spMk id="5" creationId="{3E1DB19A-68EC-690C-C952-04571255ECC3}"/>
          </ac:spMkLst>
        </pc:spChg>
      </pc:sldChg>
      <pc:sldChg chg="modSp add mod">
        <pc:chgData name="Pastor Zach Dudenhofer" userId="c4a63011-f6e8-401d-b235-a1891ff3d58e" providerId="ADAL" clId="{4CA7A940-773D-4A49-BAEA-6C3C88B39B4F}" dt="2024-08-23T18:33:12.276" v="339" actId="207"/>
        <pc:sldMkLst>
          <pc:docMk/>
          <pc:sldMk cId="1910784358" sldId="415"/>
        </pc:sldMkLst>
        <pc:spChg chg="mod">
          <ac:chgData name="Pastor Zach Dudenhofer" userId="c4a63011-f6e8-401d-b235-a1891ff3d58e" providerId="ADAL" clId="{4CA7A940-773D-4A49-BAEA-6C3C88B39B4F}" dt="2024-08-23T18:33:12.276" v="339" actId="207"/>
          <ac:spMkLst>
            <pc:docMk/>
            <pc:sldMk cId="1910784358" sldId="415"/>
            <ac:spMk id="2" creationId="{9725AC5F-A538-3B8D-AB2A-8E2086C93F5D}"/>
          </ac:spMkLst>
        </pc:spChg>
        <pc:spChg chg="mod">
          <ac:chgData name="Pastor Zach Dudenhofer" userId="c4a63011-f6e8-401d-b235-a1891ff3d58e" providerId="ADAL" clId="{4CA7A940-773D-4A49-BAEA-6C3C88B39B4F}" dt="2024-08-23T18:30:51.275" v="312" actId="113"/>
          <ac:spMkLst>
            <pc:docMk/>
            <pc:sldMk cId="1910784358" sldId="415"/>
            <ac:spMk id="3" creationId="{E0C6A70B-0872-8155-CCE0-3F2601365044}"/>
          </ac:spMkLst>
        </pc:spChg>
      </pc:sldChg>
      <pc:sldChg chg="add">
        <pc:chgData name="Pastor Zach Dudenhofer" userId="c4a63011-f6e8-401d-b235-a1891ff3d58e" providerId="ADAL" clId="{4CA7A940-773D-4A49-BAEA-6C3C88B39B4F}" dt="2024-08-23T18:33:23.525" v="342"/>
        <pc:sldMkLst>
          <pc:docMk/>
          <pc:sldMk cId="1925219236" sldId="416"/>
        </pc:sldMkLst>
      </pc:sldChg>
      <pc:sldChg chg="addSp delSp modSp new mod">
        <pc:chgData name="Pastor Zach Dudenhofer" userId="c4a63011-f6e8-401d-b235-a1891ff3d58e" providerId="ADAL" clId="{4CA7A940-773D-4A49-BAEA-6C3C88B39B4F}" dt="2024-08-23T18:37:48.739" v="568" actId="478"/>
        <pc:sldMkLst>
          <pc:docMk/>
          <pc:sldMk cId="3382001137" sldId="417"/>
        </pc:sldMkLst>
        <pc:spChg chg="mod">
          <ac:chgData name="Pastor Zach Dudenhofer" userId="c4a63011-f6e8-401d-b235-a1891ff3d58e" providerId="ADAL" clId="{4CA7A940-773D-4A49-BAEA-6C3C88B39B4F}" dt="2024-08-23T18:35:29.386" v="389" actId="403"/>
          <ac:spMkLst>
            <pc:docMk/>
            <pc:sldMk cId="3382001137" sldId="417"/>
            <ac:spMk id="2" creationId="{169B1CBB-E7D8-1087-F83D-64E99CEA62A9}"/>
          </ac:spMkLst>
        </pc:spChg>
        <pc:spChg chg="del mod">
          <ac:chgData name="Pastor Zach Dudenhofer" userId="c4a63011-f6e8-401d-b235-a1891ff3d58e" providerId="ADAL" clId="{4CA7A940-773D-4A49-BAEA-6C3C88B39B4F}" dt="2024-08-23T18:37:48.739" v="568" actId="478"/>
          <ac:spMkLst>
            <pc:docMk/>
            <pc:sldMk cId="3382001137" sldId="417"/>
            <ac:spMk id="3" creationId="{ED17F30C-8B9E-8C59-1810-CADB3D32B49A}"/>
          </ac:spMkLst>
        </pc:spChg>
        <pc:spChg chg="add mod">
          <ac:chgData name="Pastor Zach Dudenhofer" userId="c4a63011-f6e8-401d-b235-a1891ff3d58e" providerId="ADAL" clId="{4CA7A940-773D-4A49-BAEA-6C3C88B39B4F}" dt="2024-08-23T18:37:48.739" v="568" actId="478"/>
          <ac:spMkLst>
            <pc:docMk/>
            <pc:sldMk cId="3382001137" sldId="417"/>
            <ac:spMk id="5" creationId="{F6C3D930-359D-2EDE-8EBB-6370CEDEDD45}"/>
          </ac:spMkLst>
        </pc:spChg>
      </pc:sldChg>
      <pc:sldChg chg="modSp add mod">
        <pc:chgData name="Pastor Zach Dudenhofer" userId="c4a63011-f6e8-401d-b235-a1891ff3d58e" providerId="ADAL" clId="{4CA7A940-773D-4A49-BAEA-6C3C88B39B4F}" dt="2024-08-23T18:38:27.189" v="572" actId="20577"/>
        <pc:sldMkLst>
          <pc:docMk/>
          <pc:sldMk cId="1085906175" sldId="418"/>
        </pc:sldMkLst>
        <pc:spChg chg="mod">
          <ac:chgData name="Pastor Zach Dudenhofer" userId="c4a63011-f6e8-401d-b235-a1891ff3d58e" providerId="ADAL" clId="{4CA7A940-773D-4A49-BAEA-6C3C88B39B4F}" dt="2024-08-23T18:38:27.189" v="572" actId="20577"/>
          <ac:spMkLst>
            <pc:docMk/>
            <pc:sldMk cId="1085906175" sldId="418"/>
            <ac:spMk id="3" creationId="{ED17F30C-8B9E-8C59-1810-CADB3D32B49A}"/>
          </ac:spMkLst>
        </pc:spChg>
      </pc:sldChg>
      <pc:sldChg chg="modSp add mod">
        <pc:chgData name="Pastor Zach Dudenhofer" userId="c4a63011-f6e8-401d-b235-a1891ff3d58e" providerId="ADAL" clId="{4CA7A940-773D-4A49-BAEA-6C3C88B39B4F}" dt="2024-08-23T18:38:46.475" v="576" actId="404"/>
        <pc:sldMkLst>
          <pc:docMk/>
          <pc:sldMk cId="573760528" sldId="419"/>
        </pc:sldMkLst>
        <pc:spChg chg="mod">
          <ac:chgData name="Pastor Zach Dudenhofer" userId="c4a63011-f6e8-401d-b235-a1891ff3d58e" providerId="ADAL" clId="{4CA7A940-773D-4A49-BAEA-6C3C88B39B4F}" dt="2024-08-23T18:38:46.475" v="576" actId="404"/>
          <ac:spMkLst>
            <pc:docMk/>
            <pc:sldMk cId="573760528" sldId="419"/>
            <ac:spMk id="3" creationId="{ED17F30C-8B9E-8C59-1810-CADB3D32B49A}"/>
          </ac:spMkLst>
        </pc:spChg>
      </pc:sldChg>
      <pc:sldChg chg="modSp add mod">
        <pc:chgData name="Pastor Zach Dudenhofer" userId="c4a63011-f6e8-401d-b235-a1891ff3d58e" providerId="ADAL" clId="{4CA7A940-773D-4A49-BAEA-6C3C88B39B4F}" dt="2024-08-23T18:39:36.561" v="613" actId="255"/>
        <pc:sldMkLst>
          <pc:docMk/>
          <pc:sldMk cId="3902557189" sldId="420"/>
        </pc:sldMkLst>
        <pc:spChg chg="mod">
          <ac:chgData name="Pastor Zach Dudenhofer" userId="c4a63011-f6e8-401d-b235-a1891ff3d58e" providerId="ADAL" clId="{4CA7A940-773D-4A49-BAEA-6C3C88B39B4F}" dt="2024-08-23T18:39:36.561" v="613" actId="255"/>
          <ac:spMkLst>
            <pc:docMk/>
            <pc:sldMk cId="3902557189" sldId="420"/>
            <ac:spMk id="2" creationId="{9725AC5F-A538-3B8D-AB2A-8E2086C93F5D}"/>
          </ac:spMkLst>
        </pc:spChg>
      </pc:sldChg>
      <pc:sldChg chg="addSp modSp add mod">
        <pc:chgData name="Pastor Zach Dudenhofer" userId="c4a63011-f6e8-401d-b235-a1891ff3d58e" providerId="ADAL" clId="{4CA7A940-773D-4A49-BAEA-6C3C88B39B4F}" dt="2024-08-23T18:42:14.362" v="724" actId="208"/>
        <pc:sldMkLst>
          <pc:docMk/>
          <pc:sldMk cId="2135979534" sldId="421"/>
        </pc:sldMkLst>
        <pc:spChg chg="mod">
          <ac:chgData name="Pastor Zach Dudenhofer" userId="c4a63011-f6e8-401d-b235-a1891ff3d58e" providerId="ADAL" clId="{4CA7A940-773D-4A49-BAEA-6C3C88B39B4F}" dt="2024-08-23T18:40:20.036" v="653" actId="114"/>
          <ac:spMkLst>
            <pc:docMk/>
            <pc:sldMk cId="2135979534" sldId="421"/>
            <ac:spMk id="2" creationId="{9725AC5F-A538-3B8D-AB2A-8E2086C93F5D}"/>
          </ac:spMkLst>
        </pc:spChg>
        <pc:spChg chg="mod">
          <ac:chgData name="Pastor Zach Dudenhofer" userId="c4a63011-f6e8-401d-b235-a1891ff3d58e" providerId="ADAL" clId="{4CA7A940-773D-4A49-BAEA-6C3C88B39B4F}" dt="2024-08-23T18:40:48.987" v="659" actId="115"/>
          <ac:spMkLst>
            <pc:docMk/>
            <pc:sldMk cId="2135979534" sldId="421"/>
            <ac:spMk id="3" creationId="{E0C6A70B-0872-8155-CCE0-3F2601365044}"/>
          </ac:spMkLst>
        </pc:spChg>
        <pc:spChg chg="add mod">
          <ac:chgData name="Pastor Zach Dudenhofer" userId="c4a63011-f6e8-401d-b235-a1891ff3d58e" providerId="ADAL" clId="{4CA7A940-773D-4A49-BAEA-6C3C88B39B4F}" dt="2024-08-23T18:41:52.288" v="722" actId="20577"/>
          <ac:spMkLst>
            <pc:docMk/>
            <pc:sldMk cId="2135979534" sldId="421"/>
            <ac:spMk id="4" creationId="{4DB22610-9683-C419-2B9A-72B01C16C0ED}"/>
          </ac:spMkLst>
        </pc:spChg>
        <pc:cxnChg chg="add mod">
          <ac:chgData name="Pastor Zach Dudenhofer" userId="c4a63011-f6e8-401d-b235-a1891ff3d58e" providerId="ADAL" clId="{4CA7A940-773D-4A49-BAEA-6C3C88B39B4F}" dt="2024-08-23T18:42:14.362" v="724" actId="208"/>
          <ac:cxnSpMkLst>
            <pc:docMk/>
            <pc:sldMk cId="2135979534" sldId="421"/>
            <ac:cxnSpMk id="5" creationId="{45B917A2-4750-021E-595A-00A50A26D030}"/>
          </ac:cxnSpMkLst>
        </pc:cxnChg>
      </pc:sldChg>
      <pc:sldChg chg="modSp add mod">
        <pc:chgData name="Pastor Zach Dudenhofer" userId="c4a63011-f6e8-401d-b235-a1891ff3d58e" providerId="ADAL" clId="{4CA7A940-773D-4A49-BAEA-6C3C88B39B4F}" dt="2024-08-23T18:44:12.024" v="834" actId="20577"/>
        <pc:sldMkLst>
          <pc:docMk/>
          <pc:sldMk cId="1756711929" sldId="422"/>
        </pc:sldMkLst>
        <pc:spChg chg="mod">
          <ac:chgData name="Pastor Zach Dudenhofer" userId="c4a63011-f6e8-401d-b235-a1891ff3d58e" providerId="ADAL" clId="{4CA7A940-773D-4A49-BAEA-6C3C88B39B4F}" dt="2024-08-23T18:42:37.233" v="743" actId="20577"/>
          <ac:spMkLst>
            <pc:docMk/>
            <pc:sldMk cId="1756711929" sldId="422"/>
            <ac:spMk id="2" creationId="{9725AC5F-A538-3B8D-AB2A-8E2086C93F5D}"/>
          </ac:spMkLst>
        </pc:spChg>
        <pc:spChg chg="mod">
          <ac:chgData name="Pastor Zach Dudenhofer" userId="c4a63011-f6e8-401d-b235-a1891ff3d58e" providerId="ADAL" clId="{4CA7A940-773D-4A49-BAEA-6C3C88B39B4F}" dt="2024-08-23T18:43:01.307" v="753" actId="115"/>
          <ac:spMkLst>
            <pc:docMk/>
            <pc:sldMk cId="1756711929" sldId="422"/>
            <ac:spMk id="3" creationId="{E0C6A70B-0872-8155-CCE0-3F2601365044}"/>
          </ac:spMkLst>
        </pc:spChg>
        <pc:spChg chg="mod">
          <ac:chgData name="Pastor Zach Dudenhofer" userId="c4a63011-f6e8-401d-b235-a1891ff3d58e" providerId="ADAL" clId="{4CA7A940-773D-4A49-BAEA-6C3C88B39B4F}" dt="2024-08-23T18:44:12.024" v="834" actId="20577"/>
          <ac:spMkLst>
            <pc:docMk/>
            <pc:sldMk cId="1756711929" sldId="422"/>
            <ac:spMk id="4" creationId="{4DB22610-9683-C419-2B9A-72B01C16C0ED}"/>
          </ac:spMkLst>
        </pc:spChg>
      </pc:sldChg>
      <pc:sldChg chg="modSp add mod">
        <pc:chgData name="Pastor Zach Dudenhofer" userId="c4a63011-f6e8-401d-b235-a1891ff3d58e" providerId="ADAL" clId="{4CA7A940-773D-4A49-BAEA-6C3C88B39B4F}" dt="2024-08-23T18:45:47.921" v="946" actId="20577"/>
        <pc:sldMkLst>
          <pc:docMk/>
          <pc:sldMk cId="94657956" sldId="423"/>
        </pc:sldMkLst>
        <pc:spChg chg="mod">
          <ac:chgData name="Pastor Zach Dudenhofer" userId="c4a63011-f6e8-401d-b235-a1891ff3d58e" providerId="ADAL" clId="{4CA7A940-773D-4A49-BAEA-6C3C88B39B4F}" dt="2024-08-23T18:44:34.881" v="849" actId="20577"/>
          <ac:spMkLst>
            <pc:docMk/>
            <pc:sldMk cId="94657956" sldId="423"/>
            <ac:spMk id="2" creationId="{9725AC5F-A538-3B8D-AB2A-8E2086C93F5D}"/>
          </ac:spMkLst>
        </pc:spChg>
        <pc:spChg chg="mod">
          <ac:chgData name="Pastor Zach Dudenhofer" userId="c4a63011-f6e8-401d-b235-a1891ff3d58e" providerId="ADAL" clId="{4CA7A940-773D-4A49-BAEA-6C3C88B39B4F}" dt="2024-08-23T18:44:43.378" v="853" actId="115"/>
          <ac:spMkLst>
            <pc:docMk/>
            <pc:sldMk cId="94657956" sldId="423"/>
            <ac:spMk id="3" creationId="{E0C6A70B-0872-8155-CCE0-3F2601365044}"/>
          </ac:spMkLst>
        </pc:spChg>
        <pc:spChg chg="mod">
          <ac:chgData name="Pastor Zach Dudenhofer" userId="c4a63011-f6e8-401d-b235-a1891ff3d58e" providerId="ADAL" clId="{4CA7A940-773D-4A49-BAEA-6C3C88B39B4F}" dt="2024-08-23T18:45:47.921" v="946" actId="20577"/>
          <ac:spMkLst>
            <pc:docMk/>
            <pc:sldMk cId="94657956" sldId="423"/>
            <ac:spMk id="4" creationId="{4DB22610-9683-C419-2B9A-72B01C16C0ED}"/>
          </ac:spMkLst>
        </pc:spChg>
      </pc:sldChg>
      <pc:sldChg chg="modSp add mod">
        <pc:chgData name="Pastor Zach Dudenhofer" userId="c4a63011-f6e8-401d-b235-a1891ff3d58e" providerId="ADAL" clId="{4CA7A940-773D-4A49-BAEA-6C3C88B39B4F}" dt="2024-08-23T18:46:57.416" v="1012" actId="20577"/>
        <pc:sldMkLst>
          <pc:docMk/>
          <pc:sldMk cId="1264564976" sldId="424"/>
        </pc:sldMkLst>
        <pc:spChg chg="mod">
          <ac:chgData name="Pastor Zach Dudenhofer" userId="c4a63011-f6e8-401d-b235-a1891ff3d58e" providerId="ADAL" clId="{4CA7A940-773D-4A49-BAEA-6C3C88B39B4F}" dt="2024-08-23T18:46:12.857" v="969" actId="20577"/>
          <ac:spMkLst>
            <pc:docMk/>
            <pc:sldMk cId="1264564976" sldId="424"/>
            <ac:spMk id="2" creationId="{9725AC5F-A538-3B8D-AB2A-8E2086C93F5D}"/>
          </ac:spMkLst>
        </pc:spChg>
        <pc:spChg chg="mod">
          <ac:chgData name="Pastor Zach Dudenhofer" userId="c4a63011-f6e8-401d-b235-a1891ff3d58e" providerId="ADAL" clId="{4CA7A940-773D-4A49-BAEA-6C3C88B39B4F}" dt="2024-08-23T18:46:17.867" v="971" actId="115"/>
          <ac:spMkLst>
            <pc:docMk/>
            <pc:sldMk cId="1264564976" sldId="424"/>
            <ac:spMk id="3" creationId="{E0C6A70B-0872-8155-CCE0-3F2601365044}"/>
          </ac:spMkLst>
        </pc:spChg>
        <pc:spChg chg="mod">
          <ac:chgData name="Pastor Zach Dudenhofer" userId="c4a63011-f6e8-401d-b235-a1891ff3d58e" providerId="ADAL" clId="{4CA7A940-773D-4A49-BAEA-6C3C88B39B4F}" dt="2024-08-23T18:46:57.416" v="1012" actId="20577"/>
          <ac:spMkLst>
            <pc:docMk/>
            <pc:sldMk cId="1264564976" sldId="424"/>
            <ac:spMk id="4" creationId="{4DB22610-9683-C419-2B9A-72B01C16C0ED}"/>
          </ac:spMkLst>
        </pc:spChg>
      </pc:sldChg>
      <pc:sldChg chg="addSp modSp new mod">
        <pc:chgData name="Pastor Zach Dudenhofer" userId="c4a63011-f6e8-401d-b235-a1891ff3d58e" providerId="ADAL" clId="{4CA7A940-773D-4A49-BAEA-6C3C88B39B4F}" dt="2024-08-23T18:48:58.080" v="1016" actId="27614"/>
        <pc:sldMkLst>
          <pc:docMk/>
          <pc:sldMk cId="2932203267" sldId="425"/>
        </pc:sldMkLst>
        <pc:picChg chg="add mod">
          <ac:chgData name="Pastor Zach Dudenhofer" userId="c4a63011-f6e8-401d-b235-a1891ff3d58e" providerId="ADAL" clId="{4CA7A940-773D-4A49-BAEA-6C3C88B39B4F}" dt="2024-08-23T18:48:58.080" v="1016" actId="27614"/>
          <ac:picMkLst>
            <pc:docMk/>
            <pc:sldMk cId="2932203267" sldId="425"/>
            <ac:picMk id="3" creationId="{FBCBA578-855A-66E7-FD68-C2E3A852F088}"/>
          </ac:picMkLst>
        </pc:picChg>
      </pc:sldChg>
    </pc:docChg>
  </pc:docChgLst>
  <pc:docChgLst>
    <pc:chgData name="Pastor Zach Dudenhofer" userId="c4a63011-f6e8-401d-b235-a1891ff3d58e" providerId="ADAL" clId="{A336BCC9-354A-4CFB-92C3-D918EF761486}"/>
    <pc:docChg chg="undo custSel addSld delSld modSld sldOrd">
      <pc:chgData name="Pastor Zach Dudenhofer" userId="c4a63011-f6e8-401d-b235-a1891ff3d58e" providerId="ADAL" clId="{A336BCC9-354A-4CFB-92C3-D918EF761486}" dt="2024-08-16T16:22:10.451" v="1007" actId="27614"/>
      <pc:docMkLst>
        <pc:docMk/>
      </pc:docMkLst>
      <pc:sldChg chg="addSp delSp modSp mod">
        <pc:chgData name="Pastor Zach Dudenhofer" userId="c4a63011-f6e8-401d-b235-a1891ff3d58e" providerId="ADAL" clId="{A336BCC9-354A-4CFB-92C3-D918EF761486}" dt="2024-08-16T15:25:43.374" v="6" actId="962"/>
        <pc:sldMkLst>
          <pc:docMk/>
          <pc:sldMk cId="785318392" sldId="263"/>
        </pc:sldMkLst>
        <pc:picChg chg="add del mod">
          <ac:chgData name="Pastor Zach Dudenhofer" userId="c4a63011-f6e8-401d-b235-a1891ff3d58e" providerId="ADAL" clId="{A336BCC9-354A-4CFB-92C3-D918EF761486}" dt="2024-08-16T15:25:40.508" v="3" actId="478"/>
          <ac:picMkLst>
            <pc:docMk/>
            <pc:sldMk cId="785318392" sldId="263"/>
            <ac:picMk id="3" creationId="{71915787-6D41-CD8B-2A9A-647DF1B837B4}"/>
          </ac:picMkLst>
        </pc:picChg>
        <pc:picChg chg="del">
          <ac:chgData name="Pastor Zach Dudenhofer" userId="c4a63011-f6e8-401d-b235-a1891ff3d58e" providerId="ADAL" clId="{A336BCC9-354A-4CFB-92C3-D918EF761486}" dt="2024-08-16T15:24:46.955" v="0" actId="478"/>
          <ac:picMkLst>
            <pc:docMk/>
            <pc:sldMk cId="785318392" sldId="263"/>
            <ac:picMk id="5" creationId="{072E9F5F-B7C3-FEEA-649D-BDDEA9FB79DC}"/>
          </ac:picMkLst>
        </pc:picChg>
        <pc:picChg chg="add mod">
          <ac:chgData name="Pastor Zach Dudenhofer" userId="c4a63011-f6e8-401d-b235-a1891ff3d58e" providerId="ADAL" clId="{A336BCC9-354A-4CFB-92C3-D918EF761486}" dt="2024-08-16T15:25:43.374" v="6" actId="962"/>
          <ac:picMkLst>
            <pc:docMk/>
            <pc:sldMk cId="785318392" sldId="263"/>
            <ac:picMk id="6" creationId="{78B4DAC1-8CE3-493B-5FEF-73E42359D9C3}"/>
          </ac:picMkLst>
        </pc:picChg>
      </pc:sldChg>
      <pc:sldChg chg="modSp mod">
        <pc:chgData name="Pastor Zach Dudenhofer" userId="c4a63011-f6e8-401d-b235-a1891ff3d58e" providerId="ADAL" clId="{A336BCC9-354A-4CFB-92C3-D918EF761486}" dt="2024-08-16T15:33:37.427" v="246" actId="404"/>
        <pc:sldMkLst>
          <pc:docMk/>
          <pc:sldMk cId="3021919817" sldId="265"/>
        </pc:sldMkLst>
        <pc:spChg chg="mod">
          <ac:chgData name="Pastor Zach Dudenhofer" userId="c4a63011-f6e8-401d-b235-a1891ff3d58e" providerId="ADAL" clId="{A336BCC9-354A-4CFB-92C3-D918EF761486}" dt="2024-08-16T15:32:11.984" v="225" actId="207"/>
          <ac:spMkLst>
            <pc:docMk/>
            <pc:sldMk cId="3021919817" sldId="265"/>
            <ac:spMk id="2" creationId="{9725AC5F-A538-3B8D-AB2A-8E2086C93F5D}"/>
          </ac:spMkLst>
        </pc:spChg>
        <pc:spChg chg="mod">
          <ac:chgData name="Pastor Zach Dudenhofer" userId="c4a63011-f6e8-401d-b235-a1891ff3d58e" providerId="ADAL" clId="{A336BCC9-354A-4CFB-92C3-D918EF761486}" dt="2024-08-16T15:33:37.427" v="246" actId="404"/>
          <ac:spMkLst>
            <pc:docMk/>
            <pc:sldMk cId="3021919817" sldId="265"/>
            <ac:spMk id="3" creationId="{E0C6A70B-0872-8155-CCE0-3F2601365044}"/>
          </ac:spMkLst>
        </pc:spChg>
      </pc:sldChg>
      <pc:sldChg chg="addSp delSp modSp mod">
        <pc:chgData name="Pastor Zach Dudenhofer" userId="c4a63011-f6e8-401d-b235-a1891ff3d58e" providerId="ADAL" clId="{A336BCC9-354A-4CFB-92C3-D918EF761486}" dt="2024-08-16T16:22:10.451" v="1007" actId="27614"/>
        <pc:sldMkLst>
          <pc:docMk/>
          <pc:sldMk cId="927716071" sldId="338"/>
        </pc:sldMkLst>
        <pc:picChg chg="del">
          <ac:chgData name="Pastor Zach Dudenhofer" userId="c4a63011-f6e8-401d-b235-a1891ff3d58e" providerId="ADAL" clId="{A336BCC9-354A-4CFB-92C3-D918EF761486}" dt="2024-08-16T16:21:48.534" v="1005" actId="478"/>
          <ac:picMkLst>
            <pc:docMk/>
            <pc:sldMk cId="927716071" sldId="338"/>
            <ac:picMk id="3" creationId="{7B34E3A6-3BC7-D852-97E1-A2F5530C6DDF}"/>
          </ac:picMkLst>
        </pc:picChg>
        <pc:picChg chg="add mod">
          <ac:chgData name="Pastor Zach Dudenhofer" userId="c4a63011-f6e8-401d-b235-a1891ff3d58e" providerId="ADAL" clId="{A336BCC9-354A-4CFB-92C3-D918EF761486}" dt="2024-08-16T16:22:10.451" v="1007" actId="27614"/>
          <ac:picMkLst>
            <pc:docMk/>
            <pc:sldMk cId="927716071" sldId="338"/>
            <ac:picMk id="4" creationId="{2A24FCC2-3C42-2C86-6067-70B83ED47EFD}"/>
          </ac:picMkLst>
        </pc:picChg>
      </pc:sldChg>
      <pc:sldChg chg="del">
        <pc:chgData name="Pastor Zach Dudenhofer" userId="c4a63011-f6e8-401d-b235-a1891ff3d58e" providerId="ADAL" clId="{A336BCC9-354A-4CFB-92C3-D918EF761486}" dt="2024-08-16T15:41:49.317" v="249" actId="47"/>
        <pc:sldMkLst>
          <pc:docMk/>
          <pc:sldMk cId="2836991121" sldId="350"/>
        </pc:sldMkLst>
      </pc:sldChg>
      <pc:sldChg chg="del">
        <pc:chgData name="Pastor Zach Dudenhofer" userId="c4a63011-f6e8-401d-b235-a1891ff3d58e" providerId="ADAL" clId="{A336BCC9-354A-4CFB-92C3-D918EF761486}" dt="2024-08-16T15:41:49.317" v="249" actId="47"/>
        <pc:sldMkLst>
          <pc:docMk/>
          <pc:sldMk cId="2848659952" sldId="351"/>
        </pc:sldMkLst>
      </pc:sldChg>
      <pc:sldChg chg="del">
        <pc:chgData name="Pastor Zach Dudenhofer" userId="c4a63011-f6e8-401d-b235-a1891ff3d58e" providerId="ADAL" clId="{A336BCC9-354A-4CFB-92C3-D918EF761486}" dt="2024-08-16T15:41:49.317" v="249" actId="47"/>
        <pc:sldMkLst>
          <pc:docMk/>
          <pc:sldMk cId="1504801069" sldId="352"/>
        </pc:sldMkLst>
      </pc:sldChg>
      <pc:sldChg chg="del">
        <pc:chgData name="Pastor Zach Dudenhofer" userId="c4a63011-f6e8-401d-b235-a1891ff3d58e" providerId="ADAL" clId="{A336BCC9-354A-4CFB-92C3-D918EF761486}" dt="2024-08-16T15:41:49.317" v="249" actId="47"/>
        <pc:sldMkLst>
          <pc:docMk/>
          <pc:sldMk cId="2092822831" sldId="353"/>
        </pc:sldMkLst>
      </pc:sldChg>
      <pc:sldChg chg="del">
        <pc:chgData name="Pastor Zach Dudenhofer" userId="c4a63011-f6e8-401d-b235-a1891ff3d58e" providerId="ADAL" clId="{A336BCC9-354A-4CFB-92C3-D918EF761486}" dt="2024-08-16T15:41:49.317" v="249" actId="47"/>
        <pc:sldMkLst>
          <pc:docMk/>
          <pc:sldMk cId="2593494992" sldId="354"/>
        </pc:sldMkLst>
      </pc:sldChg>
      <pc:sldChg chg="addSp delSp modSp mod">
        <pc:chgData name="Pastor Zach Dudenhofer" userId="c4a63011-f6e8-401d-b235-a1891ff3d58e" providerId="ADAL" clId="{A336BCC9-354A-4CFB-92C3-D918EF761486}" dt="2024-08-16T15:33:02.091" v="240" actId="1036"/>
        <pc:sldMkLst>
          <pc:docMk/>
          <pc:sldMk cId="1279583432" sldId="371"/>
        </pc:sldMkLst>
        <pc:spChg chg="mod">
          <ac:chgData name="Pastor Zach Dudenhofer" userId="c4a63011-f6e8-401d-b235-a1891ff3d58e" providerId="ADAL" clId="{A336BCC9-354A-4CFB-92C3-D918EF761486}" dt="2024-08-16T15:33:02.091" v="240" actId="1036"/>
          <ac:spMkLst>
            <pc:docMk/>
            <pc:sldMk cId="1279583432" sldId="371"/>
            <ac:spMk id="2" creationId="{9725AC5F-A538-3B8D-AB2A-8E2086C93F5D}"/>
          </ac:spMkLst>
        </pc:spChg>
        <pc:spChg chg="mod">
          <ac:chgData name="Pastor Zach Dudenhofer" userId="c4a63011-f6e8-401d-b235-a1891ff3d58e" providerId="ADAL" clId="{A336BCC9-354A-4CFB-92C3-D918EF761486}" dt="2024-08-16T15:28:48.109" v="169" actId="113"/>
          <ac:spMkLst>
            <pc:docMk/>
            <pc:sldMk cId="1279583432" sldId="371"/>
            <ac:spMk id="3" creationId="{E0C6A70B-0872-8155-CCE0-3F2601365044}"/>
          </ac:spMkLst>
        </pc:spChg>
        <pc:picChg chg="add del mod">
          <ac:chgData name="Pastor Zach Dudenhofer" userId="c4a63011-f6e8-401d-b235-a1891ff3d58e" providerId="ADAL" clId="{A336BCC9-354A-4CFB-92C3-D918EF761486}" dt="2024-08-16T15:27:44.452" v="10" actId="478"/>
          <ac:picMkLst>
            <pc:docMk/>
            <pc:sldMk cId="1279583432" sldId="371"/>
            <ac:picMk id="4" creationId="{CD72C11D-08AF-C056-2DFA-5382DDB7FBA5}"/>
          </ac:picMkLst>
        </pc:picChg>
      </pc:sldChg>
      <pc:sldChg chg="del">
        <pc:chgData name="Pastor Zach Dudenhofer" userId="c4a63011-f6e8-401d-b235-a1891ff3d58e" providerId="ADAL" clId="{A336BCC9-354A-4CFB-92C3-D918EF761486}" dt="2024-08-16T15:29:00.705" v="170" actId="47"/>
        <pc:sldMkLst>
          <pc:docMk/>
          <pc:sldMk cId="3197589349" sldId="372"/>
        </pc:sldMkLst>
      </pc:sldChg>
      <pc:sldChg chg="del">
        <pc:chgData name="Pastor Zach Dudenhofer" userId="c4a63011-f6e8-401d-b235-a1891ff3d58e" providerId="ADAL" clId="{A336BCC9-354A-4CFB-92C3-D918EF761486}" dt="2024-08-16T16:17:21.796" v="917" actId="47"/>
        <pc:sldMkLst>
          <pc:docMk/>
          <pc:sldMk cId="3956477273" sldId="373"/>
        </pc:sldMkLst>
      </pc:sldChg>
      <pc:sldChg chg="del">
        <pc:chgData name="Pastor Zach Dudenhofer" userId="c4a63011-f6e8-401d-b235-a1891ff3d58e" providerId="ADAL" clId="{A336BCC9-354A-4CFB-92C3-D918EF761486}" dt="2024-08-16T16:17:21.796" v="917" actId="47"/>
        <pc:sldMkLst>
          <pc:docMk/>
          <pc:sldMk cId="2705898946" sldId="374"/>
        </pc:sldMkLst>
      </pc:sldChg>
      <pc:sldChg chg="del">
        <pc:chgData name="Pastor Zach Dudenhofer" userId="c4a63011-f6e8-401d-b235-a1891ff3d58e" providerId="ADAL" clId="{A336BCC9-354A-4CFB-92C3-D918EF761486}" dt="2024-08-16T16:17:21.796" v="917" actId="47"/>
        <pc:sldMkLst>
          <pc:docMk/>
          <pc:sldMk cId="3074736145" sldId="382"/>
        </pc:sldMkLst>
      </pc:sldChg>
      <pc:sldChg chg="del">
        <pc:chgData name="Pastor Zach Dudenhofer" userId="c4a63011-f6e8-401d-b235-a1891ff3d58e" providerId="ADAL" clId="{A336BCC9-354A-4CFB-92C3-D918EF761486}" dt="2024-08-16T16:17:21.796" v="917" actId="47"/>
        <pc:sldMkLst>
          <pc:docMk/>
          <pc:sldMk cId="3583468894" sldId="383"/>
        </pc:sldMkLst>
      </pc:sldChg>
      <pc:sldChg chg="del">
        <pc:chgData name="Pastor Zach Dudenhofer" userId="c4a63011-f6e8-401d-b235-a1891ff3d58e" providerId="ADAL" clId="{A336BCC9-354A-4CFB-92C3-D918EF761486}" dt="2024-08-16T16:17:21.796" v="917" actId="47"/>
        <pc:sldMkLst>
          <pc:docMk/>
          <pc:sldMk cId="315428762" sldId="384"/>
        </pc:sldMkLst>
      </pc:sldChg>
      <pc:sldChg chg="del">
        <pc:chgData name="Pastor Zach Dudenhofer" userId="c4a63011-f6e8-401d-b235-a1891ff3d58e" providerId="ADAL" clId="{A336BCC9-354A-4CFB-92C3-D918EF761486}" dt="2024-08-16T16:17:21.796" v="917" actId="47"/>
        <pc:sldMkLst>
          <pc:docMk/>
          <pc:sldMk cId="1004660800" sldId="385"/>
        </pc:sldMkLst>
      </pc:sldChg>
      <pc:sldChg chg="del">
        <pc:chgData name="Pastor Zach Dudenhofer" userId="c4a63011-f6e8-401d-b235-a1891ff3d58e" providerId="ADAL" clId="{A336BCC9-354A-4CFB-92C3-D918EF761486}" dt="2024-08-16T16:17:21.796" v="917" actId="47"/>
        <pc:sldMkLst>
          <pc:docMk/>
          <pc:sldMk cId="245692962" sldId="386"/>
        </pc:sldMkLst>
      </pc:sldChg>
      <pc:sldChg chg="del">
        <pc:chgData name="Pastor Zach Dudenhofer" userId="c4a63011-f6e8-401d-b235-a1891ff3d58e" providerId="ADAL" clId="{A336BCC9-354A-4CFB-92C3-D918EF761486}" dt="2024-08-16T16:17:21.796" v="917" actId="47"/>
        <pc:sldMkLst>
          <pc:docMk/>
          <pc:sldMk cId="3289873467" sldId="387"/>
        </pc:sldMkLst>
      </pc:sldChg>
      <pc:sldChg chg="del">
        <pc:chgData name="Pastor Zach Dudenhofer" userId="c4a63011-f6e8-401d-b235-a1891ff3d58e" providerId="ADAL" clId="{A336BCC9-354A-4CFB-92C3-D918EF761486}" dt="2024-08-16T16:17:21.796" v="917" actId="47"/>
        <pc:sldMkLst>
          <pc:docMk/>
          <pc:sldMk cId="2932160311" sldId="388"/>
        </pc:sldMkLst>
      </pc:sldChg>
      <pc:sldChg chg="del">
        <pc:chgData name="Pastor Zach Dudenhofer" userId="c4a63011-f6e8-401d-b235-a1891ff3d58e" providerId="ADAL" clId="{A336BCC9-354A-4CFB-92C3-D918EF761486}" dt="2024-08-16T16:17:21.796" v="917" actId="47"/>
        <pc:sldMkLst>
          <pc:docMk/>
          <pc:sldMk cId="3964717835" sldId="389"/>
        </pc:sldMkLst>
      </pc:sldChg>
      <pc:sldChg chg="del">
        <pc:chgData name="Pastor Zach Dudenhofer" userId="c4a63011-f6e8-401d-b235-a1891ff3d58e" providerId="ADAL" clId="{A336BCC9-354A-4CFB-92C3-D918EF761486}" dt="2024-08-16T16:17:21.796" v="917" actId="47"/>
        <pc:sldMkLst>
          <pc:docMk/>
          <pc:sldMk cId="96435370" sldId="390"/>
        </pc:sldMkLst>
      </pc:sldChg>
      <pc:sldChg chg="del">
        <pc:chgData name="Pastor Zach Dudenhofer" userId="c4a63011-f6e8-401d-b235-a1891ff3d58e" providerId="ADAL" clId="{A336BCC9-354A-4CFB-92C3-D918EF761486}" dt="2024-08-16T16:17:21.796" v="917" actId="47"/>
        <pc:sldMkLst>
          <pc:docMk/>
          <pc:sldMk cId="4133702421" sldId="391"/>
        </pc:sldMkLst>
      </pc:sldChg>
      <pc:sldChg chg="del">
        <pc:chgData name="Pastor Zach Dudenhofer" userId="c4a63011-f6e8-401d-b235-a1891ff3d58e" providerId="ADAL" clId="{A336BCC9-354A-4CFB-92C3-D918EF761486}" dt="2024-08-16T16:17:21.796" v="917" actId="47"/>
        <pc:sldMkLst>
          <pc:docMk/>
          <pc:sldMk cId="1154559249" sldId="392"/>
        </pc:sldMkLst>
      </pc:sldChg>
      <pc:sldChg chg="del">
        <pc:chgData name="Pastor Zach Dudenhofer" userId="c4a63011-f6e8-401d-b235-a1891ff3d58e" providerId="ADAL" clId="{A336BCC9-354A-4CFB-92C3-D918EF761486}" dt="2024-08-16T16:17:21.796" v="917" actId="47"/>
        <pc:sldMkLst>
          <pc:docMk/>
          <pc:sldMk cId="977218124" sldId="393"/>
        </pc:sldMkLst>
      </pc:sldChg>
      <pc:sldChg chg="del">
        <pc:chgData name="Pastor Zach Dudenhofer" userId="c4a63011-f6e8-401d-b235-a1891ff3d58e" providerId="ADAL" clId="{A336BCC9-354A-4CFB-92C3-D918EF761486}" dt="2024-08-16T16:17:21.796" v="917" actId="47"/>
        <pc:sldMkLst>
          <pc:docMk/>
          <pc:sldMk cId="3875453282" sldId="394"/>
        </pc:sldMkLst>
      </pc:sldChg>
      <pc:sldChg chg="del">
        <pc:chgData name="Pastor Zach Dudenhofer" userId="c4a63011-f6e8-401d-b235-a1891ff3d58e" providerId="ADAL" clId="{A336BCC9-354A-4CFB-92C3-D918EF761486}" dt="2024-08-16T16:17:21.796" v="917" actId="47"/>
        <pc:sldMkLst>
          <pc:docMk/>
          <pc:sldMk cId="1848727031" sldId="395"/>
        </pc:sldMkLst>
      </pc:sldChg>
      <pc:sldChg chg="del">
        <pc:chgData name="Pastor Zach Dudenhofer" userId="c4a63011-f6e8-401d-b235-a1891ff3d58e" providerId="ADAL" clId="{A336BCC9-354A-4CFB-92C3-D918EF761486}" dt="2024-08-16T16:17:21.796" v="917" actId="47"/>
        <pc:sldMkLst>
          <pc:docMk/>
          <pc:sldMk cId="272788836" sldId="396"/>
        </pc:sldMkLst>
      </pc:sldChg>
      <pc:sldChg chg="del">
        <pc:chgData name="Pastor Zach Dudenhofer" userId="c4a63011-f6e8-401d-b235-a1891ff3d58e" providerId="ADAL" clId="{A336BCC9-354A-4CFB-92C3-D918EF761486}" dt="2024-08-16T16:17:21.796" v="917" actId="47"/>
        <pc:sldMkLst>
          <pc:docMk/>
          <pc:sldMk cId="2254246659" sldId="397"/>
        </pc:sldMkLst>
      </pc:sldChg>
      <pc:sldChg chg="del">
        <pc:chgData name="Pastor Zach Dudenhofer" userId="c4a63011-f6e8-401d-b235-a1891ff3d58e" providerId="ADAL" clId="{A336BCC9-354A-4CFB-92C3-D918EF761486}" dt="2024-08-16T16:17:21.796" v="917" actId="47"/>
        <pc:sldMkLst>
          <pc:docMk/>
          <pc:sldMk cId="804898925" sldId="398"/>
        </pc:sldMkLst>
      </pc:sldChg>
      <pc:sldChg chg="del">
        <pc:chgData name="Pastor Zach Dudenhofer" userId="c4a63011-f6e8-401d-b235-a1891ff3d58e" providerId="ADAL" clId="{A336BCC9-354A-4CFB-92C3-D918EF761486}" dt="2024-08-16T16:17:21.796" v="917" actId="47"/>
        <pc:sldMkLst>
          <pc:docMk/>
          <pc:sldMk cId="582464798" sldId="399"/>
        </pc:sldMkLst>
      </pc:sldChg>
      <pc:sldChg chg="modSp add mod">
        <pc:chgData name="Pastor Zach Dudenhofer" userId="c4a63011-f6e8-401d-b235-a1891ff3d58e" providerId="ADAL" clId="{A336BCC9-354A-4CFB-92C3-D918EF761486}" dt="2024-08-16T15:33:49.645" v="247" actId="255"/>
        <pc:sldMkLst>
          <pc:docMk/>
          <pc:sldMk cId="2000364" sldId="400"/>
        </pc:sldMkLst>
        <pc:spChg chg="mod">
          <ac:chgData name="Pastor Zach Dudenhofer" userId="c4a63011-f6e8-401d-b235-a1891ff3d58e" providerId="ADAL" clId="{A336BCC9-354A-4CFB-92C3-D918EF761486}" dt="2024-08-16T15:32:15.830" v="226" actId="207"/>
          <ac:spMkLst>
            <pc:docMk/>
            <pc:sldMk cId="2000364" sldId="400"/>
            <ac:spMk id="2" creationId="{9725AC5F-A538-3B8D-AB2A-8E2086C93F5D}"/>
          </ac:spMkLst>
        </pc:spChg>
        <pc:spChg chg="mod">
          <ac:chgData name="Pastor Zach Dudenhofer" userId="c4a63011-f6e8-401d-b235-a1891ff3d58e" providerId="ADAL" clId="{A336BCC9-354A-4CFB-92C3-D918EF761486}" dt="2024-08-16T15:33:49.645" v="247" actId="255"/>
          <ac:spMkLst>
            <pc:docMk/>
            <pc:sldMk cId="2000364" sldId="400"/>
            <ac:spMk id="3" creationId="{E0C6A70B-0872-8155-CCE0-3F2601365044}"/>
          </ac:spMkLst>
        </pc:spChg>
      </pc:sldChg>
      <pc:sldChg chg="modSp add mod">
        <pc:chgData name="Pastor Zach Dudenhofer" userId="c4a63011-f6e8-401d-b235-a1891ff3d58e" providerId="ADAL" clId="{A336BCC9-354A-4CFB-92C3-D918EF761486}" dt="2024-08-16T15:33:29.140" v="245" actId="403"/>
        <pc:sldMkLst>
          <pc:docMk/>
          <pc:sldMk cId="4241101807" sldId="401"/>
        </pc:sldMkLst>
        <pc:spChg chg="mod">
          <ac:chgData name="Pastor Zach Dudenhofer" userId="c4a63011-f6e8-401d-b235-a1891ff3d58e" providerId="ADAL" clId="{A336BCC9-354A-4CFB-92C3-D918EF761486}" dt="2024-08-16T15:32:18.960" v="227" actId="207"/>
          <ac:spMkLst>
            <pc:docMk/>
            <pc:sldMk cId="4241101807" sldId="401"/>
            <ac:spMk id="2" creationId="{9725AC5F-A538-3B8D-AB2A-8E2086C93F5D}"/>
          </ac:spMkLst>
        </pc:spChg>
        <pc:spChg chg="mod">
          <ac:chgData name="Pastor Zach Dudenhofer" userId="c4a63011-f6e8-401d-b235-a1891ff3d58e" providerId="ADAL" clId="{A336BCC9-354A-4CFB-92C3-D918EF761486}" dt="2024-08-16T15:33:29.140" v="245" actId="403"/>
          <ac:spMkLst>
            <pc:docMk/>
            <pc:sldMk cId="4241101807" sldId="401"/>
            <ac:spMk id="3" creationId="{E0C6A70B-0872-8155-CCE0-3F2601365044}"/>
          </ac:spMkLst>
        </pc:spChg>
      </pc:sldChg>
      <pc:sldChg chg="add">
        <pc:chgData name="Pastor Zach Dudenhofer" userId="c4a63011-f6e8-401d-b235-a1891ff3d58e" providerId="ADAL" clId="{A336BCC9-354A-4CFB-92C3-D918EF761486}" dt="2024-08-16T15:41:45.913" v="248"/>
        <pc:sldMkLst>
          <pc:docMk/>
          <pc:sldMk cId="2313713223" sldId="402"/>
        </pc:sldMkLst>
      </pc:sldChg>
      <pc:sldChg chg="addSp modSp add mod ord">
        <pc:chgData name="Pastor Zach Dudenhofer" userId="c4a63011-f6e8-401d-b235-a1891ff3d58e" providerId="ADAL" clId="{A336BCC9-354A-4CFB-92C3-D918EF761486}" dt="2024-08-16T15:52:00.538" v="550" actId="115"/>
        <pc:sldMkLst>
          <pc:docMk/>
          <pc:sldMk cId="379262680" sldId="403"/>
        </pc:sldMkLst>
        <pc:spChg chg="mod">
          <ac:chgData name="Pastor Zach Dudenhofer" userId="c4a63011-f6e8-401d-b235-a1891ff3d58e" providerId="ADAL" clId="{A336BCC9-354A-4CFB-92C3-D918EF761486}" dt="2024-08-16T15:52:00.538" v="550" actId="115"/>
          <ac:spMkLst>
            <pc:docMk/>
            <pc:sldMk cId="379262680" sldId="403"/>
            <ac:spMk id="2" creationId="{9725AC5F-A538-3B8D-AB2A-8E2086C93F5D}"/>
          </ac:spMkLst>
        </pc:spChg>
        <pc:spChg chg="mod">
          <ac:chgData name="Pastor Zach Dudenhofer" userId="c4a63011-f6e8-401d-b235-a1891ff3d58e" providerId="ADAL" clId="{A336BCC9-354A-4CFB-92C3-D918EF761486}" dt="2024-08-16T15:47:08.820" v="329" actId="115"/>
          <ac:spMkLst>
            <pc:docMk/>
            <pc:sldMk cId="379262680" sldId="403"/>
            <ac:spMk id="3" creationId="{E0C6A70B-0872-8155-CCE0-3F2601365044}"/>
          </ac:spMkLst>
        </pc:spChg>
        <pc:spChg chg="add mod">
          <ac:chgData name="Pastor Zach Dudenhofer" userId="c4a63011-f6e8-401d-b235-a1891ff3d58e" providerId="ADAL" clId="{A336BCC9-354A-4CFB-92C3-D918EF761486}" dt="2024-08-16T15:49:03.050" v="456" actId="20577"/>
          <ac:spMkLst>
            <pc:docMk/>
            <pc:sldMk cId="379262680" sldId="403"/>
            <ac:spMk id="4" creationId="{AD2044FE-24F2-4944-417B-5354F98BE741}"/>
          </ac:spMkLst>
        </pc:spChg>
        <pc:spChg chg="add mod">
          <ac:chgData name="Pastor Zach Dudenhofer" userId="c4a63011-f6e8-401d-b235-a1891ff3d58e" providerId="ADAL" clId="{A336BCC9-354A-4CFB-92C3-D918EF761486}" dt="2024-08-16T15:47:04.552" v="328"/>
          <ac:spMkLst>
            <pc:docMk/>
            <pc:sldMk cId="379262680" sldId="403"/>
            <ac:spMk id="6" creationId="{09323ED2-8A6B-5E3B-83A8-C41C6ECF1C34}"/>
          </ac:spMkLst>
        </pc:spChg>
        <pc:cxnChg chg="add mod">
          <ac:chgData name="Pastor Zach Dudenhofer" userId="c4a63011-f6e8-401d-b235-a1891ff3d58e" providerId="ADAL" clId="{A336BCC9-354A-4CFB-92C3-D918EF761486}" dt="2024-08-16T15:48:48.970" v="449" actId="1035"/>
          <ac:cxnSpMkLst>
            <pc:docMk/>
            <pc:sldMk cId="379262680" sldId="403"/>
            <ac:cxnSpMk id="5" creationId="{B4A2D3F2-92D8-5C4B-6008-219962D0A6EA}"/>
          </ac:cxnSpMkLst>
        </pc:cxnChg>
        <pc:cxnChg chg="add mod">
          <ac:chgData name="Pastor Zach Dudenhofer" userId="c4a63011-f6e8-401d-b235-a1891ff3d58e" providerId="ADAL" clId="{A336BCC9-354A-4CFB-92C3-D918EF761486}" dt="2024-08-16T15:47:04.552" v="328"/>
          <ac:cxnSpMkLst>
            <pc:docMk/>
            <pc:sldMk cId="379262680" sldId="403"/>
            <ac:cxnSpMk id="7" creationId="{AC14FD9D-FE74-33A5-ABE7-F990BA66AD3B}"/>
          </ac:cxnSpMkLst>
        </pc:cxnChg>
      </pc:sldChg>
      <pc:sldChg chg="modSp add mod">
        <pc:chgData name="Pastor Zach Dudenhofer" userId="c4a63011-f6e8-401d-b235-a1891ff3d58e" providerId="ADAL" clId="{A336BCC9-354A-4CFB-92C3-D918EF761486}" dt="2024-08-16T15:51:57.339" v="549" actId="115"/>
        <pc:sldMkLst>
          <pc:docMk/>
          <pc:sldMk cId="3682688710" sldId="404"/>
        </pc:sldMkLst>
        <pc:spChg chg="mod">
          <ac:chgData name="Pastor Zach Dudenhofer" userId="c4a63011-f6e8-401d-b235-a1891ff3d58e" providerId="ADAL" clId="{A336BCC9-354A-4CFB-92C3-D918EF761486}" dt="2024-08-16T15:51:57.339" v="549" actId="115"/>
          <ac:spMkLst>
            <pc:docMk/>
            <pc:sldMk cId="3682688710" sldId="404"/>
            <ac:spMk id="2" creationId="{9725AC5F-A538-3B8D-AB2A-8E2086C93F5D}"/>
          </ac:spMkLst>
        </pc:spChg>
      </pc:sldChg>
      <pc:sldChg chg="modSp add mod">
        <pc:chgData name="Pastor Zach Dudenhofer" userId="c4a63011-f6e8-401d-b235-a1891ff3d58e" providerId="ADAL" clId="{A336BCC9-354A-4CFB-92C3-D918EF761486}" dt="2024-08-16T15:52:03.211" v="551" actId="115"/>
        <pc:sldMkLst>
          <pc:docMk/>
          <pc:sldMk cId="3674294771" sldId="405"/>
        </pc:sldMkLst>
        <pc:spChg chg="mod">
          <ac:chgData name="Pastor Zach Dudenhofer" userId="c4a63011-f6e8-401d-b235-a1891ff3d58e" providerId="ADAL" clId="{A336BCC9-354A-4CFB-92C3-D918EF761486}" dt="2024-08-16T15:52:03.211" v="551" actId="115"/>
          <ac:spMkLst>
            <pc:docMk/>
            <pc:sldMk cId="3674294771" sldId="405"/>
            <ac:spMk id="2" creationId="{9725AC5F-A538-3B8D-AB2A-8E2086C93F5D}"/>
          </ac:spMkLst>
        </pc:spChg>
        <pc:spChg chg="mod">
          <ac:chgData name="Pastor Zach Dudenhofer" userId="c4a63011-f6e8-401d-b235-a1891ff3d58e" providerId="ADAL" clId="{A336BCC9-354A-4CFB-92C3-D918EF761486}" dt="2024-08-16T15:49:25.459" v="462" actId="115"/>
          <ac:spMkLst>
            <pc:docMk/>
            <pc:sldMk cId="3674294771" sldId="405"/>
            <ac:spMk id="3" creationId="{E0C6A70B-0872-8155-CCE0-3F2601365044}"/>
          </ac:spMkLst>
        </pc:spChg>
        <pc:spChg chg="mod">
          <ac:chgData name="Pastor Zach Dudenhofer" userId="c4a63011-f6e8-401d-b235-a1891ff3d58e" providerId="ADAL" clId="{A336BCC9-354A-4CFB-92C3-D918EF761486}" dt="2024-08-16T15:51:16.362" v="537" actId="1036"/>
          <ac:spMkLst>
            <pc:docMk/>
            <pc:sldMk cId="3674294771" sldId="405"/>
            <ac:spMk id="4" creationId="{AD2044FE-24F2-4944-417B-5354F98BE741}"/>
          </ac:spMkLst>
        </pc:spChg>
        <pc:cxnChg chg="mod">
          <ac:chgData name="Pastor Zach Dudenhofer" userId="c4a63011-f6e8-401d-b235-a1891ff3d58e" providerId="ADAL" clId="{A336BCC9-354A-4CFB-92C3-D918EF761486}" dt="2024-08-16T15:51:16.362" v="537" actId="1036"/>
          <ac:cxnSpMkLst>
            <pc:docMk/>
            <pc:sldMk cId="3674294771" sldId="405"/>
            <ac:cxnSpMk id="5" creationId="{B4A2D3F2-92D8-5C4B-6008-219962D0A6EA}"/>
          </ac:cxnSpMkLst>
        </pc:cxnChg>
      </pc:sldChg>
      <pc:sldChg chg="modSp add mod">
        <pc:chgData name="Pastor Zach Dudenhofer" userId="c4a63011-f6e8-401d-b235-a1891ff3d58e" providerId="ADAL" clId="{A336BCC9-354A-4CFB-92C3-D918EF761486}" dt="2024-08-16T15:54:21.346" v="628" actId="20577"/>
        <pc:sldMkLst>
          <pc:docMk/>
          <pc:sldMk cId="1668992176" sldId="406"/>
        </pc:sldMkLst>
        <pc:spChg chg="mod">
          <ac:chgData name="Pastor Zach Dudenhofer" userId="c4a63011-f6e8-401d-b235-a1891ff3d58e" providerId="ADAL" clId="{A336BCC9-354A-4CFB-92C3-D918EF761486}" dt="2024-08-16T15:52:06.539" v="552" actId="115"/>
          <ac:spMkLst>
            <pc:docMk/>
            <pc:sldMk cId="1668992176" sldId="406"/>
            <ac:spMk id="2" creationId="{9725AC5F-A538-3B8D-AB2A-8E2086C93F5D}"/>
          </ac:spMkLst>
        </pc:spChg>
        <pc:spChg chg="mod">
          <ac:chgData name="Pastor Zach Dudenhofer" userId="c4a63011-f6e8-401d-b235-a1891ff3d58e" providerId="ADAL" clId="{A336BCC9-354A-4CFB-92C3-D918EF761486}" dt="2024-08-16T15:52:31.419" v="558" actId="115"/>
          <ac:spMkLst>
            <pc:docMk/>
            <pc:sldMk cId="1668992176" sldId="406"/>
            <ac:spMk id="3" creationId="{E0C6A70B-0872-8155-CCE0-3F2601365044}"/>
          </ac:spMkLst>
        </pc:spChg>
        <pc:spChg chg="mod">
          <ac:chgData name="Pastor Zach Dudenhofer" userId="c4a63011-f6e8-401d-b235-a1891ff3d58e" providerId="ADAL" clId="{A336BCC9-354A-4CFB-92C3-D918EF761486}" dt="2024-08-16T15:54:21.346" v="628" actId="20577"/>
          <ac:spMkLst>
            <pc:docMk/>
            <pc:sldMk cId="1668992176" sldId="406"/>
            <ac:spMk id="4" creationId="{AD2044FE-24F2-4944-417B-5354F98BE741}"/>
          </ac:spMkLst>
        </pc:spChg>
      </pc:sldChg>
      <pc:sldChg chg="addSp modSp add mod">
        <pc:chgData name="Pastor Zach Dudenhofer" userId="c4a63011-f6e8-401d-b235-a1891ff3d58e" providerId="ADAL" clId="{A336BCC9-354A-4CFB-92C3-D918EF761486}" dt="2024-08-16T16:04:10.224" v="748" actId="20577"/>
        <pc:sldMkLst>
          <pc:docMk/>
          <pc:sldMk cId="647471669" sldId="407"/>
        </pc:sldMkLst>
        <pc:spChg chg="mod">
          <ac:chgData name="Pastor Zach Dudenhofer" userId="c4a63011-f6e8-401d-b235-a1891ff3d58e" providerId="ADAL" clId="{A336BCC9-354A-4CFB-92C3-D918EF761486}" dt="2024-08-16T15:55:30.530" v="681" actId="27636"/>
          <ac:spMkLst>
            <pc:docMk/>
            <pc:sldMk cId="647471669" sldId="407"/>
            <ac:spMk id="2" creationId="{9725AC5F-A538-3B8D-AB2A-8E2086C93F5D}"/>
          </ac:spMkLst>
        </pc:spChg>
        <pc:spChg chg="mod">
          <ac:chgData name="Pastor Zach Dudenhofer" userId="c4a63011-f6e8-401d-b235-a1891ff3d58e" providerId="ADAL" clId="{A336BCC9-354A-4CFB-92C3-D918EF761486}" dt="2024-08-16T15:56:00.378" v="684" actId="115"/>
          <ac:spMkLst>
            <pc:docMk/>
            <pc:sldMk cId="647471669" sldId="407"/>
            <ac:spMk id="3" creationId="{E0C6A70B-0872-8155-CCE0-3F2601365044}"/>
          </ac:spMkLst>
        </pc:spChg>
        <pc:spChg chg="add mod">
          <ac:chgData name="Pastor Zach Dudenhofer" userId="c4a63011-f6e8-401d-b235-a1891ff3d58e" providerId="ADAL" clId="{A336BCC9-354A-4CFB-92C3-D918EF761486}" dt="2024-08-16T16:04:10.224" v="748" actId="20577"/>
          <ac:spMkLst>
            <pc:docMk/>
            <pc:sldMk cId="647471669" sldId="407"/>
            <ac:spMk id="4" creationId="{92D7495C-B4A9-8645-7B65-BA54D9D8E143}"/>
          </ac:spMkLst>
        </pc:spChg>
        <pc:cxnChg chg="add mod">
          <ac:chgData name="Pastor Zach Dudenhofer" userId="c4a63011-f6e8-401d-b235-a1891ff3d58e" providerId="ADAL" clId="{A336BCC9-354A-4CFB-92C3-D918EF761486}" dt="2024-08-16T16:02:45.101" v="685"/>
          <ac:cxnSpMkLst>
            <pc:docMk/>
            <pc:sldMk cId="647471669" sldId="407"/>
            <ac:cxnSpMk id="5" creationId="{9F88AD11-7B7A-44F4-9189-F1CCFE283CFF}"/>
          </ac:cxnSpMkLst>
        </pc:cxnChg>
      </pc:sldChg>
      <pc:sldChg chg="modSp add mod">
        <pc:chgData name="Pastor Zach Dudenhofer" userId="c4a63011-f6e8-401d-b235-a1891ff3d58e" providerId="ADAL" clId="{A336BCC9-354A-4CFB-92C3-D918EF761486}" dt="2024-08-16T16:05:53.834" v="804" actId="20577"/>
        <pc:sldMkLst>
          <pc:docMk/>
          <pc:sldMk cId="3988880257" sldId="408"/>
        </pc:sldMkLst>
        <pc:spChg chg="mod">
          <ac:chgData name="Pastor Zach Dudenhofer" userId="c4a63011-f6e8-401d-b235-a1891ff3d58e" providerId="ADAL" clId="{A336BCC9-354A-4CFB-92C3-D918EF761486}" dt="2024-08-16T16:04:45.941" v="773" actId="404"/>
          <ac:spMkLst>
            <pc:docMk/>
            <pc:sldMk cId="3988880257" sldId="408"/>
            <ac:spMk id="2" creationId="{9725AC5F-A538-3B8D-AB2A-8E2086C93F5D}"/>
          </ac:spMkLst>
        </pc:spChg>
        <pc:spChg chg="mod">
          <ac:chgData name="Pastor Zach Dudenhofer" userId="c4a63011-f6e8-401d-b235-a1891ff3d58e" providerId="ADAL" clId="{A336BCC9-354A-4CFB-92C3-D918EF761486}" dt="2024-08-16T16:05:00.065" v="777" actId="115"/>
          <ac:spMkLst>
            <pc:docMk/>
            <pc:sldMk cId="3988880257" sldId="408"/>
            <ac:spMk id="3" creationId="{E0C6A70B-0872-8155-CCE0-3F2601365044}"/>
          </ac:spMkLst>
        </pc:spChg>
        <pc:spChg chg="mod">
          <ac:chgData name="Pastor Zach Dudenhofer" userId="c4a63011-f6e8-401d-b235-a1891ff3d58e" providerId="ADAL" clId="{A336BCC9-354A-4CFB-92C3-D918EF761486}" dt="2024-08-16T16:05:53.834" v="804" actId="20577"/>
          <ac:spMkLst>
            <pc:docMk/>
            <pc:sldMk cId="3988880257" sldId="408"/>
            <ac:spMk id="4" creationId="{92D7495C-B4A9-8645-7B65-BA54D9D8E143}"/>
          </ac:spMkLst>
        </pc:spChg>
      </pc:sldChg>
      <pc:sldChg chg="modSp add mod">
        <pc:chgData name="Pastor Zach Dudenhofer" userId="c4a63011-f6e8-401d-b235-a1891ff3d58e" providerId="ADAL" clId="{A336BCC9-354A-4CFB-92C3-D918EF761486}" dt="2024-08-16T16:07:24.727" v="864" actId="20577"/>
        <pc:sldMkLst>
          <pc:docMk/>
          <pc:sldMk cId="128700912" sldId="409"/>
        </pc:sldMkLst>
        <pc:spChg chg="mod">
          <ac:chgData name="Pastor Zach Dudenhofer" userId="c4a63011-f6e8-401d-b235-a1891ff3d58e" providerId="ADAL" clId="{A336BCC9-354A-4CFB-92C3-D918EF761486}" dt="2024-08-16T16:06:35.189" v="808" actId="255"/>
          <ac:spMkLst>
            <pc:docMk/>
            <pc:sldMk cId="128700912" sldId="409"/>
            <ac:spMk id="2" creationId="{9725AC5F-A538-3B8D-AB2A-8E2086C93F5D}"/>
          </ac:spMkLst>
        </pc:spChg>
        <pc:spChg chg="mod">
          <ac:chgData name="Pastor Zach Dudenhofer" userId="c4a63011-f6e8-401d-b235-a1891ff3d58e" providerId="ADAL" clId="{A336BCC9-354A-4CFB-92C3-D918EF761486}" dt="2024-08-16T16:06:44.601" v="812" actId="115"/>
          <ac:spMkLst>
            <pc:docMk/>
            <pc:sldMk cId="128700912" sldId="409"/>
            <ac:spMk id="3" creationId="{E0C6A70B-0872-8155-CCE0-3F2601365044}"/>
          </ac:spMkLst>
        </pc:spChg>
        <pc:spChg chg="mod">
          <ac:chgData name="Pastor Zach Dudenhofer" userId="c4a63011-f6e8-401d-b235-a1891ff3d58e" providerId="ADAL" clId="{A336BCC9-354A-4CFB-92C3-D918EF761486}" dt="2024-08-16T16:07:24.727" v="864" actId="20577"/>
          <ac:spMkLst>
            <pc:docMk/>
            <pc:sldMk cId="128700912" sldId="409"/>
            <ac:spMk id="4" creationId="{92D7495C-B4A9-8645-7B65-BA54D9D8E143}"/>
          </ac:spMkLst>
        </pc:spChg>
      </pc:sldChg>
      <pc:sldChg chg="modSp add mod">
        <pc:chgData name="Pastor Zach Dudenhofer" userId="c4a63011-f6e8-401d-b235-a1891ff3d58e" providerId="ADAL" clId="{A336BCC9-354A-4CFB-92C3-D918EF761486}" dt="2024-08-16T16:10:12.432" v="916" actId="20577"/>
        <pc:sldMkLst>
          <pc:docMk/>
          <pc:sldMk cId="948053755" sldId="410"/>
        </pc:sldMkLst>
        <pc:spChg chg="mod">
          <ac:chgData name="Pastor Zach Dudenhofer" userId="c4a63011-f6e8-401d-b235-a1891ff3d58e" providerId="ADAL" clId="{A336BCC9-354A-4CFB-92C3-D918EF761486}" dt="2024-08-16T16:09:28.711" v="881" actId="20577"/>
          <ac:spMkLst>
            <pc:docMk/>
            <pc:sldMk cId="948053755" sldId="410"/>
            <ac:spMk id="2" creationId="{9725AC5F-A538-3B8D-AB2A-8E2086C93F5D}"/>
          </ac:spMkLst>
        </pc:spChg>
        <pc:spChg chg="mod">
          <ac:chgData name="Pastor Zach Dudenhofer" userId="c4a63011-f6e8-401d-b235-a1891ff3d58e" providerId="ADAL" clId="{A336BCC9-354A-4CFB-92C3-D918EF761486}" dt="2024-08-16T16:09:33.600" v="883" actId="115"/>
          <ac:spMkLst>
            <pc:docMk/>
            <pc:sldMk cId="948053755" sldId="410"/>
            <ac:spMk id="3" creationId="{E0C6A70B-0872-8155-CCE0-3F2601365044}"/>
          </ac:spMkLst>
        </pc:spChg>
        <pc:spChg chg="mod">
          <ac:chgData name="Pastor Zach Dudenhofer" userId="c4a63011-f6e8-401d-b235-a1891ff3d58e" providerId="ADAL" clId="{A336BCC9-354A-4CFB-92C3-D918EF761486}" dt="2024-08-16T16:10:12.432" v="916" actId="20577"/>
          <ac:spMkLst>
            <pc:docMk/>
            <pc:sldMk cId="948053755" sldId="410"/>
            <ac:spMk id="4" creationId="{92D7495C-B4A9-8645-7B65-BA54D9D8E143}"/>
          </ac:spMkLst>
        </pc:spChg>
      </pc:sldChg>
      <pc:sldChg chg="delSp modSp add mod">
        <pc:chgData name="Pastor Zach Dudenhofer" userId="c4a63011-f6e8-401d-b235-a1891ff3d58e" providerId="ADAL" clId="{A336BCC9-354A-4CFB-92C3-D918EF761486}" dt="2024-08-16T16:18:19.502" v="923" actId="478"/>
        <pc:sldMkLst>
          <pc:docMk/>
          <pc:sldMk cId="3823073455" sldId="411"/>
        </pc:sldMkLst>
        <pc:spChg chg="mod">
          <ac:chgData name="Pastor Zach Dudenhofer" userId="c4a63011-f6e8-401d-b235-a1891ff3d58e" providerId="ADAL" clId="{A336BCC9-354A-4CFB-92C3-D918EF761486}" dt="2024-08-16T16:17:33.049" v="922" actId="115"/>
          <ac:spMkLst>
            <pc:docMk/>
            <pc:sldMk cId="3823073455" sldId="411"/>
            <ac:spMk id="3" creationId="{E0C6A70B-0872-8155-CCE0-3F2601365044}"/>
          </ac:spMkLst>
        </pc:spChg>
        <pc:spChg chg="del">
          <ac:chgData name="Pastor Zach Dudenhofer" userId="c4a63011-f6e8-401d-b235-a1891ff3d58e" providerId="ADAL" clId="{A336BCC9-354A-4CFB-92C3-D918EF761486}" dt="2024-08-16T16:18:19.502" v="923" actId="478"/>
          <ac:spMkLst>
            <pc:docMk/>
            <pc:sldMk cId="3823073455" sldId="411"/>
            <ac:spMk id="4" creationId="{92D7495C-B4A9-8645-7B65-BA54D9D8E143}"/>
          </ac:spMkLst>
        </pc:spChg>
        <pc:cxnChg chg="del">
          <ac:chgData name="Pastor Zach Dudenhofer" userId="c4a63011-f6e8-401d-b235-a1891ff3d58e" providerId="ADAL" clId="{A336BCC9-354A-4CFB-92C3-D918EF761486}" dt="2024-08-16T16:18:19.502" v="923" actId="478"/>
          <ac:cxnSpMkLst>
            <pc:docMk/>
            <pc:sldMk cId="3823073455" sldId="411"/>
            <ac:cxnSpMk id="5" creationId="{9F88AD11-7B7A-44F4-9189-F1CCFE283CFF}"/>
          </ac:cxnSpMkLst>
        </pc:cxnChg>
      </pc:sldChg>
      <pc:sldChg chg="addSp delSp modSp add mod">
        <pc:chgData name="Pastor Zach Dudenhofer" userId="c4a63011-f6e8-401d-b235-a1891ff3d58e" providerId="ADAL" clId="{A336BCC9-354A-4CFB-92C3-D918EF761486}" dt="2024-08-16T16:20:43.398" v="1004" actId="20577"/>
        <pc:sldMkLst>
          <pc:docMk/>
          <pc:sldMk cId="693055880" sldId="412"/>
        </pc:sldMkLst>
        <pc:spChg chg="del">
          <ac:chgData name="Pastor Zach Dudenhofer" userId="c4a63011-f6e8-401d-b235-a1891ff3d58e" providerId="ADAL" clId="{A336BCC9-354A-4CFB-92C3-D918EF761486}" dt="2024-08-16T16:18:47.647" v="925" actId="478"/>
          <ac:spMkLst>
            <pc:docMk/>
            <pc:sldMk cId="693055880" sldId="412"/>
            <ac:spMk id="2" creationId="{9725AC5F-A538-3B8D-AB2A-8E2086C93F5D}"/>
          </ac:spMkLst>
        </pc:spChg>
        <pc:spChg chg="mod">
          <ac:chgData name="Pastor Zach Dudenhofer" userId="c4a63011-f6e8-401d-b235-a1891ff3d58e" providerId="ADAL" clId="{A336BCC9-354A-4CFB-92C3-D918EF761486}" dt="2024-08-16T16:19:14.360" v="963" actId="115"/>
          <ac:spMkLst>
            <pc:docMk/>
            <pc:sldMk cId="693055880" sldId="412"/>
            <ac:spMk id="3" creationId="{E0C6A70B-0872-8155-CCE0-3F2601365044}"/>
          </ac:spMkLst>
        </pc:spChg>
        <pc:spChg chg="add del mod">
          <ac:chgData name="Pastor Zach Dudenhofer" userId="c4a63011-f6e8-401d-b235-a1891ff3d58e" providerId="ADAL" clId="{A336BCC9-354A-4CFB-92C3-D918EF761486}" dt="2024-08-16T16:18:49.485" v="926" actId="478"/>
          <ac:spMkLst>
            <pc:docMk/>
            <pc:sldMk cId="693055880" sldId="412"/>
            <ac:spMk id="5" creationId="{21D7E2F8-4B84-BDF1-9FCD-0195964EAE20}"/>
          </ac:spMkLst>
        </pc:spChg>
        <pc:spChg chg="add mod">
          <ac:chgData name="Pastor Zach Dudenhofer" userId="c4a63011-f6e8-401d-b235-a1891ff3d58e" providerId="ADAL" clId="{A336BCC9-354A-4CFB-92C3-D918EF761486}" dt="2024-08-16T16:19:09.310" v="961" actId="20577"/>
          <ac:spMkLst>
            <pc:docMk/>
            <pc:sldMk cId="693055880" sldId="412"/>
            <ac:spMk id="6" creationId="{7F5FFFF1-BD5C-C63C-A925-511B7D4ADE28}"/>
          </ac:spMkLst>
        </pc:spChg>
        <pc:spChg chg="add mod">
          <ac:chgData name="Pastor Zach Dudenhofer" userId="c4a63011-f6e8-401d-b235-a1891ff3d58e" providerId="ADAL" clId="{A336BCC9-354A-4CFB-92C3-D918EF761486}" dt="2024-08-16T16:20:43.398" v="1004" actId="20577"/>
          <ac:spMkLst>
            <pc:docMk/>
            <pc:sldMk cId="693055880" sldId="412"/>
            <ac:spMk id="7" creationId="{166CF4BD-C01B-885D-2CE3-0309A5C2827F}"/>
          </ac:spMkLst>
        </pc:spChg>
        <pc:cxnChg chg="add mod">
          <ac:chgData name="Pastor Zach Dudenhofer" userId="c4a63011-f6e8-401d-b235-a1891ff3d58e" providerId="ADAL" clId="{A336BCC9-354A-4CFB-92C3-D918EF761486}" dt="2024-08-16T16:19:30.794" v="964"/>
          <ac:cxnSpMkLst>
            <pc:docMk/>
            <pc:sldMk cId="693055880" sldId="412"/>
            <ac:cxnSpMk id="8" creationId="{62C0A323-7659-D1DB-CC15-B69983A69B7A}"/>
          </ac:cxnSpMkLst>
        </pc:cxnChg>
      </pc:sldChg>
    </pc:docChg>
  </pc:docChgLst>
  <pc:docChgLst>
    <pc:chgData name="Pastor Zach Dudenhofer" userId="c4a63011-f6e8-401d-b235-a1891ff3d58e" providerId="ADAL" clId="{39A45A2F-2DAF-4595-8F95-2EA354206E95}"/>
    <pc:docChg chg="custSel addSld delSld modSld">
      <pc:chgData name="Pastor Zach Dudenhofer" userId="c4a63011-f6e8-401d-b235-a1891ff3d58e" providerId="ADAL" clId="{39A45A2F-2DAF-4595-8F95-2EA354206E95}" dt="2024-10-03T17:03:30.223" v="1317"/>
      <pc:docMkLst>
        <pc:docMk/>
      </pc:docMkLst>
      <pc:sldChg chg="del">
        <pc:chgData name="Pastor Zach Dudenhofer" userId="c4a63011-f6e8-401d-b235-a1891ff3d58e" providerId="ADAL" clId="{39A45A2F-2DAF-4595-8F95-2EA354206E95}" dt="2024-10-03T17:00:57.906" v="1310" actId="47"/>
        <pc:sldMkLst>
          <pc:docMk/>
          <pc:sldMk cId="2492233176" sldId="496"/>
        </pc:sldMkLst>
      </pc:sldChg>
      <pc:sldChg chg="del">
        <pc:chgData name="Pastor Zach Dudenhofer" userId="c4a63011-f6e8-401d-b235-a1891ff3d58e" providerId="ADAL" clId="{39A45A2F-2DAF-4595-8F95-2EA354206E95}" dt="2024-10-03T17:00:57.906" v="1310" actId="47"/>
        <pc:sldMkLst>
          <pc:docMk/>
          <pc:sldMk cId="3433457375" sldId="525"/>
        </pc:sldMkLst>
      </pc:sldChg>
      <pc:sldChg chg="del">
        <pc:chgData name="Pastor Zach Dudenhofer" userId="c4a63011-f6e8-401d-b235-a1891ff3d58e" providerId="ADAL" clId="{39A45A2F-2DAF-4595-8F95-2EA354206E95}" dt="2024-10-03T17:00:57.906" v="1310" actId="47"/>
        <pc:sldMkLst>
          <pc:docMk/>
          <pc:sldMk cId="3760098708" sldId="526"/>
        </pc:sldMkLst>
      </pc:sldChg>
      <pc:sldChg chg="modSp del mod">
        <pc:chgData name="Pastor Zach Dudenhofer" userId="c4a63011-f6e8-401d-b235-a1891ff3d58e" providerId="ADAL" clId="{39A45A2F-2DAF-4595-8F95-2EA354206E95}" dt="2024-10-03T17:00:57.906" v="1310" actId="47"/>
        <pc:sldMkLst>
          <pc:docMk/>
          <pc:sldMk cId="1176307834" sldId="530"/>
        </pc:sldMkLst>
        <pc:spChg chg="mod">
          <ac:chgData name="Pastor Zach Dudenhofer" userId="c4a63011-f6e8-401d-b235-a1891ff3d58e" providerId="ADAL" clId="{39A45A2F-2DAF-4595-8F95-2EA354206E95}" dt="2024-10-03T16:38:38.901" v="10" actId="20577"/>
          <ac:spMkLst>
            <pc:docMk/>
            <pc:sldMk cId="1176307834" sldId="530"/>
            <ac:spMk id="2" creationId="{9725AC5F-A538-3B8D-AB2A-8E2086C93F5D}"/>
          </ac:spMkLst>
        </pc:spChg>
      </pc:sldChg>
      <pc:sldChg chg="del">
        <pc:chgData name="Pastor Zach Dudenhofer" userId="c4a63011-f6e8-401d-b235-a1891ff3d58e" providerId="ADAL" clId="{39A45A2F-2DAF-4595-8F95-2EA354206E95}" dt="2024-10-03T17:00:57.906" v="1310" actId="47"/>
        <pc:sldMkLst>
          <pc:docMk/>
          <pc:sldMk cId="2615578528" sldId="531"/>
        </pc:sldMkLst>
      </pc:sldChg>
      <pc:sldChg chg="del">
        <pc:chgData name="Pastor Zach Dudenhofer" userId="c4a63011-f6e8-401d-b235-a1891ff3d58e" providerId="ADAL" clId="{39A45A2F-2DAF-4595-8F95-2EA354206E95}" dt="2024-10-03T17:00:57.906" v="1310" actId="47"/>
        <pc:sldMkLst>
          <pc:docMk/>
          <pc:sldMk cId="2321295531" sldId="532"/>
        </pc:sldMkLst>
      </pc:sldChg>
      <pc:sldChg chg="del">
        <pc:chgData name="Pastor Zach Dudenhofer" userId="c4a63011-f6e8-401d-b235-a1891ff3d58e" providerId="ADAL" clId="{39A45A2F-2DAF-4595-8F95-2EA354206E95}" dt="2024-10-03T17:00:57.906" v="1310" actId="47"/>
        <pc:sldMkLst>
          <pc:docMk/>
          <pc:sldMk cId="3042210039" sldId="533"/>
        </pc:sldMkLst>
      </pc:sldChg>
      <pc:sldChg chg="del">
        <pc:chgData name="Pastor Zach Dudenhofer" userId="c4a63011-f6e8-401d-b235-a1891ff3d58e" providerId="ADAL" clId="{39A45A2F-2DAF-4595-8F95-2EA354206E95}" dt="2024-10-03T17:00:57.906" v="1310" actId="47"/>
        <pc:sldMkLst>
          <pc:docMk/>
          <pc:sldMk cId="3858014867" sldId="534"/>
        </pc:sldMkLst>
      </pc:sldChg>
      <pc:sldChg chg="del">
        <pc:chgData name="Pastor Zach Dudenhofer" userId="c4a63011-f6e8-401d-b235-a1891ff3d58e" providerId="ADAL" clId="{39A45A2F-2DAF-4595-8F95-2EA354206E95}" dt="2024-10-03T17:00:57.906" v="1310" actId="47"/>
        <pc:sldMkLst>
          <pc:docMk/>
          <pc:sldMk cId="1674534169" sldId="535"/>
        </pc:sldMkLst>
      </pc:sldChg>
      <pc:sldChg chg="del">
        <pc:chgData name="Pastor Zach Dudenhofer" userId="c4a63011-f6e8-401d-b235-a1891ff3d58e" providerId="ADAL" clId="{39A45A2F-2DAF-4595-8F95-2EA354206E95}" dt="2024-10-03T17:00:57.906" v="1310" actId="47"/>
        <pc:sldMkLst>
          <pc:docMk/>
          <pc:sldMk cId="3179311352" sldId="536"/>
        </pc:sldMkLst>
      </pc:sldChg>
      <pc:sldChg chg="del">
        <pc:chgData name="Pastor Zach Dudenhofer" userId="c4a63011-f6e8-401d-b235-a1891ff3d58e" providerId="ADAL" clId="{39A45A2F-2DAF-4595-8F95-2EA354206E95}" dt="2024-10-03T17:00:57.906" v="1310" actId="47"/>
        <pc:sldMkLst>
          <pc:docMk/>
          <pc:sldMk cId="1297006707" sldId="537"/>
        </pc:sldMkLst>
      </pc:sldChg>
      <pc:sldChg chg="del">
        <pc:chgData name="Pastor Zach Dudenhofer" userId="c4a63011-f6e8-401d-b235-a1891ff3d58e" providerId="ADAL" clId="{39A45A2F-2DAF-4595-8F95-2EA354206E95}" dt="2024-10-03T17:00:57.906" v="1310" actId="47"/>
        <pc:sldMkLst>
          <pc:docMk/>
          <pc:sldMk cId="2874125713" sldId="538"/>
        </pc:sldMkLst>
      </pc:sldChg>
      <pc:sldChg chg="del">
        <pc:chgData name="Pastor Zach Dudenhofer" userId="c4a63011-f6e8-401d-b235-a1891ff3d58e" providerId="ADAL" clId="{39A45A2F-2DAF-4595-8F95-2EA354206E95}" dt="2024-10-03T17:00:57.906" v="1310" actId="47"/>
        <pc:sldMkLst>
          <pc:docMk/>
          <pc:sldMk cId="1153922498" sldId="539"/>
        </pc:sldMkLst>
      </pc:sldChg>
      <pc:sldChg chg="del">
        <pc:chgData name="Pastor Zach Dudenhofer" userId="c4a63011-f6e8-401d-b235-a1891ff3d58e" providerId="ADAL" clId="{39A45A2F-2DAF-4595-8F95-2EA354206E95}" dt="2024-10-03T17:00:57.906" v="1310" actId="47"/>
        <pc:sldMkLst>
          <pc:docMk/>
          <pc:sldMk cId="3378419949" sldId="540"/>
        </pc:sldMkLst>
      </pc:sldChg>
      <pc:sldChg chg="del">
        <pc:chgData name="Pastor Zach Dudenhofer" userId="c4a63011-f6e8-401d-b235-a1891ff3d58e" providerId="ADAL" clId="{39A45A2F-2DAF-4595-8F95-2EA354206E95}" dt="2024-10-03T17:00:57.906" v="1310" actId="47"/>
        <pc:sldMkLst>
          <pc:docMk/>
          <pc:sldMk cId="3553240916" sldId="541"/>
        </pc:sldMkLst>
      </pc:sldChg>
      <pc:sldChg chg="del">
        <pc:chgData name="Pastor Zach Dudenhofer" userId="c4a63011-f6e8-401d-b235-a1891ff3d58e" providerId="ADAL" clId="{39A45A2F-2DAF-4595-8F95-2EA354206E95}" dt="2024-10-03T17:00:57.906" v="1310" actId="47"/>
        <pc:sldMkLst>
          <pc:docMk/>
          <pc:sldMk cId="4194515859" sldId="542"/>
        </pc:sldMkLst>
      </pc:sldChg>
      <pc:sldChg chg="del">
        <pc:chgData name="Pastor Zach Dudenhofer" userId="c4a63011-f6e8-401d-b235-a1891ff3d58e" providerId="ADAL" clId="{39A45A2F-2DAF-4595-8F95-2EA354206E95}" dt="2024-10-03T17:00:57.906" v="1310" actId="47"/>
        <pc:sldMkLst>
          <pc:docMk/>
          <pc:sldMk cId="2860122351" sldId="543"/>
        </pc:sldMkLst>
      </pc:sldChg>
      <pc:sldChg chg="modSp add mod">
        <pc:chgData name="Pastor Zach Dudenhofer" userId="c4a63011-f6e8-401d-b235-a1891ff3d58e" providerId="ADAL" clId="{39A45A2F-2DAF-4595-8F95-2EA354206E95}" dt="2024-10-03T16:39:09.213" v="48" actId="255"/>
        <pc:sldMkLst>
          <pc:docMk/>
          <pc:sldMk cId="592497512" sldId="544"/>
        </pc:sldMkLst>
        <pc:spChg chg="mod">
          <ac:chgData name="Pastor Zach Dudenhofer" userId="c4a63011-f6e8-401d-b235-a1891ff3d58e" providerId="ADAL" clId="{39A45A2F-2DAF-4595-8F95-2EA354206E95}" dt="2024-10-03T16:39:09.213" v="48" actId="255"/>
          <ac:spMkLst>
            <pc:docMk/>
            <pc:sldMk cId="592497512" sldId="544"/>
            <ac:spMk id="2" creationId="{9725AC5F-A538-3B8D-AB2A-8E2086C93F5D}"/>
          </ac:spMkLst>
        </pc:spChg>
      </pc:sldChg>
      <pc:sldChg chg="addSp modSp add mod">
        <pc:chgData name="Pastor Zach Dudenhofer" userId="c4a63011-f6e8-401d-b235-a1891ff3d58e" providerId="ADAL" clId="{39A45A2F-2DAF-4595-8F95-2EA354206E95}" dt="2024-10-03T16:41:24.826" v="100" actId="20577"/>
        <pc:sldMkLst>
          <pc:docMk/>
          <pc:sldMk cId="3282275908" sldId="545"/>
        </pc:sldMkLst>
        <pc:spChg chg="mod">
          <ac:chgData name="Pastor Zach Dudenhofer" userId="c4a63011-f6e8-401d-b235-a1891ff3d58e" providerId="ADAL" clId="{39A45A2F-2DAF-4595-8F95-2EA354206E95}" dt="2024-10-03T16:40:14.283" v="78" actId="207"/>
          <ac:spMkLst>
            <pc:docMk/>
            <pc:sldMk cId="3282275908" sldId="545"/>
            <ac:spMk id="2" creationId="{9725AC5F-A538-3B8D-AB2A-8E2086C93F5D}"/>
          </ac:spMkLst>
        </pc:spChg>
        <pc:spChg chg="add mod">
          <ac:chgData name="Pastor Zach Dudenhofer" userId="c4a63011-f6e8-401d-b235-a1891ff3d58e" providerId="ADAL" clId="{39A45A2F-2DAF-4595-8F95-2EA354206E95}" dt="2024-10-03T16:41:24.826" v="100" actId="20577"/>
          <ac:spMkLst>
            <pc:docMk/>
            <pc:sldMk cId="3282275908" sldId="545"/>
            <ac:spMk id="4" creationId="{BE2B46B4-6461-35A2-1950-99DFD6D034A8}"/>
          </ac:spMkLst>
        </pc:spChg>
        <pc:cxnChg chg="add mod">
          <ac:chgData name="Pastor Zach Dudenhofer" userId="c4a63011-f6e8-401d-b235-a1891ff3d58e" providerId="ADAL" clId="{39A45A2F-2DAF-4595-8F95-2EA354206E95}" dt="2024-10-03T16:40:34.201" v="79"/>
          <ac:cxnSpMkLst>
            <pc:docMk/>
            <pc:sldMk cId="3282275908" sldId="545"/>
            <ac:cxnSpMk id="5" creationId="{7B592E5C-6FB6-42C8-B352-2F07C0564C1B}"/>
          </ac:cxnSpMkLst>
        </pc:cxnChg>
      </pc:sldChg>
      <pc:sldChg chg="modSp add mod">
        <pc:chgData name="Pastor Zach Dudenhofer" userId="c4a63011-f6e8-401d-b235-a1891ff3d58e" providerId="ADAL" clId="{39A45A2F-2DAF-4595-8F95-2EA354206E95}" dt="2024-10-03T16:42:38.827" v="167" actId="20577"/>
        <pc:sldMkLst>
          <pc:docMk/>
          <pc:sldMk cId="3004677260" sldId="546"/>
        </pc:sldMkLst>
        <pc:spChg chg="mod">
          <ac:chgData name="Pastor Zach Dudenhofer" userId="c4a63011-f6e8-401d-b235-a1891ff3d58e" providerId="ADAL" clId="{39A45A2F-2DAF-4595-8F95-2EA354206E95}" dt="2024-10-03T16:41:42.683" v="103" actId="115"/>
          <ac:spMkLst>
            <pc:docMk/>
            <pc:sldMk cId="3004677260" sldId="546"/>
            <ac:spMk id="3" creationId="{E0C6A70B-0872-8155-CCE0-3F2601365044}"/>
          </ac:spMkLst>
        </pc:spChg>
        <pc:spChg chg="mod">
          <ac:chgData name="Pastor Zach Dudenhofer" userId="c4a63011-f6e8-401d-b235-a1891ff3d58e" providerId="ADAL" clId="{39A45A2F-2DAF-4595-8F95-2EA354206E95}" dt="2024-10-03T16:42:38.827" v="167" actId="20577"/>
          <ac:spMkLst>
            <pc:docMk/>
            <pc:sldMk cId="3004677260" sldId="546"/>
            <ac:spMk id="4" creationId="{BE2B46B4-6461-35A2-1950-99DFD6D034A8}"/>
          </ac:spMkLst>
        </pc:spChg>
      </pc:sldChg>
      <pc:sldChg chg="modSp add mod">
        <pc:chgData name="Pastor Zach Dudenhofer" userId="c4a63011-f6e8-401d-b235-a1891ff3d58e" providerId="ADAL" clId="{39A45A2F-2DAF-4595-8F95-2EA354206E95}" dt="2024-10-03T16:47:03.019" v="471" actId="1035"/>
        <pc:sldMkLst>
          <pc:docMk/>
          <pc:sldMk cId="3776418978" sldId="547"/>
        </pc:sldMkLst>
        <pc:spChg chg="mod">
          <ac:chgData name="Pastor Zach Dudenhofer" userId="c4a63011-f6e8-401d-b235-a1891ff3d58e" providerId="ADAL" clId="{39A45A2F-2DAF-4595-8F95-2EA354206E95}" dt="2024-10-03T16:43:19.542" v="172" actId="115"/>
          <ac:spMkLst>
            <pc:docMk/>
            <pc:sldMk cId="3776418978" sldId="547"/>
            <ac:spMk id="3" creationId="{E0C6A70B-0872-8155-CCE0-3F2601365044}"/>
          </ac:spMkLst>
        </pc:spChg>
        <pc:spChg chg="mod">
          <ac:chgData name="Pastor Zach Dudenhofer" userId="c4a63011-f6e8-401d-b235-a1891ff3d58e" providerId="ADAL" clId="{39A45A2F-2DAF-4595-8F95-2EA354206E95}" dt="2024-10-03T16:47:03.019" v="471" actId="1035"/>
          <ac:spMkLst>
            <pc:docMk/>
            <pc:sldMk cId="3776418978" sldId="547"/>
            <ac:spMk id="4" creationId="{BE2B46B4-6461-35A2-1950-99DFD6D034A8}"/>
          </ac:spMkLst>
        </pc:spChg>
        <pc:cxnChg chg="mod">
          <ac:chgData name="Pastor Zach Dudenhofer" userId="c4a63011-f6e8-401d-b235-a1891ff3d58e" providerId="ADAL" clId="{39A45A2F-2DAF-4595-8F95-2EA354206E95}" dt="2024-10-03T16:47:03.019" v="471" actId="1035"/>
          <ac:cxnSpMkLst>
            <pc:docMk/>
            <pc:sldMk cId="3776418978" sldId="547"/>
            <ac:cxnSpMk id="5" creationId="{7B592E5C-6FB6-42C8-B352-2F07C0564C1B}"/>
          </ac:cxnSpMkLst>
        </pc:cxnChg>
      </pc:sldChg>
      <pc:sldChg chg="addSp delSp modSp add mod">
        <pc:chgData name="Pastor Zach Dudenhofer" userId="c4a63011-f6e8-401d-b235-a1891ff3d58e" providerId="ADAL" clId="{39A45A2F-2DAF-4595-8F95-2EA354206E95}" dt="2024-10-03T16:48:04.873" v="493" actId="207"/>
        <pc:sldMkLst>
          <pc:docMk/>
          <pc:sldMk cId="630348778" sldId="548"/>
        </pc:sldMkLst>
        <pc:spChg chg="del">
          <ac:chgData name="Pastor Zach Dudenhofer" userId="c4a63011-f6e8-401d-b235-a1891ff3d58e" providerId="ADAL" clId="{39A45A2F-2DAF-4595-8F95-2EA354206E95}" dt="2024-10-03T16:47:41.974" v="473" actId="478"/>
          <ac:spMkLst>
            <pc:docMk/>
            <pc:sldMk cId="630348778" sldId="548"/>
            <ac:spMk id="2" creationId="{9725AC5F-A538-3B8D-AB2A-8E2086C93F5D}"/>
          </ac:spMkLst>
        </pc:spChg>
        <pc:spChg chg="mod">
          <ac:chgData name="Pastor Zach Dudenhofer" userId="c4a63011-f6e8-401d-b235-a1891ff3d58e" providerId="ADAL" clId="{39A45A2F-2DAF-4595-8F95-2EA354206E95}" dt="2024-10-03T16:48:04.873" v="493" actId="207"/>
          <ac:spMkLst>
            <pc:docMk/>
            <pc:sldMk cId="630348778" sldId="548"/>
            <ac:spMk id="3" creationId="{E0C6A70B-0872-8155-CCE0-3F2601365044}"/>
          </ac:spMkLst>
        </pc:spChg>
        <pc:spChg chg="add del mod">
          <ac:chgData name="Pastor Zach Dudenhofer" userId="c4a63011-f6e8-401d-b235-a1891ff3d58e" providerId="ADAL" clId="{39A45A2F-2DAF-4595-8F95-2EA354206E95}" dt="2024-10-03T16:47:45.738" v="474" actId="478"/>
          <ac:spMkLst>
            <pc:docMk/>
            <pc:sldMk cId="630348778" sldId="548"/>
            <ac:spMk id="5" creationId="{82B03C21-E3BC-94D4-2A62-8F18D71A0F2D}"/>
          </ac:spMkLst>
        </pc:spChg>
        <pc:spChg chg="add mod">
          <ac:chgData name="Pastor Zach Dudenhofer" userId="c4a63011-f6e8-401d-b235-a1891ff3d58e" providerId="ADAL" clId="{39A45A2F-2DAF-4595-8F95-2EA354206E95}" dt="2024-10-03T16:47:59.795" v="492" actId="20577"/>
          <ac:spMkLst>
            <pc:docMk/>
            <pc:sldMk cId="630348778" sldId="548"/>
            <ac:spMk id="6" creationId="{2B36B446-368A-AC00-5761-9AF6E85C78FC}"/>
          </ac:spMkLst>
        </pc:spChg>
      </pc:sldChg>
      <pc:sldChg chg="addSp modSp add mod">
        <pc:chgData name="Pastor Zach Dudenhofer" userId="c4a63011-f6e8-401d-b235-a1891ff3d58e" providerId="ADAL" clId="{39A45A2F-2DAF-4595-8F95-2EA354206E95}" dt="2024-10-03T16:49:41.705" v="592" actId="20577"/>
        <pc:sldMkLst>
          <pc:docMk/>
          <pc:sldMk cId="2259220742" sldId="549"/>
        </pc:sldMkLst>
        <pc:spChg chg="add mod">
          <ac:chgData name="Pastor Zach Dudenhofer" userId="c4a63011-f6e8-401d-b235-a1891ff3d58e" providerId="ADAL" clId="{39A45A2F-2DAF-4595-8F95-2EA354206E95}" dt="2024-10-03T16:49:41.705" v="592" actId="20577"/>
          <ac:spMkLst>
            <pc:docMk/>
            <pc:sldMk cId="2259220742" sldId="549"/>
            <ac:spMk id="2" creationId="{25A896A2-FE9F-D661-2D37-8E5F00D65A99}"/>
          </ac:spMkLst>
        </pc:spChg>
        <pc:spChg chg="mod">
          <ac:chgData name="Pastor Zach Dudenhofer" userId="c4a63011-f6e8-401d-b235-a1891ff3d58e" providerId="ADAL" clId="{39A45A2F-2DAF-4595-8F95-2EA354206E95}" dt="2024-10-03T16:48:31.772" v="496" actId="115"/>
          <ac:spMkLst>
            <pc:docMk/>
            <pc:sldMk cId="2259220742" sldId="549"/>
            <ac:spMk id="3" creationId="{E0C6A70B-0872-8155-CCE0-3F2601365044}"/>
          </ac:spMkLst>
        </pc:spChg>
        <pc:cxnChg chg="add mod">
          <ac:chgData name="Pastor Zach Dudenhofer" userId="c4a63011-f6e8-401d-b235-a1891ff3d58e" providerId="ADAL" clId="{39A45A2F-2DAF-4595-8F95-2EA354206E95}" dt="2024-10-03T16:48:47.645" v="497"/>
          <ac:cxnSpMkLst>
            <pc:docMk/>
            <pc:sldMk cId="2259220742" sldId="549"/>
            <ac:cxnSpMk id="4" creationId="{887C0113-1332-57A2-42AA-F934CF865BD0}"/>
          </ac:cxnSpMkLst>
        </pc:cxnChg>
      </pc:sldChg>
      <pc:sldChg chg="modSp add mod">
        <pc:chgData name="Pastor Zach Dudenhofer" userId="c4a63011-f6e8-401d-b235-a1891ff3d58e" providerId="ADAL" clId="{39A45A2F-2DAF-4595-8F95-2EA354206E95}" dt="2024-10-03T16:51:06.409" v="668" actId="20577"/>
        <pc:sldMkLst>
          <pc:docMk/>
          <pc:sldMk cId="2657157864" sldId="550"/>
        </pc:sldMkLst>
        <pc:spChg chg="mod">
          <ac:chgData name="Pastor Zach Dudenhofer" userId="c4a63011-f6e8-401d-b235-a1891ff3d58e" providerId="ADAL" clId="{39A45A2F-2DAF-4595-8F95-2EA354206E95}" dt="2024-10-03T16:51:06.409" v="668" actId="20577"/>
          <ac:spMkLst>
            <pc:docMk/>
            <pc:sldMk cId="2657157864" sldId="550"/>
            <ac:spMk id="2" creationId="{25A896A2-FE9F-D661-2D37-8E5F00D65A99}"/>
          </ac:spMkLst>
        </pc:spChg>
        <pc:spChg chg="mod">
          <ac:chgData name="Pastor Zach Dudenhofer" userId="c4a63011-f6e8-401d-b235-a1891ff3d58e" providerId="ADAL" clId="{39A45A2F-2DAF-4595-8F95-2EA354206E95}" dt="2024-10-03T16:50:15.675" v="597" actId="115"/>
          <ac:spMkLst>
            <pc:docMk/>
            <pc:sldMk cId="2657157864" sldId="550"/>
            <ac:spMk id="3" creationId="{E0C6A70B-0872-8155-CCE0-3F2601365044}"/>
          </ac:spMkLst>
        </pc:spChg>
      </pc:sldChg>
      <pc:sldChg chg="modSp add mod">
        <pc:chgData name="Pastor Zach Dudenhofer" userId="c4a63011-f6e8-401d-b235-a1891ff3d58e" providerId="ADAL" clId="{39A45A2F-2DAF-4595-8F95-2EA354206E95}" dt="2024-10-03T16:54:06.777" v="844" actId="1035"/>
        <pc:sldMkLst>
          <pc:docMk/>
          <pc:sldMk cId="1624585205" sldId="551"/>
        </pc:sldMkLst>
        <pc:spChg chg="mod">
          <ac:chgData name="Pastor Zach Dudenhofer" userId="c4a63011-f6e8-401d-b235-a1891ff3d58e" providerId="ADAL" clId="{39A45A2F-2DAF-4595-8F95-2EA354206E95}" dt="2024-10-03T16:54:06.777" v="844" actId="1035"/>
          <ac:spMkLst>
            <pc:docMk/>
            <pc:sldMk cId="1624585205" sldId="551"/>
            <ac:spMk id="2" creationId="{25A896A2-FE9F-D661-2D37-8E5F00D65A99}"/>
          </ac:spMkLst>
        </pc:spChg>
        <pc:spChg chg="mod">
          <ac:chgData name="Pastor Zach Dudenhofer" userId="c4a63011-f6e8-401d-b235-a1891ff3d58e" providerId="ADAL" clId="{39A45A2F-2DAF-4595-8F95-2EA354206E95}" dt="2024-10-03T16:52:31.355" v="692" actId="115"/>
          <ac:spMkLst>
            <pc:docMk/>
            <pc:sldMk cId="1624585205" sldId="551"/>
            <ac:spMk id="3" creationId="{E0C6A70B-0872-8155-CCE0-3F2601365044}"/>
          </ac:spMkLst>
        </pc:spChg>
        <pc:spChg chg="mod">
          <ac:chgData name="Pastor Zach Dudenhofer" userId="c4a63011-f6e8-401d-b235-a1891ff3d58e" providerId="ADAL" clId="{39A45A2F-2DAF-4595-8F95-2EA354206E95}" dt="2024-10-03T16:52:09.777" v="689" actId="20577"/>
          <ac:spMkLst>
            <pc:docMk/>
            <pc:sldMk cId="1624585205" sldId="551"/>
            <ac:spMk id="6" creationId="{2B36B446-368A-AC00-5761-9AF6E85C78FC}"/>
          </ac:spMkLst>
        </pc:spChg>
        <pc:cxnChg chg="mod">
          <ac:chgData name="Pastor Zach Dudenhofer" userId="c4a63011-f6e8-401d-b235-a1891ff3d58e" providerId="ADAL" clId="{39A45A2F-2DAF-4595-8F95-2EA354206E95}" dt="2024-10-03T16:54:06.777" v="844" actId="1035"/>
          <ac:cxnSpMkLst>
            <pc:docMk/>
            <pc:sldMk cId="1624585205" sldId="551"/>
            <ac:cxnSpMk id="4" creationId="{887C0113-1332-57A2-42AA-F934CF865BD0}"/>
          </ac:cxnSpMkLst>
        </pc:cxnChg>
      </pc:sldChg>
      <pc:sldChg chg="modSp add mod">
        <pc:chgData name="Pastor Zach Dudenhofer" userId="c4a63011-f6e8-401d-b235-a1891ff3d58e" providerId="ADAL" clId="{39A45A2F-2DAF-4595-8F95-2EA354206E95}" dt="2024-10-03T17:00:04.144" v="1308" actId="1035"/>
        <pc:sldMkLst>
          <pc:docMk/>
          <pc:sldMk cId="2070930313" sldId="552"/>
        </pc:sldMkLst>
        <pc:spChg chg="mod">
          <ac:chgData name="Pastor Zach Dudenhofer" userId="c4a63011-f6e8-401d-b235-a1891ff3d58e" providerId="ADAL" clId="{39A45A2F-2DAF-4595-8F95-2EA354206E95}" dt="2024-10-03T17:00:04.144" v="1308" actId="1035"/>
          <ac:spMkLst>
            <pc:docMk/>
            <pc:sldMk cId="2070930313" sldId="552"/>
            <ac:spMk id="2" creationId="{25A896A2-FE9F-D661-2D37-8E5F00D65A99}"/>
          </ac:spMkLst>
        </pc:spChg>
        <pc:spChg chg="mod">
          <ac:chgData name="Pastor Zach Dudenhofer" userId="c4a63011-f6e8-401d-b235-a1891ff3d58e" providerId="ADAL" clId="{39A45A2F-2DAF-4595-8F95-2EA354206E95}" dt="2024-10-03T16:55:12.034" v="872" actId="115"/>
          <ac:spMkLst>
            <pc:docMk/>
            <pc:sldMk cId="2070930313" sldId="552"/>
            <ac:spMk id="3" creationId="{E0C6A70B-0872-8155-CCE0-3F2601365044}"/>
          </ac:spMkLst>
        </pc:spChg>
        <pc:spChg chg="mod">
          <ac:chgData name="Pastor Zach Dudenhofer" userId="c4a63011-f6e8-401d-b235-a1891ff3d58e" providerId="ADAL" clId="{39A45A2F-2DAF-4595-8F95-2EA354206E95}" dt="2024-10-03T16:54:51.601" v="866" actId="20577"/>
          <ac:spMkLst>
            <pc:docMk/>
            <pc:sldMk cId="2070930313" sldId="552"/>
            <ac:spMk id="6" creationId="{2B36B446-368A-AC00-5761-9AF6E85C78FC}"/>
          </ac:spMkLst>
        </pc:spChg>
        <pc:cxnChg chg="mod">
          <ac:chgData name="Pastor Zach Dudenhofer" userId="c4a63011-f6e8-401d-b235-a1891ff3d58e" providerId="ADAL" clId="{39A45A2F-2DAF-4595-8F95-2EA354206E95}" dt="2024-10-03T17:00:04.144" v="1308" actId="1035"/>
          <ac:cxnSpMkLst>
            <pc:docMk/>
            <pc:sldMk cId="2070930313" sldId="552"/>
            <ac:cxnSpMk id="4" creationId="{887C0113-1332-57A2-42AA-F934CF865BD0}"/>
          </ac:cxnSpMkLst>
        </pc:cxnChg>
      </pc:sldChg>
      <pc:sldChg chg="addSp modSp new mod">
        <pc:chgData name="Pastor Zach Dudenhofer" userId="c4a63011-f6e8-401d-b235-a1891ff3d58e" providerId="ADAL" clId="{39A45A2F-2DAF-4595-8F95-2EA354206E95}" dt="2024-10-03T17:01:56.848" v="1313" actId="27614"/>
        <pc:sldMkLst>
          <pc:docMk/>
          <pc:sldMk cId="1649534806" sldId="553"/>
        </pc:sldMkLst>
        <pc:picChg chg="add mod">
          <ac:chgData name="Pastor Zach Dudenhofer" userId="c4a63011-f6e8-401d-b235-a1891ff3d58e" providerId="ADAL" clId="{39A45A2F-2DAF-4595-8F95-2EA354206E95}" dt="2024-10-03T17:01:56.848" v="1313" actId="27614"/>
          <ac:picMkLst>
            <pc:docMk/>
            <pc:sldMk cId="1649534806" sldId="553"/>
            <ac:picMk id="3" creationId="{4B2614B2-9343-978E-D46E-B03043FE5191}"/>
          </ac:picMkLst>
        </pc:picChg>
      </pc:sldChg>
      <pc:sldChg chg="add del">
        <pc:chgData name="Pastor Zach Dudenhofer" userId="c4a63011-f6e8-401d-b235-a1891ff3d58e" providerId="ADAL" clId="{39A45A2F-2DAF-4595-8F95-2EA354206E95}" dt="2024-10-03T17:00:57.906" v="1310" actId="47"/>
        <pc:sldMkLst>
          <pc:docMk/>
          <pc:sldMk cId="3179011244" sldId="553"/>
        </pc:sldMkLst>
      </pc:sldChg>
      <pc:sldChg chg="addSp modSp new mod">
        <pc:chgData name="Pastor Zach Dudenhofer" userId="c4a63011-f6e8-401d-b235-a1891ff3d58e" providerId="ADAL" clId="{39A45A2F-2DAF-4595-8F95-2EA354206E95}" dt="2024-10-03T17:03:08.967" v="1316" actId="27614"/>
        <pc:sldMkLst>
          <pc:docMk/>
          <pc:sldMk cId="3410739728" sldId="554"/>
        </pc:sldMkLst>
        <pc:picChg chg="add mod">
          <ac:chgData name="Pastor Zach Dudenhofer" userId="c4a63011-f6e8-401d-b235-a1891ff3d58e" providerId="ADAL" clId="{39A45A2F-2DAF-4595-8F95-2EA354206E95}" dt="2024-10-03T17:03:08.967" v="1316" actId="27614"/>
          <ac:picMkLst>
            <pc:docMk/>
            <pc:sldMk cId="3410739728" sldId="554"/>
            <ac:picMk id="3" creationId="{E1F66DB6-67C3-FA39-34CC-1B7ACE076344}"/>
          </ac:picMkLst>
        </pc:picChg>
      </pc:sldChg>
      <pc:sldChg chg="add">
        <pc:chgData name="Pastor Zach Dudenhofer" userId="c4a63011-f6e8-401d-b235-a1891ff3d58e" providerId="ADAL" clId="{39A45A2F-2DAF-4595-8F95-2EA354206E95}" dt="2024-10-03T17:03:30.223" v="1317"/>
        <pc:sldMkLst>
          <pc:docMk/>
          <pc:sldMk cId="110710152" sldId="555"/>
        </pc:sldMkLst>
      </pc:sldChg>
    </pc:docChg>
  </pc:docChgLst>
  <pc:docChgLst>
    <pc:chgData name="Pastor Zach Dudenhofer" userId="c4a63011-f6e8-401d-b235-a1891ff3d58e" providerId="ADAL" clId="{6E8845CC-7754-4937-92FD-898ACF1491E2}"/>
    <pc:docChg chg="undo redo custSel addSld delSld modSld">
      <pc:chgData name="Pastor Zach Dudenhofer" userId="c4a63011-f6e8-401d-b235-a1891ff3d58e" providerId="ADAL" clId="{6E8845CC-7754-4937-92FD-898ACF1491E2}" dt="2024-11-09T17:40:50.179" v="839" actId="478"/>
      <pc:docMkLst>
        <pc:docMk/>
      </pc:docMkLst>
      <pc:sldChg chg="addSp delSp modSp mod">
        <pc:chgData name="Pastor Zach Dudenhofer" userId="c4a63011-f6e8-401d-b235-a1891ff3d58e" providerId="ADAL" clId="{6E8845CC-7754-4937-92FD-898ACF1491E2}" dt="2024-11-09T17:16:24.152" v="3" actId="962"/>
        <pc:sldMkLst>
          <pc:docMk/>
          <pc:sldMk cId="785318392" sldId="263"/>
        </pc:sldMkLst>
        <pc:picChg chg="add mod">
          <ac:chgData name="Pastor Zach Dudenhofer" userId="c4a63011-f6e8-401d-b235-a1891ff3d58e" providerId="ADAL" clId="{6E8845CC-7754-4937-92FD-898ACF1491E2}" dt="2024-11-09T17:16:24.152" v="3" actId="962"/>
          <ac:picMkLst>
            <pc:docMk/>
            <pc:sldMk cId="785318392" sldId="263"/>
            <ac:picMk id="3" creationId="{ED737693-13CE-38DB-D996-7FEB717FCC92}"/>
          </ac:picMkLst>
        </pc:picChg>
        <pc:picChg chg="del">
          <ac:chgData name="Pastor Zach Dudenhofer" userId="c4a63011-f6e8-401d-b235-a1891ff3d58e" providerId="ADAL" clId="{6E8845CC-7754-4937-92FD-898ACF1491E2}" dt="2024-11-09T17:16:08.980" v="0" actId="478"/>
          <ac:picMkLst>
            <pc:docMk/>
            <pc:sldMk cId="785318392" sldId="263"/>
            <ac:picMk id="4" creationId="{47947411-1794-AC26-98B2-F67952E94DE0}"/>
          </ac:picMkLst>
        </pc:picChg>
      </pc:sldChg>
      <pc:sldChg chg="modSp mod">
        <pc:chgData name="Pastor Zach Dudenhofer" userId="c4a63011-f6e8-401d-b235-a1891ff3d58e" providerId="ADAL" clId="{6E8845CC-7754-4937-92FD-898ACF1491E2}" dt="2024-11-09T17:24:25.507" v="209" actId="20577"/>
        <pc:sldMkLst>
          <pc:docMk/>
          <pc:sldMk cId="3021919817" sldId="265"/>
        </pc:sldMkLst>
        <pc:spChg chg="mod">
          <ac:chgData name="Pastor Zach Dudenhofer" userId="c4a63011-f6e8-401d-b235-a1891ff3d58e" providerId="ADAL" clId="{6E8845CC-7754-4937-92FD-898ACF1491E2}" dt="2024-11-09T17:24:25.507" v="209" actId="20577"/>
          <ac:spMkLst>
            <pc:docMk/>
            <pc:sldMk cId="3021919817" sldId="265"/>
            <ac:spMk id="2" creationId="{9725AC5F-A538-3B8D-AB2A-8E2086C93F5D}"/>
          </ac:spMkLst>
        </pc:spChg>
        <pc:spChg chg="mod">
          <ac:chgData name="Pastor Zach Dudenhofer" userId="c4a63011-f6e8-401d-b235-a1891ff3d58e" providerId="ADAL" clId="{6E8845CC-7754-4937-92FD-898ACF1491E2}" dt="2024-11-09T17:23:41.579" v="193" actId="20577"/>
          <ac:spMkLst>
            <pc:docMk/>
            <pc:sldMk cId="3021919817" sldId="265"/>
            <ac:spMk id="3" creationId="{E0C6A70B-0872-8155-CCE0-3F2601365044}"/>
          </ac:spMkLst>
        </pc:spChg>
      </pc:sldChg>
      <pc:sldChg chg="del">
        <pc:chgData name="Pastor Zach Dudenhofer" userId="c4a63011-f6e8-401d-b235-a1891ff3d58e" providerId="ADAL" clId="{6E8845CC-7754-4937-92FD-898ACF1491E2}" dt="2024-11-09T17:22:22.085" v="170" actId="47"/>
        <pc:sldMkLst>
          <pc:docMk/>
          <pc:sldMk cId="1279583432" sldId="371"/>
        </pc:sldMkLst>
      </pc:sldChg>
      <pc:sldChg chg="addSp delSp modSp mod">
        <pc:chgData name="Pastor Zach Dudenhofer" userId="c4a63011-f6e8-401d-b235-a1891ff3d58e" providerId="ADAL" clId="{6E8845CC-7754-4937-92FD-898ACF1491E2}" dt="2024-11-09T17:28:43.543" v="312" actId="962"/>
        <pc:sldMkLst>
          <pc:docMk/>
          <pc:sldMk cId="1248437555" sldId="502"/>
        </pc:sldMkLst>
        <pc:picChg chg="add mod">
          <ac:chgData name="Pastor Zach Dudenhofer" userId="c4a63011-f6e8-401d-b235-a1891ff3d58e" providerId="ADAL" clId="{6E8845CC-7754-4937-92FD-898ACF1491E2}" dt="2024-11-09T17:28:43.543" v="312" actId="962"/>
          <ac:picMkLst>
            <pc:docMk/>
            <pc:sldMk cId="1248437555" sldId="502"/>
            <ac:picMk id="3" creationId="{D507251D-916C-F651-0519-F06ABE975B30}"/>
          </ac:picMkLst>
        </pc:picChg>
        <pc:picChg chg="del">
          <ac:chgData name="Pastor Zach Dudenhofer" userId="c4a63011-f6e8-401d-b235-a1891ff3d58e" providerId="ADAL" clId="{6E8845CC-7754-4937-92FD-898ACF1491E2}" dt="2024-11-09T17:28:40.338" v="309" actId="478"/>
          <ac:picMkLst>
            <pc:docMk/>
            <pc:sldMk cId="1248437555" sldId="502"/>
            <ac:picMk id="4" creationId="{813EE21E-D2BD-7446-5262-2178B9E56092}"/>
          </ac:picMkLst>
        </pc:picChg>
      </pc:sldChg>
      <pc:sldChg chg="addSp delSp modSp mod setBg">
        <pc:chgData name="Pastor Zach Dudenhofer" userId="c4a63011-f6e8-401d-b235-a1891ff3d58e" providerId="ADAL" clId="{6E8845CC-7754-4937-92FD-898ACF1491E2}" dt="2024-11-09T17:40:27.198" v="835" actId="962"/>
        <pc:sldMkLst>
          <pc:docMk/>
          <pc:sldMk cId="1649534806" sldId="553"/>
        </pc:sldMkLst>
        <pc:spChg chg="add">
          <ac:chgData name="Pastor Zach Dudenhofer" userId="c4a63011-f6e8-401d-b235-a1891ff3d58e" providerId="ADAL" clId="{6E8845CC-7754-4937-92FD-898ACF1491E2}" dt="2024-11-09T17:40:26.974" v="833" actId="26606"/>
          <ac:spMkLst>
            <pc:docMk/>
            <pc:sldMk cId="1649534806" sldId="553"/>
            <ac:spMk id="9" creationId="{42A4FC2C-047E-45A5-965D-8E1E3BF09BC6}"/>
          </ac:spMkLst>
        </pc:spChg>
        <pc:picChg chg="del">
          <ac:chgData name="Pastor Zach Dudenhofer" userId="c4a63011-f6e8-401d-b235-a1891ff3d58e" providerId="ADAL" clId="{6E8845CC-7754-4937-92FD-898ACF1491E2}" dt="2024-11-09T17:39:38.547" v="831" actId="478"/>
          <ac:picMkLst>
            <pc:docMk/>
            <pc:sldMk cId="1649534806" sldId="553"/>
            <ac:picMk id="3" creationId="{03E2CA0F-4186-9C00-8E0D-6C60C973007E}"/>
          </ac:picMkLst>
        </pc:picChg>
        <pc:picChg chg="add mod">
          <ac:chgData name="Pastor Zach Dudenhofer" userId="c4a63011-f6e8-401d-b235-a1891ff3d58e" providerId="ADAL" clId="{6E8845CC-7754-4937-92FD-898ACF1491E2}" dt="2024-11-09T17:40:27.198" v="835" actId="962"/>
          <ac:picMkLst>
            <pc:docMk/>
            <pc:sldMk cId="1649534806" sldId="553"/>
            <ac:picMk id="4" creationId="{D3228721-7284-158A-61AA-A7712EF7ECF5}"/>
          </ac:picMkLst>
        </pc:picChg>
      </pc:sldChg>
      <pc:sldChg chg="del">
        <pc:chgData name="Pastor Zach Dudenhofer" userId="c4a63011-f6e8-401d-b235-a1891ff3d58e" providerId="ADAL" clId="{6E8845CC-7754-4937-92FD-898ACF1491E2}" dt="2024-11-09T17:28:22.832" v="308" actId="47"/>
        <pc:sldMkLst>
          <pc:docMk/>
          <pc:sldMk cId="925804685" sldId="556"/>
        </pc:sldMkLst>
      </pc:sldChg>
      <pc:sldChg chg="del">
        <pc:chgData name="Pastor Zach Dudenhofer" userId="c4a63011-f6e8-401d-b235-a1891ff3d58e" providerId="ADAL" clId="{6E8845CC-7754-4937-92FD-898ACF1491E2}" dt="2024-11-09T17:28:22.832" v="308" actId="47"/>
        <pc:sldMkLst>
          <pc:docMk/>
          <pc:sldMk cId="3820352470" sldId="557"/>
        </pc:sldMkLst>
      </pc:sldChg>
      <pc:sldChg chg="del">
        <pc:chgData name="Pastor Zach Dudenhofer" userId="c4a63011-f6e8-401d-b235-a1891ff3d58e" providerId="ADAL" clId="{6E8845CC-7754-4937-92FD-898ACF1491E2}" dt="2024-11-09T17:39:05.493" v="830" actId="47"/>
        <pc:sldMkLst>
          <pc:docMk/>
          <pc:sldMk cId="1587740660" sldId="558"/>
        </pc:sldMkLst>
      </pc:sldChg>
      <pc:sldChg chg="modSp mod">
        <pc:chgData name="Pastor Zach Dudenhofer" userId="c4a63011-f6e8-401d-b235-a1891ff3d58e" providerId="ADAL" clId="{6E8845CC-7754-4937-92FD-898ACF1491E2}" dt="2024-11-09T17:22:09.541" v="169" actId="113"/>
        <pc:sldMkLst>
          <pc:docMk/>
          <pc:sldMk cId="3500975456" sldId="564"/>
        </pc:sldMkLst>
        <pc:spChg chg="mod">
          <ac:chgData name="Pastor Zach Dudenhofer" userId="c4a63011-f6e8-401d-b235-a1891ff3d58e" providerId="ADAL" clId="{6E8845CC-7754-4937-92FD-898ACF1491E2}" dt="2024-11-09T17:21:20.777" v="79" actId="403"/>
          <ac:spMkLst>
            <pc:docMk/>
            <pc:sldMk cId="3500975456" sldId="564"/>
            <ac:spMk id="2" creationId="{9725AC5F-A538-3B8D-AB2A-8E2086C93F5D}"/>
          </ac:spMkLst>
        </pc:spChg>
        <pc:spChg chg="mod">
          <ac:chgData name="Pastor Zach Dudenhofer" userId="c4a63011-f6e8-401d-b235-a1891ff3d58e" providerId="ADAL" clId="{6E8845CC-7754-4937-92FD-898ACF1491E2}" dt="2024-11-09T17:22:09.541" v="169" actId="113"/>
          <ac:spMkLst>
            <pc:docMk/>
            <pc:sldMk cId="3500975456" sldId="564"/>
            <ac:spMk id="3" creationId="{E0C6A70B-0872-8155-CCE0-3F2601365044}"/>
          </ac:spMkLst>
        </pc:spChg>
      </pc:sldChg>
      <pc:sldChg chg="del">
        <pc:chgData name="Pastor Zach Dudenhofer" userId="c4a63011-f6e8-401d-b235-a1891ff3d58e" providerId="ADAL" clId="{6E8845CC-7754-4937-92FD-898ACF1491E2}" dt="2024-11-09T17:39:05.493" v="830" actId="47"/>
        <pc:sldMkLst>
          <pc:docMk/>
          <pc:sldMk cId="563254112" sldId="565"/>
        </pc:sldMkLst>
      </pc:sldChg>
      <pc:sldChg chg="del">
        <pc:chgData name="Pastor Zach Dudenhofer" userId="c4a63011-f6e8-401d-b235-a1891ff3d58e" providerId="ADAL" clId="{6E8845CC-7754-4937-92FD-898ACF1491E2}" dt="2024-11-09T17:39:05.493" v="830" actId="47"/>
        <pc:sldMkLst>
          <pc:docMk/>
          <pc:sldMk cId="2644476265" sldId="566"/>
        </pc:sldMkLst>
      </pc:sldChg>
      <pc:sldChg chg="del">
        <pc:chgData name="Pastor Zach Dudenhofer" userId="c4a63011-f6e8-401d-b235-a1891ff3d58e" providerId="ADAL" clId="{6E8845CC-7754-4937-92FD-898ACF1491E2}" dt="2024-11-09T17:39:05.493" v="830" actId="47"/>
        <pc:sldMkLst>
          <pc:docMk/>
          <pc:sldMk cId="1475965745" sldId="567"/>
        </pc:sldMkLst>
      </pc:sldChg>
      <pc:sldChg chg="del">
        <pc:chgData name="Pastor Zach Dudenhofer" userId="c4a63011-f6e8-401d-b235-a1891ff3d58e" providerId="ADAL" clId="{6E8845CC-7754-4937-92FD-898ACF1491E2}" dt="2024-11-09T17:39:05.493" v="830" actId="47"/>
        <pc:sldMkLst>
          <pc:docMk/>
          <pc:sldMk cId="4046419362" sldId="568"/>
        </pc:sldMkLst>
      </pc:sldChg>
      <pc:sldChg chg="del">
        <pc:chgData name="Pastor Zach Dudenhofer" userId="c4a63011-f6e8-401d-b235-a1891ff3d58e" providerId="ADAL" clId="{6E8845CC-7754-4937-92FD-898ACF1491E2}" dt="2024-11-09T17:39:05.493" v="830" actId="47"/>
        <pc:sldMkLst>
          <pc:docMk/>
          <pc:sldMk cId="251724200" sldId="569"/>
        </pc:sldMkLst>
      </pc:sldChg>
      <pc:sldChg chg="del">
        <pc:chgData name="Pastor Zach Dudenhofer" userId="c4a63011-f6e8-401d-b235-a1891ff3d58e" providerId="ADAL" clId="{6E8845CC-7754-4937-92FD-898ACF1491E2}" dt="2024-11-09T17:39:05.493" v="830" actId="47"/>
        <pc:sldMkLst>
          <pc:docMk/>
          <pc:sldMk cId="650755987" sldId="570"/>
        </pc:sldMkLst>
      </pc:sldChg>
      <pc:sldChg chg="del">
        <pc:chgData name="Pastor Zach Dudenhofer" userId="c4a63011-f6e8-401d-b235-a1891ff3d58e" providerId="ADAL" clId="{6E8845CC-7754-4937-92FD-898ACF1491E2}" dt="2024-11-09T17:39:05.493" v="830" actId="47"/>
        <pc:sldMkLst>
          <pc:docMk/>
          <pc:sldMk cId="1136104234" sldId="571"/>
        </pc:sldMkLst>
      </pc:sldChg>
      <pc:sldChg chg="del">
        <pc:chgData name="Pastor Zach Dudenhofer" userId="c4a63011-f6e8-401d-b235-a1891ff3d58e" providerId="ADAL" clId="{6E8845CC-7754-4937-92FD-898ACF1491E2}" dt="2024-11-09T17:39:05.493" v="830" actId="47"/>
        <pc:sldMkLst>
          <pc:docMk/>
          <pc:sldMk cId="789912999" sldId="572"/>
        </pc:sldMkLst>
      </pc:sldChg>
      <pc:sldChg chg="del">
        <pc:chgData name="Pastor Zach Dudenhofer" userId="c4a63011-f6e8-401d-b235-a1891ff3d58e" providerId="ADAL" clId="{6E8845CC-7754-4937-92FD-898ACF1491E2}" dt="2024-11-09T17:39:05.493" v="830" actId="47"/>
        <pc:sldMkLst>
          <pc:docMk/>
          <pc:sldMk cId="3682166397" sldId="573"/>
        </pc:sldMkLst>
      </pc:sldChg>
      <pc:sldChg chg="del">
        <pc:chgData name="Pastor Zach Dudenhofer" userId="c4a63011-f6e8-401d-b235-a1891ff3d58e" providerId="ADAL" clId="{6E8845CC-7754-4937-92FD-898ACF1491E2}" dt="2024-11-09T17:39:05.493" v="830" actId="47"/>
        <pc:sldMkLst>
          <pc:docMk/>
          <pc:sldMk cId="3493020507" sldId="574"/>
        </pc:sldMkLst>
      </pc:sldChg>
      <pc:sldChg chg="addSp modSp new mod">
        <pc:chgData name="Pastor Zach Dudenhofer" userId="c4a63011-f6e8-401d-b235-a1891ff3d58e" providerId="ADAL" clId="{6E8845CC-7754-4937-92FD-898ACF1491E2}" dt="2024-11-09T17:19:20.926" v="36" actId="207"/>
        <pc:sldMkLst>
          <pc:docMk/>
          <pc:sldMk cId="223675278" sldId="575"/>
        </pc:sldMkLst>
        <pc:spChg chg="add mod">
          <ac:chgData name="Pastor Zach Dudenhofer" userId="c4a63011-f6e8-401d-b235-a1891ff3d58e" providerId="ADAL" clId="{6E8845CC-7754-4937-92FD-898ACF1491E2}" dt="2024-11-09T17:19:20.926" v="36" actId="207"/>
          <ac:spMkLst>
            <pc:docMk/>
            <pc:sldMk cId="223675278" sldId="575"/>
            <ac:spMk id="2" creationId="{050E52B5-3C99-6653-8C77-BF424D5533B4}"/>
          </ac:spMkLst>
        </pc:spChg>
      </pc:sldChg>
      <pc:sldChg chg="modSp add mod">
        <pc:chgData name="Pastor Zach Dudenhofer" userId="c4a63011-f6e8-401d-b235-a1891ff3d58e" providerId="ADAL" clId="{6E8845CC-7754-4937-92FD-898ACF1491E2}" dt="2024-11-09T17:26:01.555" v="259" actId="20577"/>
        <pc:sldMkLst>
          <pc:docMk/>
          <pc:sldMk cId="1399895348" sldId="576"/>
        </pc:sldMkLst>
        <pc:spChg chg="mod">
          <ac:chgData name="Pastor Zach Dudenhofer" userId="c4a63011-f6e8-401d-b235-a1891ff3d58e" providerId="ADAL" clId="{6E8845CC-7754-4937-92FD-898ACF1491E2}" dt="2024-11-09T17:26:01.555" v="259" actId="20577"/>
          <ac:spMkLst>
            <pc:docMk/>
            <pc:sldMk cId="1399895348" sldId="576"/>
            <ac:spMk id="2" creationId="{9725AC5F-A538-3B8D-AB2A-8E2086C93F5D}"/>
          </ac:spMkLst>
        </pc:spChg>
        <pc:spChg chg="mod">
          <ac:chgData name="Pastor Zach Dudenhofer" userId="c4a63011-f6e8-401d-b235-a1891ff3d58e" providerId="ADAL" clId="{6E8845CC-7754-4937-92FD-898ACF1491E2}" dt="2024-11-09T17:25:37.890" v="245" actId="255"/>
          <ac:spMkLst>
            <pc:docMk/>
            <pc:sldMk cId="1399895348" sldId="576"/>
            <ac:spMk id="3" creationId="{E0C6A70B-0872-8155-CCE0-3F2601365044}"/>
          </ac:spMkLst>
        </pc:spChg>
      </pc:sldChg>
      <pc:sldChg chg="modSp add mod">
        <pc:chgData name="Pastor Zach Dudenhofer" userId="c4a63011-f6e8-401d-b235-a1891ff3d58e" providerId="ADAL" clId="{6E8845CC-7754-4937-92FD-898ACF1491E2}" dt="2024-11-09T17:26:12.368" v="267" actId="20577"/>
        <pc:sldMkLst>
          <pc:docMk/>
          <pc:sldMk cId="3984888666" sldId="577"/>
        </pc:sldMkLst>
        <pc:spChg chg="mod">
          <ac:chgData name="Pastor Zach Dudenhofer" userId="c4a63011-f6e8-401d-b235-a1891ff3d58e" providerId="ADAL" clId="{6E8845CC-7754-4937-92FD-898ACF1491E2}" dt="2024-11-09T17:26:07.170" v="265" actId="20577"/>
          <ac:spMkLst>
            <pc:docMk/>
            <pc:sldMk cId="3984888666" sldId="577"/>
            <ac:spMk id="2" creationId="{9725AC5F-A538-3B8D-AB2A-8E2086C93F5D}"/>
          </ac:spMkLst>
        </pc:spChg>
        <pc:spChg chg="mod">
          <ac:chgData name="Pastor Zach Dudenhofer" userId="c4a63011-f6e8-401d-b235-a1891ff3d58e" providerId="ADAL" clId="{6E8845CC-7754-4937-92FD-898ACF1491E2}" dt="2024-11-09T17:26:12.368" v="267" actId="20577"/>
          <ac:spMkLst>
            <pc:docMk/>
            <pc:sldMk cId="3984888666" sldId="577"/>
            <ac:spMk id="3" creationId="{E0C6A70B-0872-8155-CCE0-3F2601365044}"/>
          </ac:spMkLst>
        </pc:spChg>
      </pc:sldChg>
      <pc:sldChg chg="modSp add mod">
        <pc:chgData name="Pastor Zach Dudenhofer" userId="c4a63011-f6e8-401d-b235-a1891ff3d58e" providerId="ADAL" clId="{6E8845CC-7754-4937-92FD-898ACF1491E2}" dt="2024-11-09T17:27:00.099" v="280" actId="20577"/>
        <pc:sldMkLst>
          <pc:docMk/>
          <pc:sldMk cId="3400425134" sldId="578"/>
        </pc:sldMkLst>
        <pc:spChg chg="mod">
          <ac:chgData name="Pastor Zach Dudenhofer" userId="c4a63011-f6e8-401d-b235-a1891ff3d58e" providerId="ADAL" clId="{6E8845CC-7754-4937-92FD-898ACF1491E2}" dt="2024-11-09T17:27:00.099" v="280" actId="20577"/>
          <ac:spMkLst>
            <pc:docMk/>
            <pc:sldMk cId="3400425134" sldId="578"/>
            <ac:spMk id="2" creationId="{9725AC5F-A538-3B8D-AB2A-8E2086C93F5D}"/>
          </ac:spMkLst>
        </pc:spChg>
        <pc:spChg chg="mod">
          <ac:chgData name="Pastor Zach Dudenhofer" userId="c4a63011-f6e8-401d-b235-a1891ff3d58e" providerId="ADAL" clId="{6E8845CC-7754-4937-92FD-898ACF1491E2}" dt="2024-11-09T17:26:54.138" v="276" actId="20577"/>
          <ac:spMkLst>
            <pc:docMk/>
            <pc:sldMk cId="3400425134" sldId="578"/>
            <ac:spMk id="3" creationId="{E0C6A70B-0872-8155-CCE0-3F2601365044}"/>
          </ac:spMkLst>
        </pc:spChg>
      </pc:sldChg>
      <pc:sldChg chg="modSp add mod">
        <pc:chgData name="Pastor Zach Dudenhofer" userId="c4a63011-f6e8-401d-b235-a1891ff3d58e" providerId="ADAL" clId="{6E8845CC-7754-4937-92FD-898ACF1491E2}" dt="2024-11-09T17:27:52.955" v="301" actId="20577"/>
        <pc:sldMkLst>
          <pc:docMk/>
          <pc:sldMk cId="3665786643" sldId="579"/>
        </pc:sldMkLst>
        <pc:spChg chg="mod">
          <ac:chgData name="Pastor Zach Dudenhofer" userId="c4a63011-f6e8-401d-b235-a1891ff3d58e" providerId="ADAL" clId="{6E8845CC-7754-4937-92FD-898ACF1491E2}" dt="2024-11-09T17:27:52.955" v="301" actId="20577"/>
          <ac:spMkLst>
            <pc:docMk/>
            <pc:sldMk cId="3665786643" sldId="579"/>
            <ac:spMk id="2" creationId="{9725AC5F-A538-3B8D-AB2A-8E2086C93F5D}"/>
          </ac:spMkLst>
        </pc:spChg>
        <pc:spChg chg="mod">
          <ac:chgData name="Pastor Zach Dudenhofer" userId="c4a63011-f6e8-401d-b235-a1891ff3d58e" providerId="ADAL" clId="{6E8845CC-7754-4937-92FD-898ACF1491E2}" dt="2024-11-09T17:27:27.787" v="289" actId="20577"/>
          <ac:spMkLst>
            <pc:docMk/>
            <pc:sldMk cId="3665786643" sldId="579"/>
            <ac:spMk id="3" creationId="{E0C6A70B-0872-8155-CCE0-3F2601365044}"/>
          </ac:spMkLst>
        </pc:spChg>
      </pc:sldChg>
      <pc:sldChg chg="modSp add mod">
        <pc:chgData name="Pastor Zach Dudenhofer" userId="c4a63011-f6e8-401d-b235-a1891ff3d58e" providerId="ADAL" clId="{6E8845CC-7754-4937-92FD-898ACF1491E2}" dt="2024-11-09T17:27:59.106" v="307" actId="20577"/>
        <pc:sldMkLst>
          <pc:docMk/>
          <pc:sldMk cId="3572895520" sldId="580"/>
        </pc:sldMkLst>
        <pc:spChg chg="mod">
          <ac:chgData name="Pastor Zach Dudenhofer" userId="c4a63011-f6e8-401d-b235-a1891ff3d58e" providerId="ADAL" clId="{6E8845CC-7754-4937-92FD-898ACF1491E2}" dt="2024-11-09T17:27:59.106" v="307" actId="20577"/>
          <ac:spMkLst>
            <pc:docMk/>
            <pc:sldMk cId="3572895520" sldId="580"/>
            <ac:spMk id="2" creationId="{9725AC5F-A538-3B8D-AB2A-8E2086C93F5D}"/>
          </ac:spMkLst>
        </pc:spChg>
        <pc:spChg chg="mod">
          <ac:chgData name="Pastor Zach Dudenhofer" userId="c4a63011-f6e8-401d-b235-a1891ff3d58e" providerId="ADAL" clId="{6E8845CC-7754-4937-92FD-898ACF1491E2}" dt="2024-11-09T17:27:47.061" v="297" actId="113"/>
          <ac:spMkLst>
            <pc:docMk/>
            <pc:sldMk cId="3572895520" sldId="580"/>
            <ac:spMk id="3" creationId="{E0C6A70B-0872-8155-CCE0-3F2601365044}"/>
          </ac:spMkLst>
        </pc:spChg>
      </pc:sldChg>
      <pc:sldChg chg="modSp add mod">
        <pc:chgData name="Pastor Zach Dudenhofer" userId="c4a63011-f6e8-401d-b235-a1891ff3d58e" providerId="ADAL" clId="{6E8845CC-7754-4937-92FD-898ACF1491E2}" dt="2024-11-09T17:30:58.475" v="350" actId="255"/>
        <pc:sldMkLst>
          <pc:docMk/>
          <pc:sldMk cId="3729173963" sldId="581"/>
        </pc:sldMkLst>
        <pc:spChg chg="mod">
          <ac:chgData name="Pastor Zach Dudenhofer" userId="c4a63011-f6e8-401d-b235-a1891ff3d58e" providerId="ADAL" clId="{6E8845CC-7754-4937-92FD-898ACF1491E2}" dt="2024-11-09T17:30:58.475" v="350" actId="255"/>
          <ac:spMkLst>
            <pc:docMk/>
            <pc:sldMk cId="3729173963" sldId="581"/>
            <ac:spMk id="2" creationId="{9725AC5F-A538-3B8D-AB2A-8E2086C93F5D}"/>
          </ac:spMkLst>
        </pc:spChg>
      </pc:sldChg>
      <pc:sldChg chg="addSp modSp add mod">
        <pc:chgData name="Pastor Zach Dudenhofer" userId="c4a63011-f6e8-401d-b235-a1891ff3d58e" providerId="ADAL" clId="{6E8845CC-7754-4937-92FD-898ACF1491E2}" dt="2024-11-09T17:33:35.571" v="470" actId="20577"/>
        <pc:sldMkLst>
          <pc:docMk/>
          <pc:sldMk cId="1314812204" sldId="582"/>
        </pc:sldMkLst>
        <pc:spChg chg="mod">
          <ac:chgData name="Pastor Zach Dudenhofer" userId="c4a63011-f6e8-401d-b235-a1891ff3d58e" providerId="ADAL" clId="{6E8845CC-7754-4937-92FD-898ACF1491E2}" dt="2024-11-09T17:31:48.454" v="353" actId="115"/>
          <ac:spMkLst>
            <pc:docMk/>
            <pc:sldMk cId="1314812204" sldId="582"/>
            <ac:spMk id="3" creationId="{E0C6A70B-0872-8155-CCE0-3F2601365044}"/>
          </ac:spMkLst>
        </pc:spChg>
        <pc:spChg chg="add mod">
          <ac:chgData name="Pastor Zach Dudenhofer" userId="c4a63011-f6e8-401d-b235-a1891ff3d58e" providerId="ADAL" clId="{6E8845CC-7754-4937-92FD-898ACF1491E2}" dt="2024-11-09T17:33:35.571" v="470" actId="20577"/>
          <ac:spMkLst>
            <pc:docMk/>
            <pc:sldMk cId="1314812204" sldId="582"/>
            <ac:spMk id="4" creationId="{FB22970D-6B28-416F-26D7-92401FAAEB4F}"/>
          </ac:spMkLst>
        </pc:spChg>
        <pc:cxnChg chg="add mod">
          <ac:chgData name="Pastor Zach Dudenhofer" userId="c4a63011-f6e8-401d-b235-a1891ff3d58e" providerId="ADAL" clId="{6E8845CC-7754-4937-92FD-898ACF1491E2}" dt="2024-11-09T17:32:30.738" v="354"/>
          <ac:cxnSpMkLst>
            <pc:docMk/>
            <pc:sldMk cId="1314812204" sldId="582"/>
            <ac:cxnSpMk id="5" creationId="{6598D486-564D-C3E1-A7E1-A4B149910201}"/>
          </ac:cxnSpMkLst>
        </pc:cxnChg>
      </pc:sldChg>
      <pc:sldChg chg="modSp add mod">
        <pc:chgData name="Pastor Zach Dudenhofer" userId="c4a63011-f6e8-401d-b235-a1891ff3d58e" providerId="ADAL" clId="{6E8845CC-7754-4937-92FD-898ACF1491E2}" dt="2024-11-09T17:35:06.507" v="538" actId="20577"/>
        <pc:sldMkLst>
          <pc:docMk/>
          <pc:sldMk cId="1960769993" sldId="583"/>
        </pc:sldMkLst>
        <pc:spChg chg="mod">
          <ac:chgData name="Pastor Zach Dudenhofer" userId="c4a63011-f6e8-401d-b235-a1891ff3d58e" providerId="ADAL" clId="{6E8845CC-7754-4937-92FD-898ACF1491E2}" dt="2024-11-09T17:33:55.684" v="475" actId="115"/>
          <ac:spMkLst>
            <pc:docMk/>
            <pc:sldMk cId="1960769993" sldId="583"/>
            <ac:spMk id="3" creationId="{E0C6A70B-0872-8155-CCE0-3F2601365044}"/>
          </ac:spMkLst>
        </pc:spChg>
        <pc:spChg chg="mod">
          <ac:chgData name="Pastor Zach Dudenhofer" userId="c4a63011-f6e8-401d-b235-a1891ff3d58e" providerId="ADAL" clId="{6E8845CC-7754-4937-92FD-898ACF1491E2}" dt="2024-11-09T17:35:06.507" v="538" actId="20577"/>
          <ac:spMkLst>
            <pc:docMk/>
            <pc:sldMk cId="1960769993" sldId="583"/>
            <ac:spMk id="4" creationId="{FB22970D-6B28-416F-26D7-92401FAAEB4F}"/>
          </ac:spMkLst>
        </pc:spChg>
      </pc:sldChg>
      <pc:sldChg chg="modSp add mod">
        <pc:chgData name="Pastor Zach Dudenhofer" userId="c4a63011-f6e8-401d-b235-a1891ff3d58e" providerId="ADAL" clId="{6E8845CC-7754-4937-92FD-898ACF1491E2}" dt="2024-11-09T17:37:44.091" v="735" actId="1036"/>
        <pc:sldMkLst>
          <pc:docMk/>
          <pc:sldMk cId="176527188" sldId="584"/>
        </pc:sldMkLst>
        <pc:spChg chg="mod">
          <ac:chgData name="Pastor Zach Dudenhofer" userId="c4a63011-f6e8-401d-b235-a1891ff3d58e" providerId="ADAL" clId="{6E8845CC-7754-4937-92FD-898ACF1491E2}" dt="2024-11-09T17:35:34.701" v="543" actId="115"/>
          <ac:spMkLst>
            <pc:docMk/>
            <pc:sldMk cId="176527188" sldId="584"/>
            <ac:spMk id="3" creationId="{E0C6A70B-0872-8155-CCE0-3F2601365044}"/>
          </ac:spMkLst>
        </pc:spChg>
        <pc:spChg chg="mod">
          <ac:chgData name="Pastor Zach Dudenhofer" userId="c4a63011-f6e8-401d-b235-a1891ff3d58e" providerId="ADAL" clId="{6E8845CC-7754-4937-92FD-898ACF1491E2}" dt="2024-11-09T17:37:44.091" v="735" actId="1036"/>
          <ac:spMkLst>
            <pc:docMk/>
            <pc:sldMk cId="176527188" sldId="584"/>
            <ac:spMk id="4" creationId="{FB22970D-6B28-416F-26D7-92401FAAEB4F}"/>
          </ac:spMkLst>
        </pc:spChg>
        <pc:cxnChg chg="mod">
          <ac:chgData name="Pastor Zach Dudenhofer" userId="c4a63011-f6e8-401d-b235-a1891ff3d58e" providerId="ADAL" clId="{6E8845CC-7754-4937-92FD-898ACF1491E2}" dt="2024-11-09T17:37:44.091" v="735" actId="1036"/>
          <ac:cxnSpMkLst>
            <pc:docMk/>
            <pc:sldMk cId="176527188" sldId="584"/>
            <ac:cxnSpMk id="5" creationId="{6598D486-564D-C3E1-A7E1-A4B149910201}"/>
          </ac:cxnSpMkLst>
        </pc:cxnChg>
      </pc:sldChg>
      <pc:sldChg chg="modSp add mod">
        <pc:chgData name="Pastor Zach Dudenhofer" userId="c4a63011-f6e8-401d-b235-a1891ff3d58e" providerId="ADAL" clId="{6E8845CC-7754-4937-92FD-898ACF1491E2}" dt="2024-11-09T17:38:48.283" v="829" actId="1036"/>
        <pc:sldMkLst>
          <pc:docMk/>
          <pc:sldMk cId="3097610565" sldId="585"/>
        </pc:sldMkLst>
        <pc:spChg chg="mod">
          <ac:chgData name="Pastor Zach Dudenhofer" userId="c4a63011-f6e8-401d-b235-a1891ff3d58e" providerId="ADAL" clId="{6E8845CC-7754-4937-92FD-898ACF1491E2}" dt="2024-11-09T17:37:56.654" v="740" actId="115"/>
          <ac:spMkLst>
            <pc:docMk/>
            <pc:sldMk cId="3097610565" sldId="585"/>
            <ac:spMk id="3" creationId="{E0C6A70B-0872-8155-CCE0-3F2601365044}"/>
          </ac:spMkLst>
        </pc:spChg>
        <pc:spChg chg="mod">
          <ac:chgData name="Pastor Zach Dudenhofer" userId="c4a63011-f6e8-401d-b235-a1891ff3d58e" providerId="ADAL" clId="{6E8845CC-7754-4937-92FD-898ACF1491E2}" dt="2024-11-09T17:38:48.283" v="829" actId="1036"/>
          <ac:spMkLst>
            <pc:docMk/>
            <pc:sldMk cId="3097610565" sldId="585"/>
            <ac:spMk id="4" creationId="{FB22970D-6B28-416F-26D7-92401FAAEB4F}"/>
          </ac:spMkLst>
        </pc:spChg>
        <pc:cxnChg chg="mod">
          <ac:chgData name="Pastor Zach Dudenhofer" userId="c4a63011-f6e8-401d-b235-a1891ff3d58e" providerId="ADAL" clId="{6E8845CC-7754-4937-92FD-898ACF1491E2}" dt="2024-11-09T17:38:48.283" v="829" actId="1036"/>
          <ac:cxnSpMkLst>
            <pc:docMk/>
            <pc:sldMk cId="3097610565" sldId="585"/>
            <ac:cxnSpMk id="5" creationId="{6598D486-564D-C3E1-A7E1-A4B149910201}"/>
          </ac:cxnSpMkLst>
        </pc:cxnChg>
      </pc:sldChg>
      <pc:sldChg chg="delSp modSp add mod">
        <pc:chgData name="Pastor Zach Dudenhofer" userId="c4a63011-f6e8-401d-b235-a1891ff3d58e" providerId="ADAL" clId="{6E8845CC-7754-4937-92FD-898ACF1491E2}" dt="2024-11-09T17:40:50.179" v="839" actId="478"/>
        <pc:sldMkLst>
          <pc:docMk/>
          <pc:sldMk cId="3774193320" sldId="586"/>
        </pc:sldMkLst>
        <pc:spChg chg="mod">
          <ac:chgData name="Pastor Zach Dudenhofer" userId="c4a63011-f6e8-401d-b235-a1891ff3d58e" providerId="ADAL" clId="{6E8845CC-7754-4937-92FD-898ACF1491E2}" dt="2024-11-09T17:40:47.461" v="838" actId="115"/>
          <ac:spMkLst>
            <pc:docMk/>
            <pc:sldMk cId="3774193320" sldId="586"/>
            <ac:spMk id="3" creationId="{E0C6A70B-0872-8155-CCE0-3F2601365044}"/>
          </ac:spMkLst>
        </pc:spChg>
        <pc:spChg chg="del">
          <ac:chgData name="Pastor Zach Dudenhofer" userId="c4a63011-f6e8-401d-b235-a1891ff3d58e" providerId="ADAL" clId="{6E8845CC-7754-4937-92FD-898ACF1491E2}" dt="2024-11-09T17:40:50.179" v="839" actId="478"/>
          <ac:spMkLst>
            <pc:docMk/>
            <pc:sldMk cId="3774193320" sldId="586"/>
            <ac:spMk id="4" creationId="{FB22970D-6B28-416F-26D7-92401FAAEB4F}"/>
          </ac:spMkLst>
        </pc:spChg>
        <pc:cxnChg chg="del">
          <ac:chgData name="Pastor Zach Dudenhofer" userId="c4a63011-f6e8-401d-b235-a1891ff3d58e" providerId="ADAL" clId="{6E8845CC-7754-4937-92FD-898ACF1491E2}" dt="2024-11-09T17:40:50.179" v="839" actId="478"/>
          <ac:cxnSpMkLst>
            <pc:docMk/>
            <pc:sldMk cId="3774193320" sldId="586"/>
            <ac:cxnSpMk id="5" creationId="{6598D486-564D-C3E1-A7E1-A4B149910201}"/>
          </ac:cxnSpMkLst>
        </pc:cxnChg>
      </pc:sldChg>
    </pc:docChg>
  </pc:docChgLst>
  <pc:docChgLst>
    <pc:chgData name="Pastor Zach Dudenhofer" userId="c4a63011-f6e8-401d-b235-a1891ff3d58e" providerId="ADAL" clId="{F300B120-E4D0-4C15-AEC7-C8A8E192D822}"/>
    <pc:docChg chg="undo custSel addSld delSld modSld">
      <pc:chgData name="Pastor Zach Dudenhofer" userId="c4a63011-f6e8-401d-b235-a1891ff3d58e" providerId="ADAL" clId="{F300B120-E4D0-4C15-AEC7-C8A8E192D822}" dt="2025-05-16T17:10:24.446" v="1210" actId="27614"/>
      <pc:docMkLst>
        <pc:docMk/>
      </pc:docMkLst>
      <pc:sldChg chg="addSp delSp modSp mod">
        <pc:chgData name="Pastor Zach Dudenhofer" userId="c4a63011-f6e8-401d-b235-a1891ff3d58e" providerId="ADAL" clId="{F300B120-E4D0-4C15-AEC7-C8A8E192D822}" dt="2025-05-16T17:10:24.446" v="1210" actId="27614"/>
        <pc:sldMkLst>
          <pc:docMk/>
          <pc:sldMk cId="1379877970" sldId="826"/>
        </pc:sldMkLst>
        <pc:picChg chg="add mod">
          <ac:chgData name="Pastor Zach Dudenhofer" userId="c4a63011-f6e8-401d-b235-a1891ff3d58e" providerId="ADAL" clId="{F300B120-E4D0-4C15-AEC7-C8A8E192D822}" dt="2025-05-16T17:10:24.446" v="1210" actId="27614"/>
          <ac:picMkLst>
            <pc:docMk/>
            <pc:sldMk cId="1379877970" sldId="826"/>
            <ac:picMk id="3" creationId="{D898E47C-3A03-7FF7-00AE-8BAD6738F433}"/>
          </ac:picMkLst>
        </pc:picChg>
        <pc:picChg chg="del">
          <ac:chgData name="Pastor Zach Dudenhofer" userId="c4a63011-f6e8-401d-b235-a1891ff3d58e" providerId="ADAL" clId="{F300B120-E4D0-4C15-AEC7-C8A8E192D822}" dt="2025-05-16T17:09:09.962" v="1208" actId="478"/>
          <ac:picMkLst>
            <pc:docMk/>
            <pc:sldMk cId="1379877970" sldId="826"/>
            <ac:picMk id="6" creationId="{14A709C9-951D-398E-A139-93126D348C91}"/>
          </ac:picMkLst>
        </pc:picChg>
      </pc:sldChg>
      <pc:sldChg chg="modSp mod">
        <pc:chgData name="Pastor Zach Dudenhofer" userId="c4a63011-f6e8-401d-b235-a1891ff3d58e" providerId="ADAL" clId="{F300B120-E4D0-4C15-AEC7-C8A8E192D822}" dt="2025-05-16T16:37:48.223" v="115" actId="20577"/>
        <pc:sldMkLst>
          <pc:docMk/>
          <pc:sldMk cId="185652198" sldId="865"/>
        </pc:sldMkLst>
        <pc:spChg chg="mod">
          <ac:chgData name="Pastor Zach Dudenhofer" userId="c4a63011-f6e8-401d-b235-a1891ff3d58e" providerId="ADAL" clId="{F300B120-E4D0-4C15-AEC7-C8A8E192D822}" dt="2025-05-16T16:36:50.374" v="30" actId="20577"/>
          <ac:spMkLst>
            <pc:docMk/>
            <pc:sldMk cId="185652198" sldId="865"/>
            <ac:spMk id="2" creationId="{9725AC5F-A538-3B8D-AB2A-8E2086C93F5D}"/>
          </ac:spMkLst>
        </pc:spChg>
        <pc:spChg chg="mod">
          <ac:chgData name="Pastor Zach Dudenhofer" userId="c4a63011-f6e8-401d-b235-a1891ff3d58e" providerId="ADAL" clId="{F300B120-E4D0-4C15-AEC7-C8A8E192D822}" dt="2025-05-16T16:36:32.917" v="10" actId="115"/>
          <ac:spMkLst>
            <pc:docMk/>
            <pc:sldMk cId="185652198" sldId="865"/>
            <ac:spMk id="3" creationId="{E0C6A70B-0872-8155-CCE0-3F2601365044}"/>
          </ac:spMkLst>
        </pc:spChg>
        <pc:spChg chg="mod">
          <ac:chgData name="Pastor Zach Dudenhofer" userId="c4a63011-f6e8-401d-b235-a1891ff3d58e" providerId="ADAL" clId="{F300B120-E4D0-4C15-AEC7-C8A8E192D822}" dt="2025-05-16T16:37:48.223" v="115" actId="20577"/>
          <ac:spMkLst>
            <pc:docMk/>
            <pc:sldMk cId="185652198" sldId="865"/>
            <ac:spMk id="4" creationId="{5A646BFD-EE3C-4BEC-DF2C-A07ACE212475}"/>
          </ac:spMkLst>
        </pc:spChg>
      </pc:sldChg>
      <pc:sldChg chg="del">
        <pc:chgData name="Pastor Zach Dudenhofer" userId="c4a63011-f6e8-401d-b235-a1891ff3d58e" providerId="ADAL" clId="{F300B120-E4D0-4C15-AEC7-C8A8E192D822}" dt="2025-05-16T17:09:07.491" v="1207" actId="47"/>
        <pc:sldMkLst>
          <pc:docMk/>
          <pc:sldMk cId="2297731426" sldId="866"/>
        </pc:sldMkLst>
      </pc:sldChg>
      <pc:sldChg chg="del">
        <pc:chgData name="Pastor Zach Dudenhofer" userId="c4a63011-f6e8-401d-b235-a1891ff3d58e" providerId="ADAL" clId="{F300B120-E4D0-4C15-AEC7-C8A8E192D822}" dt="2025-05-16T17:09:07.491" v="1207" actId="47"/>
        <pc:sldMkLst>
          <pc:docMk/>
          <pc:sldMk cId="1843144300" sldId="867"/>
        </pc:sldMkLst>
      </pc:sldChg>
      <pc:sldChg chg="del">
        <pc:chgData name="Pastor Zach Dudenhofer" userId="c4a63011-f6e8-401d-b235-a1891ff3d58e" providerId="ADAL" clId="{F300B120-E4D0-4C15-AEC7-C8A8E192D822}" dt="2025-05-16T17:09:07.491" v="1207" actId="47"/>
        <pc:sldMkLst>
          <pc:docMk/>
          <pc:sldMk cId="1702649209" sldId="868"/>
        </pc:sldMkLst>
      </pc:sldChg>
      <pc:sldChg chg="del">
        <pc:chgData name="Pastor Zach Dudenhofer" userId="c4a63011-f6e8-401d-b235-a1891ff3d58e" providerId="ADAL" clId="{F300B120-E4D0-4C15-AEC7-C8A8E192D822}" dt="2025-05-16T17:09:07.491" v="1207" actId="47"/>
        <pc:sldMkLst>
          <pc:docMk/>
          <pc:sldMk cId="1317262824" sldId="869"/>
        </pc:sldMkLst>
      </pc:sldChg>
      <pc:sldChg chg="del">
        <pc:chgData name="Pastor Zach Dudenhofer" userId="c4a63011-f6e8-401d-b235-a1891ff3d58e" providerId="ADAL" clId="{F300B120-E4D0-4C15-AEC7-C8A8E192D822}" dt="2025-05-16T17:09:07.491" v="1207" actId="47"/>
        <pc:sldMkLst>
          <pc:docMk/>
          <pc:sldMk cId="1223827869" sldId="870"/>
        </pc:sldMkLst>
      </pc:sldChg>
      <pc:sldChg chg="del">
        <pc:chgData name="Pastor Zach Dudenhofer" userId="c4a63011-f6e8-401d-b235-a1891ff3d58e" providerId="ADAL" clId="{F300B120-E4D0-4C15-AEC7-C8A8E192D822}" dt="2025-05-16T17:09:07.491" v="1207" actId="47"/>
        <pc:sldMkLst>
          <pc:docMk/>
          <pc:sldMk cId="3991869591" sldId="871"/>
        </pc:sldMkLst>
      </pc:sldChg>
      <pc:sldChg chg="del">
        <pc:chgData name="Pastor Zach Dudenhofer" userId="c4a63011-f6e8-401d-b235-a1891ff3d58e" providerId="ADAL" clId="{F300B120-E4D0-4C15-AEC7-C8A8E192D822}" dt="2025-05-16T17:09:07.491" v="1207" actId="47"/>
        <pc:sldMkLst>
          <pc:docMk/>
          <pc:sldMk cId="3033282638" sldId="872"/>
        </pc:sldMkLst>
      </pc:sldChg>
      <pc:sldChg chg="del">
        <pc:chgData name="Pastor Zach Dudenhofer" userId="c4a63011-f6e8-401d-b235-a1891ff3d58e" providerId="ADAL" clId="{F300B120-E4D0-4C15-AEC7-C8A8E192D822}" dt="2025-05-16T17:09:07.491" v="1207" actId="47"/>
        <pc:sldMkLst>
          <pc:docMk/>
          <pc:sldMk cId="1004340147" sldId="873"/>
        </pc:sldMkLst>
      </pc:sldChg>
      <pc:sldChg chg="del">
        <pc:chgData name="Pastor Zach Dudenhofer" userId="c4a63011-f6e8-401d-b235-a1891ff3d58e" providerId="ADAL" clId="{F300B120-E4D0-4C15-AEC7-C8A8E192D822}" dt="2025-05-16T17:09:07.491" v="1207" actId="47"/>
        <pc:sldMkLst>
          <pc:docMk/>
          <pc:sldMk cId="1996777874" sldId="874"/>
        </pc:sldMkLst>
      </pc:sldChg>
      <pc:sldChg chg="del">
        <pc:chgData name="Pastor Zach Dudenhofer" userId="c4a63011-f6e8-401d-b235-a1891ff3d58e" providerId="ADAL" clId="{F300B120-E4D0-4C15-AEC7-C8A8E192D822}" dt="2025-05-16T17:09:07.491" v="1207" actId="47"/>
        <pc:sldMkLst>
          <pc:docMk/>
          <pc:sldMk cId="2859089733" sldId="875"/>
        </pc:sldMkLst>
      </pc:sldChg>
      <pc:sldChg chg="del">
        <pc:chgData name="Pastor Zach Dudenhofer" userId="c4a63011-f6e8-401d-b235-a1891ff3d58e" providerId="ADAL" clId="{F300B120-E4D0-4C15-AEC7-C8A8E192D822}" dt="2025-05-16T17:09:07.491" v="1207" actId="47"/>
        <pc:sldMkLst>
          <pc:docMk/>
          <pc:sldMk cId="3719622842" sldId="876"/>
        </pc:sldMkLst>
      </pc:sldChg>
      <pc:sldChg chg="del">
        <pc:chgData name="Pastor Zach Dudenhofer" userId="c4a63011-f6e8-401d-b235-a1891ff3d58e" providerId="ADAL" clId="{F300B120-E4D0-4C15-AEC7-C8A8E192D822}" dt="2025-05-16T17:09:07.491" v="1207" actId="47"/>
        <pc:sldMkLst>
          <pc:docMk/>
          <pc:sldMk cId="3537498149" sldId="877"/>
        </pc:sldMkLst>
      </pc:sldChg>
      <pc:sldChg chg="modSp add mod">
        <pc:chgData name="Pastor Zach Dudenhofer" userId="c4a63011-f6e8-401d-b235-a1891ff3d58e" providerId="ADAL" clId="{F300B120-E4D0-4C15-AEC7-C8A8E192D822}" dt="2025-05-16T16:34:54.013" v="3" actId="115"/>
        <pc:sldMkLst>
          <pc:docMk/>
          <pc:sldMk cId="248602629" sldId="878"/>
        </pc:sldMkLst>
        <pc:spChg chg="mod">
          <ac:chgData name="Pastor Zach Dudenhofer" userId="c4a63011-f6e8-401d-b235-a1891ff3d58e" providerId="ADAL" clId="{F300B120-E4D0-4C15-AEC7-C8A8E192D822}" dt="2025-05-16T16:34:54.013" v="3" actId="115"/>
          <ac:spMkLst>
            <pc:docMk/>
            <pc:sldMk cId="248602629" sldId="878"/>
            <ac:spMk id="3" creationId="{E0C6A70B-0872-8155-CCE0-3F2601365044}"/>
          </ac:spMkLst>
        </pc:spChg>
      </pc:sldChg>
      <pc:sldChg chg="modSp add mod">
        <pc:chgData name="Pastor Zach Dudenhofer" userId="c4a63011-f6e8-401d-b235-a1891ff3d58e" providerId="ADAL" clId="{F300B120-E4D0-4C15-AEC7-C8A8E192D822}" dt="2025-05-16T16:35:14.435" v="6" actId="115"/>
        <pc:sldMkLst>
          <pc:docMk/>
          <pc:sldMk cId="899642403" sldId="879"/>
        </pc:sldMkLst>
        <pc:spChg chg="mod">
          <ac:chgData name="Pastor Zach Dudenhofer" userId="c4a63011-f6e8-401d-b235-a1891ff3d58e" providerId="ADAL" clId="{F300B120-E4D0-4C15-AEC7-C8A8E192D822}" dt="2025-05-16T16:35:14.435" v="6" actId="115"/>
          <ac:spMkLst>
            <pc:docMk/>
            <pc:sldMk cId="899642403" sldId="879"/>
            <ac:spMk id="3" creationId="{E0C6A70B-0872-8155-CCE0-3F2601365044}"/>
          </ac:spMkLst>
        </pc:spChg>
      </pc:sldChg>
      <pc:sldChg chg="delSp modSp add mod">
        <pc:chgData name="Pastor Zach Dudenhofer" userId="c4a63011-f6e8-401d-b235-a1891ff3d58e" providerId="ADAL" clId="{F300B120-E4D0-4C15-AEC7-C8A8E192D822}" dt="2025-05-16T16:39:14.828" v="158" actId="478"/>
        <pc:sldMkLst>
          <pc:docMk/>
          <pc:sldMk cId="2711636549" sldId="880"/>
        </pc:sldMkLst>
        <pc:spChg chg="mod">
          <ac:chgData name="Pastor Zach Dudenhofer" userId="c4a63011-f6e8-401d-b235-a1891ff3d58e" providerId="ADAL" clId="{F300B120-E4D0-4C15-AEC7-C8A8E192D822}" dt="2025-05-16T16:38:45.384" v="153" actId="404"/>
          <ac:spMkLst>
            <pc:docMk/>
            <pc:sldMk cId="2711636549" sldId="880"/>
            <ac:spMk id="2" creationId="{9725AC5F-A538-3B8D-AB2A-8E2086C93F5D}"/>
          </ac:spMkLst>
        </pc:spChg>
        <pc:spChg chg="mod">
          <ac:chgData name="Pastor Zach Dudenhofer" userId="c4a63011-f6e8-401d-b235-a1891ff3d58e" providerId="ADAL" clId="{F300B120-E4D0-4C15-AEC7-C8A8E192D822}" dt="2025-05-16T16:39:05.237" v="157" actId="207"/>
          <ac:spMkLst>
            <pc:docMk/>
            <pc:sldMk cId="2711636549" sldId="880"/>
            <ac:spMk id="3" creationId="{E0C6A70B-0872-8155-CCE0-3F2601365044}"/>
          </ac:spMkLst>
        </pc:spChg>
        <pc:spChg chg="del">
          <ac:chgData name="Pastor Zach Dudenhofer" userId="c4a63011-f6e8-401d-b235-a1891ff3d58e" providerId="ADAL" clId="{F300B120-E4D0-4C15-AEC7-C8A8E192D822}" dt="2025-05-16T16:39:14.828" v="158" actId="478"/>
          <ac:spMkLst>
            <pc:docMk/>
            <pc:sldMk cId="2711636549" sldId="880"/>
            <ac:spMk id="4" creationId="{5A646BFD-EE3C-4BEC-DF2C-A07ACE212475}"/>
          </ac:spMkLst>
        </pc:spChg>
        <pc:cxnChg chg="del">
          <ac:chgData name="Pastor Zach Dudenhofer" userId="c4a63011-f6e8-401d-b235-a1891ff3d58e" providerId="ADAL" clId="{F300B120-E4D0-4C15-AEC7-C8A8E192D822}" dt="2025-05-16T16:39:14.828" v="158" actId="478"/>
          <ac:cxnSpMkLst>
            <pc:docMk/>
            <pc:sldMk cId="2711636549" sldId="880"/>
            <ac:cxnSpMk id="5" creationId="{6E41AF81-5D77-B187-EA75-626BBAF226EB}"/>
          </ac:cxnSpMkLst>
        </pc:cxnChg>
      </pc:sldChg>
      <pc:sldChg chg="addSp modSp add mod">
        <pc:chgData name="Pastor Zach Dudenhofer" userId="c4a63011-f6e8-401d-b235-a1891ff3d58e" providerId="ADAL" clId="{F300B120-E4D0-4C15-AEC7-C8A8E192D822}" dt="2025-05-16T16:40:41.723" v="185" actId="20577"/>
        <pc:sldMkLst>
          <pc:docMk/>
          <pc:sldMk cId="1836511227" sldId="881"/>
        </pc:sldMkLst>
        <pc:spChg chg="mod">
          <ac:chgData name="Pastor Zach Dudenhofer" userId="c4a63011-f6e8-401d-b235-a1891ff3d58e" providerId="ADAL" clId="{F300B120-E4D0-4C15-AEC7-C8A8E192D822}" dt="2025-05-16T16:39:55.037" v="161" actId="115"/>
          <ac:spMkLst>
            <pc:docMk/>
            <pc:sldMk cId="1836511227" sldId="881"/>
            <ac:spMk id="3" creationId="{E0C6A70B-0872-8155-CCE0-3F2601365044}"/>
          </ac:spMkLst>
        </pc:spChg>
        <pc:spChg chg="add mod">
          <ac:chgData name="Pastor Zach Dudenhofer" userId="c4a63011-f6e8-401d-b235-a1891ff3d58e" providerId="ADAL" clId="{F300B120-E4D0-4C15-AEC7-C8A8E192D822}" dt="2025-05-16T16:40:41.723" v="185" actId="20577"/>
          <ac:spMkLst>
            <pc:docMk/>
            <pc:sldMk cId="1836511227" sldId="881"/>
            <ac:spMk id="4" creationId="{FCD0CC87-E4CE-5C96-5390-139922996D9A}"/>
          </ac:spMkLst>
        </pc:spChg>
        <pc:cxnChg chg="add mod">
          <ac:chgData name="Pastor Zach Dudenhofer" userId="c4a63011-f6e8-401d-b235-a1891ff3d58e" providerId="ADAL" clId="{F300B120-E4D0-4C15-AEC7-C8A8E192D822}" dt="2025-05-16T16:40:02.828" v="162"/>
          <ac:cxnSpMkLst>
            <pc:docMk/>
            <pc:sldMk cId="1836511227" sldId="881"/>
            <ac:cxnSpMk id="5" creationId="{F7FB8BCD-66E8-031D-A305-960439CDDE2C}"/>
          </ac:cxnSpMkLst>
        </pc:cxnChg>
      </pc:sldChg>
      <pc:sldChg chg="modSp add mod">
        <pc:chgData name="Pastor Zach Dudenhofer" userId="c4a63011-f6e8-401d-b235-a1891ff3d58e" providerId="ADAL" clId="{F300B120-E4D0-4C15-AEC7-C8A8E192D822}" dt="2025-05-16T16:42:28.353" v="284" actId="20577"/>
        <pc:sldMkLst>
          <pc:docMk/>
          <pc:sldMk cId="2374928524" sldId="882"/>
        </pc:sldMkLst>
        <pc:spChg chg="mod">
          <ac:chgData name="Pastor Zach Dudenhofer" userId="c4a63011-f6e8-401d-b235-a1891ff3d58e" providerId="ADAL" clId="{F300B120-E4D0-4C15-AEC7-C8A8E192D822}" dt="2025-05-16T16:41:28.751" v="190" actId="115"/>
          <ac:spMkLst>
            <pc:docMk/>
            <pc:sldMk cId="2374928524" sldId="882"/>
            <ac:spMk id="3" creationId="{E0C6A70B-0872-8155-CCE0-3F2601365044}"/>
          </ac:spMkLst>
        </pc:spChg>
        <pc:spChg chg="mod">
          <ac:chgData name="Pastor Zach Dudenhofer" userId="c4a63011-f6e8-401d-b235-a1891ff3d58e" providerId="ADAL" clId="{F300B120-E4D0-4C15-AEC7-C8A8E192D822}" dt="2025-05-16T16:42:28.353" v="284" actId="20577"/>
          <ac:spMkLst>
            <pc:docMk/>
            <pc:sldMk cId="2374928524" sldId="882"/>
            <ac:spMk id="4" creationId="{FCD0CC87-E4CE-5C96-5390-139922996D9A}"/>
          </ac:spMkLst>
        </pc:spChg>
      </pc:sldChg>
      <pc:sldChg chg="delSp modSp add mod">
        <pc:chgData name="Pastor Zach Dudenhofer" userId="c4a63011-f6e8-401d-b235-a1891ff3d58e" providerId="ADAL" clId="{F300B120-E4D0-4C15-AEC7-C8A8E192D822}" dt="2025-05-16T16:44:24.558" v="322" actId="113"/>
        <pc:sldMkLst>
          <pc:docMk/>
          <pc:sldMk cId="702565945" sldId="883"/>
        </pc:sldMkLst>
        <pc:spChg chg="mod">
          <ac:chgData name="Pastor Zach Dudenhofer" userId="c4a63011-f6e8-401d-b235-a1891ff3d58e" providerId="ADAL" clId="{F300B120-E4D0-4C15-AEC7-C8A8E192D822}" dt="2025-05-16T16:43:12.273" v="314" actId="20577"/>
          <ac:spMkLst>
            <pc:docMk/>
            <pc:sldMk cId="702565945" sldId="883"/>
            <ac:spMk id="2" creationId="{9725AC5F-A538-3B8D-AB2A-8E2086C93F5D}"/>
          </ac:spMkLst>
        </pc:spChg>
        <pc:spChg chg="mod">
          <ac:chgData name="Pastor Zach Dudenhofer" userId="c4a63011-f6e8-401d-b235-a1891ff3d58e" providerId="ADAL" clId="{F300B120-E4D0-4C15-AEC7-C8A8E192D822}" dt="2025-05-16T16:44:24.558" v="322" actId="113"/>
          <ac:spMkLst>
            <pc:docMk/>
            <pc:sldMk cId="702565945" sldId="883"/>
            <ac:spMk id="3" creationId="{E0C6A70B-0872-8155-CCE0-3F2601365044}"/>
          </ac:spMkLst>
        </pc:spChg>
        <pc:spChg chg="del">
          <ac:chgData name="Pastor Zach Dudenhofer" userId="c4a63011-f6e8-401d-b235-a1891ff3d58e" providerId="ADAL" clId="{F300B120-E4D0-4C15-AEC7-C8A8E192D822}" dt="2025-05-16T16:43:55.496" v="318" actId="478"/>
          <ac:spMkLst>
            <pc:docMk/>
            <pc:sldMk cId="702565945" sldId="883"/>
            <ac:spMk id="4" creationId="{FCD0CC87-E4CE-5C96-5390-139922996D9A}"/>
          </ac:spMkLst>
        </pc:spChg>
        <pc:cxnChg chg="del">
          <ac:chgData name="Pastor Zach Dudenhofer" userId="c4a63011-f6e8-401d-b235-a1891ff3d58e" providerId="ADAL" clId="{F300B120-E4D0-4C15-AEC7-C8A8E192D822}" dt="2025-05-16T16:43:55.496" v="318" actId="478"/>
          <ac:cxnSpMkLst>
            <pc:docMk/>
            <pc:sldMk cId="702565945" sldId="883"/>
            <ac:cxnSpMk id="5" creationId="{F7FB8BCD-66E8-031D-A305-960439CDDE2C}"/>
          </ac:cxnSpMkLst>
        </pc:cxnChg>
      </pc:sldChg>
      <pc:sldChg chg="addSp modSp add mod">
        <pc:chgData name="Pastor Zach Dudenhofer" userId="c4a63011-f6e8-401d-b235-a1891ff3d58e" providerId="ADAL" clId="{F300B120-E4D0-4C15-AEC7-C8A8E192D822}" dt="2025-05-16T16:46:12.681" v="411" actId="20577"/>
        <pc:sldMkLst>
          <pc:docMk/>
          <pc:sldMk cId="59803664" sldId="884"/>
        </pc:sldMkLst>
        <pc:spChg chg="mod">
          <ac:chgData name="Pastor Zach Dudenhofer" userId="c4a63011-f6e8-401d-b235-a1891ff3d58e" providerId="ADAL" clId="{F300B120-E4D0-4C15-AEC7-C8A8E192D822}" dt="2025-05-16T16:44:33.928" v="325" actId="115"/>
          <ac:spMkLst>
            <pc:docMk/>
            <pc:sldMk cId="59803664" sldId="884"/>
            <ac:spMk id="3" creationId="{E0C6A70B-0872-8155-CCE0-3F2601365044}"/>
          </ac:spMkLst>
        </pc:spChg>
        <pc:spChg chg="add mod">
          <ac:chgData name="Pastor Zach Dudenhofer" userId="c4a63011-f6e8-401d-b235-a1891ff3d58e" providerId="ADAL" clId="{F300B120-E4D0-4C15-AEC7-C8A8E192D822}" dt="2025-05-16T16:46:12.681" v="411" actId="20577"/>
          <ac:spMkLst>
            <pc:docMk/>
            <pc:sldMk cId="59803664" sldId="884"/>
            <ac:spMk id="4" creationId="{C3E25119-78D5-2005-DFCE-AAE092324AA3}"/>
          </ac:spMkLst>
        </pc:spChg>
        <pc:cxnChg chg="add mod">
          <ac:chgData name="Pastor Zach Dudenhofer" userId="c4a63011-f6e8-401d-b235-a1891ff3d58e" providerId="ADAL" clId="{F300B120-E4D0-4C15-AEC7-C8A8E192D822}" dt="2025-05-16T16:44:40.815" v="326"/>
          <ac:cxnSpMkLst>
            <pc:docMk/>
            <pc:sldMk cId="59803664" sldId="884"/>
            <ac:cxnSpMk id="5" creationId="{426975A2-C447-062F-9066-9FB87A8BF179}"/>
          </ac:cxnSpMkLst>
        </pc:cxnChg>
      </pc:sldChg>
      <pc:sldChg chg="modSp add mod">
        <pc:chgData name="Pastor Zach Dudenhofer" userId="c4a63011-f6e8-401d-b235-a1891ff3d58e" providerId="ADAL" clId="{F300B120-E4D0-4C15-AEC7-C8A8E192D822}" dt="2025-05-16T16:48:40.910" v="457" actId="20577"/>
        <pc:sldMkLst>
          <pc:docMk/>
          <pc:sldMk cId="1965589703" sldId="885"/>
        </pc:sldMkLst>
        <pc:spChg chg="mod">
          <ac:chgData name="Pastor Zach Dudenhofer" userId="c4a63011-f6e8-401d-b235-a1891ff3d58e" providerId="ADAL" clId="{F300B120-E4D0-4C15-AEC7-C8A8E192D822}" dt="2025-05-16T16:47:59.966" v="416" actId="115"/>
          <ac:spMkLst>
            <pc:docMk/>
            <pc:sldMk cId="1965589703" sldId="885"/>
            <ac:spMk id="3" creationId="{E0C6A70B-0872-8155-CCE0-3F2601365044}"/>
          </ac:spMkLst>
        </pc:spChg>
        <pc:spChg chg="mod">
          <ac:chgData name="Pastor Zach Dudenhofer" userId="c4a63011-f6e8-401d-b235-a1891ff3d58e" providerId="ADAL" clId="{F300B120-E4D0-4C15-AEC7-C8A8E192D822}" dt="2025-05-16T16:48:40.910" v="457" actId="20577"/>
          <ac:spMkLst>
            <pc:docMk/>
            <pc:sldMk cId="1965589703" sldId="885"/>
            <ac:spMk id="4" creationId="{C3E25119-78D5-2005-DFCE-AAE092324AA3}"/>
          </ac:spMkLst>
        </pc:spChg>
      </pc:sldChg>
      <pc:sldChg chg="addSp modSp add mod">
        <pc:chgData name="Pastor Zach Dudenhofer" userId="c4a63011-f6e8-401d-b235-a1891ff3d58e" providerId="ADAL" clId="{F300B120-E4D0-4C15-AEC7-C8A8E192D822}" dt="2025-05-16T16:51:39.932" v="600" actId="20577"/>
        <pc:sldMkLst>
          <pc:docMk/>
          <pc:sldMk cId="2077599349" sldId="886"/>
        </pc:sldMkLst>
        <pc:spChg chg="add mod">
          <ac:chgData name="Pastor Zach Dudenhofer" userId="c4a63011-f6e8-401d-b235-a1891ff3d58e" providerId="ADAL" clId="{F300B120-E4D0-4C15-AEC7-C8A8E192D822}" dt="2025-05-16T16:51:39.932" v="600" actId="20577"/>
          <ac:spMkLst>
            <pc:docMk/>
            <pc:sldMk cId="2077599349" sldId="886"/>
            <ac:spMk id="6" creationId="{16B8FE22-5F32-7CE9-992D-A4F61F33D74F}"/>
          </ac:spMkLst>
        </pc:spChg>
      </pc:sldChg>
      <pc:sldChg chg="add del">
        <pc:chgData name="Pastor Zach Dudenhofer" userId="c4a63011-f6e8-401d-b235-a1891ff3d58e" providerId="ADAL" clId="{F300B120-E4D0-4C15-AEC7-C8A8E192D822}" dt="2025-05-16T16:51:35.493" v="598" actId="47"/>
        <pc:sldMkLst>
          <pc:docMk/>
          <pc:sldMk cId="283291256" sldId="887"/>
        </pc:sldMkLst>
      </pc:sldChg>
      <pc:sldChg chg="modSp add mod">
        <pc:chgData name="Pastor Zach Dudenhofer" userId="c4a63011-f6e8-401d-b235-a1891ff3d58e" providerId="ADAL" clId="{F300B120-E4D0-4C15-AEC7-C8A8E192D822}" dt="2025-05-16T17:00:26.823" v="990" actId="115"/>
        <pc:sldMkLst>
          <pc:docMk/>
          <pc:sldMk cId="3010637024" sldId="887"/>
        </pc:sldMkLst>
        <pc:spChg chg="mod">
          <ac:chgData name="Pastor Zach Dudenhofer" userId="c4a63011-f6e8-401d-b235-a1891ff3d58e" providerId="ADAL" clId="{F300B120-E4D0-4C15-AEC7-C8A8E192D822}" dt="2025-05-16T17:00:26.823" v="990" actId="115"/>
          <ac:spMkLst>
            <pc:docMk/>
            <pc:sldMk cId="3010637024" sldId="887"/>
            <ac:spMk id="6" creationId="{16B8FE22-5F32-7CE9-992D-A4F61F33D74F}"/>
          </ac:spMkLst>
        </pc:spChg>
      </pc:sldChg>
      <pc:sldChg chg="modSp add mod">
        <pc:chgData name="Pastor Zach Dudenhofer" userId="c4a63011-f6e8-401d-b235-a1891ff3d58e" providerId="ADAL" clId="{F300B120-E4D0-4C15-AEC7-C8A8E192D822}" dt="2025-05-16T17:00:33.821" v="992" actId="115"/>
        <pc:sldMkLst>
          <pc:docMk/>
          <pc:sldMk cId="117298050" sldId="888"/>
        </pc:sldMkLst>
        <pc:spChg chg="mod">
          <ac:chgData name="Pastor Zach Dudenhofer" userId="c4a63011-f6e8-401d-b235-a1891ff3d58e" providerId="ADAL" clId="{F300B120-E4D0-4C15-AEC7-C8A8E192D822}" dt="2025-05-16T17:00:33.821" v="992" actId="115"/>
          <ac:spMkLst>
            <pc:docMk/>
            <pc:sldMk cId="117298050" sldId="888"/>
            <ac:spMk id="6" creationId="{16B8FE22-5F32-7CE9-992D-A4F61F33D74F}"/>
          </ac:spMkLst>
        </pc:spChg>
      </pc:sldChg>
      <pc:sldChg chg="modSp add mod">
        <pc:chgData name="Pastor Zach Dudenhofer" userId="c4a63011-f6e8-401d-b235-a1891ff3d58e" providerId="ADAL" clId="{F300B120-E4D0-4C15-AEC7-C8A8E192D822}" dt="2025-05-16T17:00:29.410" v="991" actId="115"/>
        <pc:sldMkLst>
          <pc:docMk/>
          <pc:sldMk cId="3815348304" sldId="889"/>
        </pc:sldMkLst>
        <pc:spChg chg="mod">
          <ac:chgData name="Pastor Zach Dudenhofer" userId="c4a63011-f6e8-401d-b235-a1891ff3d58e" providerId="ADAL" clId="{F300B120-E4D0-4C15-AEC7-C8A8E192D822}" dt="2025-05-16T17:00:29.410" v="991" actId="115"/>
          <ac:spMkLst>
            <pc:docMk/>
            <pc:sldMk cId="3815348304" sldId="889"/>
            <ac:spMk id="6" creationId="{16B8FE22-5F32-7CE9-992D-A4F61F33D74F}"/>
          </ac:spMkLst>
        </pc:spChg>
      </pc:sldChg>
      <pc:sldChg chg="modSp add mod">
        <pc:chgData name="Pastor Zach Dudenhofer" userId="c4a63011-f6e8-401d-b235-a1891ff3d58e" providerId="ADAL" clId="{F300B120-E4D0-4C15-AEC7-C8A8E192D822}" dt="2025-05-16T17:00:39.602" v="993" actId="115"/>
        <pc:sldMkLst>
          <pc:docMk/>
          <pc:sldMk cId="2508665104" sldId="890"/>
        </pc:sldMkLst>
        <pc:spChg chg="mod">
          <ac:chgData name="Pastor Zach Dudenhofer" userId="c4a63011-f6e8-401d-b235-a1891ff3d58e" providerId="ADAL" clId="{F300B120-E4D0-4C15-AEC7-C8A8E192D822}" dt="2025-05-16T17:00:39.602" v="993" actId="115"/>
          <ac:spMkLst>
            <pc:docMk/>
            <pc:sldMk cId="2508665104" sldId="890"/>
            <ac:spMk id="6" creationId="{16B8FE22-5F32-7CE9-992D-A4F61F33D74F}"/>
          </ac:spMkLst>
        </pc:spChg>
      </pc:sldChg>
      <pc:sldChg chg="modSp add mod">
        <pc:chgData name="Pastor Zach Dudenhofer" userId="c4a63011-f6e8-401d-b235-a1891ff3d58e" providerId="ADAL" clId="{F300B120-E4D0-4C15-AEC7-C8A8E192D822}" dt="2025-05-16T17:00:51.647" v="996" actId="20577"/>
        <pc:sldMkLst>
          <pc:docMk/>
          <pc:sldMk cId="1073857044" sldId="891"/>
        </pc:sldMkLst>
        <pc:spChg chg="mod">
          <ac:chgData name="Pastor Zach Dudenhofer" userId="c4a63011-f6e8-401d-b235-a1891ff3d58e" providerId="ADAL" clId="{F300B120-E4D0-4C15-AEC7-C8A8E192D822}" dt="2025-05-16T17:00:51.647" v="996" actId="20577"/>
          <ac:spMkLst>
            <pc:docMk/>
            <pc:sldMk cId="1073857044" sldId="891"/>
            <ac:spMk id="6" creationId="{16B8FE22-5F32-7CE9-992D-A4F61F33D74F}"/>
          </ac:spMkLst>
        </pc:spChg>
      </pc:sldChg>
      <pc:sldChg chg="modSp add mod">
        <pc:chgData name="Pastor Zach Dudenhofer" userId="c4a63011-f6e8-401d-b235-a1891ff3d58e" providerId="ADAL" clId="{F300B120-E4D0-4C15-AEC7-C8A8E192D822}" dt="2025-05-16T17:01:15.470" v="998" actId="20577"/>
        <pc:sldMkLst>
          <pc:docMk/>
          <pc:sldMk cId="1852645377" sldId="892"/>
        </pc:sldMkLst>
        <pc:spChg chg="mod">
          <ac:chgData name="Pastor Zach Dudenhofer" userId="c4a63011-f6e8-401d-b235-a1891ff3d58e" providerId="ADAL" clId="{F300B120-E4D0-4C15-AEC7-C8A8E192D822}" dt="2025-05-16T17:01:15.470" v="998" actId="20577"/>
          <ac:spMkLst>
            <pc:docMk/>
            <pc:sldMk cId="1852645377" sldId="892"/>
            <ac:spMk id="6" creationId="{16B8FE22-5F32-7CE9-992D-A4F61F33D74F}"/>
          </ac:spMkLst>
        </pc:spChg>
      </pc:sldChg>
      <pc:sldChg chg="add">
        <pc:chgData name="Pastor Zach Dudenhofer" userId="c4a63011-f6e8-401d-b235-a1891ff3d58e" providerId="ADAL" clId="{F300B120-E4D0-4C15-AEC7-C8A8E192D822}" dt="2025-05-16T17:01:11.945" v="997" actId="2890"/>
        <pc:sldMkLst>
          <pc:docMk/>
          <pc:sldMk cId="3567423998" sldId="893"/>
        </pc:sldMkLst>
      </pc:sldChg>
      <pc:sldChg chg="modSp add mod">
        <pc:chgData name="Pastor Zach Dudenhofer" userId="c4a63011-f6e8-401d-b235-a1891ff3d58e" providerId="ADAL" clId="{F300B120-E4D0-4C15-AEC7-C8A8E192D822}" dt="2025-05-16T17:03:22.235" v="1056" actId="115"/>
        <pc:sldMkLst>
          <pc:docMk/>
          <pc:sldMk cId="167704912" sldId="894"/>
        </pc:sldMkLst>
        <pc:spChg chg="mod">
          <ac:chgData name="Pastor Zach Dudenhofer" userId="c4a63011-f6e8-401d-b235-a1891ff3d58e" providerId="ADAL" clId="{F300B120-E4D0-4C15-AEC7-C8A8E192D822}" dt="2025-05-16T17:03:22.235" v="1056" actId="115"/>
          <ac:spMkLst>
            <pc:docMk/>
            <pc:sldMk cId="167704912" sldId="894"/>
            <ac:spMk id="6" creationId="{16B8FE22-5F32-7CE9-992D-A4F61F33D74F}"/>
          </ac:spMkLst>
        </pc:spChg>
      </pc:sldChg>
      <pc:sldChg chg="modSp add mod">
        <pc:chgData name="Pastor Zach Dudenhofer" userId="c4a63011-f6e8-401d-b235-a1891ff3d58e" providerId="ADAL" clId="{F300B120-E4D0-4C15-AEC7-C8A8E192D822}" dt="2025-05-16T17:03:45.838" v="1061" actId="115"/>
        <pc:sldMkLst>
          <pc:docMk/>
          <pc:sldMk cId="1966358804" sldId="895"/>
        </pc:sldMkLst>
        <pc:spChg chg="mod">
          <ac:chgData name="Pastor Zach Dudenhofer" userId="c4a63011-f6e8-401d-b235-a1891ff3d58e" providerId="ADAL" clId="{F300B120-E4D0-4C15-AEC7-C8A8E192D822}" dt="2025-05-16T17:03:45.838" v="1061" actId="115"/>
          <ac:spMkLst>
            <pc:docMk/>
            <pc:sldMk cId="1966358804" sldId="895"/>
            <ac:spMk id="6" creationId="{16B8FE22-5F32-7CE9-992D-A4F61F33D74F}"/>
          </ac:spMkLst>
        </pc:spChg>
      </pc:sldChg>
      <pc:sldChg chg="modSp add mod">
        <pc:chgData name="Pastor Zach Dudenhofer" userId="c4a63011-f6e8-401d-b235-a1891ff3d58e" providerId="ADAL" clId="{F300B120-E4D0-4C15-AEC7-C8A8E192D822}" dt="2025-05-16T17:04:07.259" v="1066" actId="115"/>
        <pc:sldMkLst>
          <pc:docMk/>
          <pc:sldMk cId="3241718279" sldId="896"/>
        </pc:sldMkLst>
        <pc:spChg chg="mod">
          <ac:chgData name="Pastor Zach Dudenhofer" userId="c4a63011-f6e8-401d-b235-a1891ff3d58e" providerId="ADAL" clId="{F300B120-E4D0-4C15-AEC7-C8A8E192D822}" dt="2025-05-16T17:04:07.259" v="1066" actId="115"/>
          <ac:spMkLst>
            <pc:docMk/>
            <pc:sldMk cId="3241718279" sldId="896"/>
            <ac:spMk id="6" creationId="{16B8FE22-5F32-7CE9-992D-A4F61F33D74F}"/>
          </ac:spMkLst>
        </pc:spChg>
      </pc:sldChg>
      <pc:sldChg chg="add">
        <pc:chgData name="Pastor Zach Dudenhofer" userId="c4a63011-f6e8-401d-b235-a1891ff3d58e" providerId="ADAL" clId="{F300B120-E4D0-4C15-AEC7-C8A8E192D822}" dt="2025-05-16T17:04:27.207" v="1067"/>
        <pc:sldMkLst>
          <pc:docMk/>
          <pc:sldMk cId="2077738812" sldId="897"/>
        </pc:sldMkLst>
      </pc:sldChg>
      <pc:sldChg chg="modSp add mod">
        <pc:chgData name="Pastor Zach Dudenhofer" userId="c4a63011-f6e8-401d-b235-a1891ff3d58e" providerId="ADAL" clId="{F300B120-E4D0-4C15-AEC7-C8A8E192D822}" dt="2025-05-16T17:06:54.280" v="1198" actId="20577"/>
        <pc:sldMkLst>
          <pc:docMk/>
          <pc:sldMk cId="1254164698" sldId="898"/>
        </pc:sldMkLst>
        <pc:spChg chg="mod">
          <ac:chgData name="Pastor Zach Dudenhofer" userId="c4a63011-f6e8-401d-b235-a1891ff3d58e" providerId="ADAL" clId="{F300B120-E4D0-4C15-AEC7-C8A8E192D822}" dt="2025-05-16T17:06:54.280" v="1198" actId="20577"/>
          <ac:spMkLst>
            <pc:docMk/>
            <pc:sldMk cId="1254164698" sldId="898"/>
            <ac:spMk id="6" creationId="{16B8FE22-5F32-7CE9-992D-A4F61F33D74F}"/>
          </ac:spMkLst>
        </pc:spChg>
      </pc:sldChg>
      <pc:sldChg chg="modSp add mod">
        <pc:chgData name="Pastor Zach Dudenhofer" userId="c4a63011-f6e8-401d-b235-a1891ff3d58e" providerId="ADAL" clId="{F300B120-E4D0-4C15-AEC7-C8A8E192D822}" dt="2025-05-16T17:07:45.759" v="1203" actId="114"/>
        <pc:sldMkLst>
          <pc:docMk/>
          <pc:sldMk cId="2831872261" sldId="899"/>
        </pc:sldMkLst>
        <pc:spChg chg="mod">
          <ac:chgData name="Pastor Zach Dudenhofer" userId="c4a63011-f6e8-401d-b235-a1891ff3d58e" providerId="ADAL" clId="{F300B120-E4D0-4C15-AEC7-C8A8E192D822}" dt="2025-05-16T17:07:45.759" v="1203" actId="114"/>
          <ac:spMkLst>
            <pc:docMk/>
            <pc:sldMk cId="2831872261" sldId="899"/>
            <ac:spMk id="6" creationId="{16B8FE22-5F32-7CE9-992D-A4F61F33D74F}"/>
          </ac:spMkLst>
        </pc:spChg>
      </pc:sldChg>
      <pc:sldChg chg="delSp add mod">
        <pc:chgData name="Pastor Zach Dudenhofer" userId="c4a63011-f6e8-401d-b235-a1891ff3d58e" providerId="ADAL" clId="{F300B120-E4D0-4C15-AEC7-C8A8E192D822}" dt="2025-05-16T17:08:37.750" v="1206" actId="478"/>
        <pc:sldMkLst>
          <pc:docMk/>
          <pc:sldMk cId="2960608981" sldId="900"/>
        </pc:sldMkLst>
        <pc:spChg chg="del">
          <ac:chgData name="Pastor Zach Dudenhofer" userId="c4a63011-f6e8-401d-b235-a1891ff3d58e" providerId="ADAL" clId="{F300B120-E4D0-4C15-AEC7-C8A8E192D822}" dt="2025-05-16T17:08:37.750" v="1206" actId="478"/>
          <ac:spMkLst>
            <pc:docMk/>
            <pc:sldMk cId="2960608981" sldId="900"/>
            <ac:spMk id="4" creationId="{C3E25119-78D5-2005-DFCE-AAE092324AA3}"/>
          </ac:spMkLst>
        </pc:spChg>
        <pc:spChg chg="del">
          <ac:chgData name="Pastor Zach Dudenhofer" userId="c4a63011-f6e8-401d-b235-a1891ff3d58e" providerId="ADAL" clId="{F300B120-E4D0-4C15-AEC7-C8A8E192D822}" dt="2025-05-16T17:08:22.006" v="1205" actId="478"/>
          <ac:spMkLst>
            <pc:docMk/>
            <pc:sldMk cId="2960608981" sldId="900"/>
            <ac:spMk id="6" creationId="{16B8FE22-5F32-7CE9-992D-A4F61F33D74F}"/>
          </ac:spMkLst>
        </pc:spChg>
        <pc:cxnChg chg="del">
          <ac:chgData name="Pastor Zach Dudenhofer" userId="c4a63011-f6e8-401d-b235-a1891ff3d58e" providerId="ADAL" clId="{F300B120-E4D0-4C15-AEC7-C8A8E192D822}" dt="2025-05-16T17:08:37.750" v="1206" actId="478"/>
          <ac:cxnSpMkLst>
            <pc:docMk/>
            <pc:sldMk cId="2960608981" sldId="900"/>
            <ac:cxnSpMk id="5" creationId="{426975A2-C447-062F-9066-9FB87A8BF179}"/>
          </ac:cxnSpMkLst>
        </pc:cxnChg>
      </pc:sldChg>
    </pc:docChg>
  </pc:docChgLst>
  <pc:docChgLst>
    <pc:chgData name="Pastor Zach Dudenhofer" userId="c4a63011-f6e8-401d-b235-a1891ff3d58e" providerId="ADAL" clId="{BF71031D-0003-428E-ABAD-B65018CD98ED}"/>
    <pc:docChg chg="undo redo custSel addSld delSld modSld">
      <pc:chgData name="Pastor Zach Dudenhofer" userId="c4a63011-f6e8-401d-b235-a1891ff3d58e" providerId="ADAL" clId="{BF71031D-0003-428E-ABAD-B65018CD98ED}" dt="2024-11-14T21:51:55.729" v="951" actId="962"/>
      <pc:docMkLst>
        <pc:docMk/>
      </pc:docMkLst>
      <pc:sldChg chg="addSp delSp modSp mod">
        <pc:chgData name="Pastor Zach Dudenhofer" userId="c4a63011-f6e8-401d-b235-a1891ff3d58e" providerId="ADAL" clId="{BF71031D-0003-428E-ABAD-B65018CD98ED}" dt="2024-11-14T21:21:10.328" v="3" actId="27614"/>
        <pc:sldMkLst>
          <pc:docMk/>
          <pc:sldMk cId="785318392" sldId="263"/>
        </pc:sldMkLst>
        <pc:picChg chg="del">
          <ac:chgData name="Pastor Zach Dudenhofer" userId="c4a63011-f6e8-401d-b235-a1891ff3d58e" providerId="ADAL" clId="{BF71031D-0003-428E-ABAD-B65018CD98ED}" dt="2024-11-14T21:21:05.935" v="1" actId="478"/>
          <ac:picMkLst>
            <pc:docMk/>
            <pc:sldMk cId="785318392" sldId="263"/>
            <ac:picMk id="3" creationId="{ED737693-13CE-38DB-D996-7FEB717FCC92}"/>
          </ac:picMkLst>
        </pc:picChg>
        <pc:picChg chg="add mod">
          <ac:chgData name="Pastor Zach Dudenhofer" userId="c4a63011-f6e8-401d-b235-a1891ff3d58e" providerId="ADAL" clId="{BF71031D-0003-428E-ABAD-B65018CD98ED}" dt="2024-11-14T21:21:10.328" v="3" actId="27614"/>
          <ac:picMkLst>
            <pc:docMk/>
            <pc:sldMk cId="785318392" sldId="263"/>
            <ac:picMk id="4" creationId="{80F511C9-2E2C-7413-0268-28799AB6E2DB}"/>
          </ac:picMkLst>
        </pc:picChg>
      </pc:sldChg>
      <pc:sldChg chg="del">
        <pc:chgData name="Pastor Zach Dudenhofer" userId="c4a63011-f6e8-401d-b235-a1891ff3d58e" providerId="ADAL" clId="{BF71031D-0003-428E-ABAD-B65018CD98ED}" dt="2024-11-14T21:23:50.158" v="10" actId="47"/>
        <pc:sldMkLst>
          <pc:docMk/>
          <pc:sldMk cId="1248437555" sldId="502"/>
        </pc:sldMkLst>
      </pc:sldChg>
      <pc:sldChg chg="addSp delSp modSp mod">
        <pc:chgData name="Pastor Zach Dudenhofer" userId="c4a63011-f6e8-401d-b235-a1891ff3d58e" providerId="ADAL" clId="{BF71031D-0003-428E-ABAD-B65018CD98ED}" dt="2024-11-14T21:51:55.729" v="951" actId="962"/>
        <pc:sldMkLst>
          <pc:docMk/>
          <pc:sldMk cId="1649534806" sldId="553"/>
        </pc:sldMkLst>
        <pc:picChg chg="add mod">
          <ac:chgData name="Pastor Zach Dudenhofer" userId="c4a63011-f6e8-401d-b235-a1891ff3d58e" providerId="ADAL" clId="{BF71031D-0003-428E-ABAD-B65018CD98ED}" dt="2024-11-14T21:51:55.729" v="951" actId="962"/>
          <ac:picMkLst>
            <pc:docMk/>
            <pc:sldMk cId="1649534806" sldId="553"/>
            <ac:picMk id="3" creationId="{CB5FF753-C906-9854-3BA8-412296249CDD}"/>
          </ac:picMkLst>
        </pc:picChg>
        <pc:picChg chg="del">
          <ac:chgData name="Pastor Zach Dudenhofer" userId="c4a63011-f6e8-401d-b235-a1891ff3d58e" providerId="ADAL" clId="{BF71031D-0003-428E-ABAD-B65018CD98ED}" dt="2024-11-14T21:51:51.169" v="948" actId="478"/>
          <ac:picMkLst>
            <pc:docMk/>
            <pc:sldMk cId="1649534806" sldId="553"/>
            <ac:picMk id="4" creationId="{D3228721-7284-158A-61AA-A7712EF7ECF5}"/>
          </ac:picMkLst>
        </pc:picChg>
      </pc:sldChg>
      <pc:sldChg chg="modSp mod">
        <pc:chgData name="Pastor Zach Dudenhofer" userId="c4a63011-f6e8-401d-b235-a1891ff3d58e" providerId="ADAL" clId="{BF71031D-0003-428E-ABAD-B65018CD98ED}" dt="2024-11-14T21:21:51.649" v="5" actId="20577"/>
        <pc:sldMkLst>
          <pc:docMk/>
          <pc:sldMk cId="3500975456" sldId="564"/>
        </pc:sldMkLst>
        <pc:spChg chg="mod">
          <ac:chgData name="Pastor Zach Dudenhofer" userId="c4a63011-f6e8-401d-b235-a1891ff3d58e" providerId="ADAL" clId="{BF71031D-0003-428E-ABAD-B65018CD98ED}" dt="2024-11-14T21:21:51.649" v="5" actId="20577"/>
          <ac:spMkLst>
            <pc:docMk/>
            <pc:sldMk cId="3500975456" sldId="564"/>
            <ac:spMk id="3" creationId="{E0C6A70B-0872-8155-CCE0-3F2601365044}"/>
          </ac:spMkLst>
        </pc:spChg>
      </pc:sldChg>
      <pc:sldChg chg="del">
        <pc:chgData name="Pastor Zach Dudenhofer" userId="c4a63011-f6e8-401d-b235-a1891ff3d58e" providerId="ADAL" clId="{BF71031D-0003-428E-ABAD-B65018CD98ED}" dt="2024-11-14T21:19:19.160" v="0" actId="47"/>
        <pc:sldMkLst>
          <pc:docMk/>
          <pc:sldMk cId="223675278" sldId="575"/>
        </pc:sldMkLst>
      </pc:sldChg>
      <pc:sldChg chg="del">
        <pc:chgData name="Pastor Zach Dudenhofer" userId="c4a63011-f6e8-401d-b235-a1891ff3d58e" providerId="ADAL" clId="{BF71031D-0003-428E-ABAD-B65018CD98ED}" dt="2024-11-14T21:51:38.235" v="947" actId="47"/>
        <pc:sldMkLst>
          <pc:docMk/>
          <pc:sldMk cId="1314812204" sldId="582"/>
        </pc:sldMkLst>
      </pc:sldChg>
      <pc:sldChg chg="del">
        <pc:chgData name="Pastor Zach Dudenhofer" userId="c4a63011-f6e8-401d-b235-a1891ff3d58e" providerId="ADAL" clId="{BF71031D-0003-428E-ABAD-B65018CD98ED}" dt="2024-11-14T21:51:38.235" v="947" actId="47"/>
        <pc:sldMkLst>
          <pc:docMk/>
          <pc:sldMk cId="1960769993" sldId="583"/>
        </pc:sldMkLst>
      </pc:sldChg>
      <pc:sldChg chg="del">
        <pc:chgData name="Pastor Zach Dudenhofer" userId="c4a63011-f6e8-401d-b235-a1891ff3d58e" providerId="ADAL" clId="{BF71031D-0003-428E-ABAD-B65018CD98ED}" dt="2024-11-14T21:51:38.235" v="947" actId="47"/>
        <pc:sldMkLst>
          <pc:docMk/>
          <pc:sldMk cId="176527188" sldId="584"/>
        </pc:sldMkLst>
      </pc:sldChg>
      <pc:sldChg chg="del">
        <pc:chgData name="Pastor Zach Dudenhofer" userId="c4a63011-f6e8-401d-b235-a1891ff3d58e" providerId="ADAL" clId="{BF71031D-0003-428E-ABAD-B65018CD98ED}" dt="2024-11-14T21:51:38.235" v="947" actId="47"/>
        <pc:sldMkLst>
          <pc:docMk/>
          <pc:sldMk cId="3097610565" sldId="585"/>
        </pc:sldMkLst>
      </pc:sldChg>
      <pc:sldChg chg="del">
        <pc:chgData name="Pastor Zach Dudenhofer" userId="c4a63011-f6e8-401d-b235-a1891ff3d58e" providerId="ADAL" clId="{BF71031D-0003-428E-ABAD-B65018CD98ED}" dt="2024-11-14T21:51:38.235" v="947" actId="47"/>
        <pc:sldMkLst>
          <pc:docMk/>
          <pc:sldMk cId="3774193320" sldId="586"/>
        </pc:sldMkLst>
      </pc:sldChg>
      <pc:sldChg chg="modSp add mod">
        <pc:chgData name="Pastor Zach Dudenhofer" userId="c4a63011-f6e8-401d-b235-a1891ff3d58e" providerId="ADAL" clId="{BF71031D-0003-428E-ABAD-B65018CD98ED}" dt="2024-11-14T21:22:15.121" v="7" actId="20577"/>
        <pc:sldMkLst>
          <pc:docMk/>
          <pc:sldMk cId="259765321" sldId="587"/>
        </pc:sldMkLst>
        <pc:spChg chg="mod">
          <ac:chgData name="Pastor Zach Dudenhofer" userId="c4a63011-f6e8-401d-b235-a1891ff3d58e" providerId="ADAL" clId="{BF71031D-0003-428E-ABAD-B65018CD98ED}" dt="2024-11-14T21:22:15.121" v="7" actId="20577"/>
          <ac:spMkLst>
            <pc:docMk/>
            <pc:sldMk cId="259765321" sldId="587"/>
            <ac:spMk id="3" creationId="{E0C6A70B-0872-8155-CCE0-3F2601365044}"/>
          </ac:spMkLst>
        </pc:spChg>
      </pc:sldChg>
      <pc:sldChg chg="add">
        <pc:chgData name="Pastor Zach Dudenhofer" userId="c4a63011-f6e8-401d-b235-a1891ff3d58e" providerId="ADAL" clId="{BF71031D-0003-428E-ABAD-B65018CD98ED}" dt="2024-11-14T21:22:12.359" v="6" actId="2890"/>
        <pc:sldMkLst>
          <pc:docMk/>
          <pc:sldMk cId="3516076450" sldId="588"/>
        </pc:sldMkLst>
      </pc:sldChg>
      <pc:sldChg chg="delSp add setBg delDesignElem">
        <pc:chgData name="Pastor Zach Dudenhofer" userId="c4a63011-f6e8-401d-b235-a1891ff3d58e" providerId="ADAL" clId="{BF71031D-0003-428E-ABAD-B65018CD98ED}" dt="2024-11-14T21:23:48.443" v="9"/>
        <pc:sldMkLst>
          <pc:docMk/>
          <pc:sldMk cId="2385341591" sldId="589"/>
        </pc:sldMkLst>
        <pc:spChg chg="del">
          <ac:chgData name="Pastor Zach Dudenhofer" userId="c4a63011-f6e8-401d-b235-a1891ff3d58e" providerId="ADAL" clId="{BF71031D-0003-428E-ABAD-B65018CD98ED}" dt="2024-11-14T21:23:48.443" v="9"/>
          <ac:spMkLst>
            <pc:docMk/>
            <pc:sldMk cId="2385341591" sldId="589"/>
            <ac:spMk id="16" creationId="{42A4FC2C-047E-45A5-965D-8E1E3BF09BC6}"/>
          </ac:spMkLst>
        </pc:spChg>
      </pc:sldChg>
      <pc:sldChg chg="modSp add mod">
        <pc:chgData name="Pastor Zach Dudenhofer" userId="c4a63011-f6e8-401d-b235-a1891ff3d58e" providerId="ADAL" clId="{BF71031D-0003-428E-ABAD-B65018CD98ED}" dt="2024-11-14T21:24:22.889" v="31" actId="20577"/>
        <pc:sldMkLst>
          <pc:docMk/>
          <pc:sldMk cId="611159332" sldId="590"/>
        </pc:sldMkLst>
        <pc:spChg chg="mod">
          <ac:chgData name="Pastor Zach Dudenhofer" userId="c4a63011-f6e8-401d-b235-a1891ff3d58e" providerId="ADAL" clId="{BF71031D-0003-428E-ABAD-B65018CD98ED}" dt="2024-11-14T21:24:22.889" v="31" actId="20577"/>
          <ac:spMkLst>
            <pc:docMk/>
            <pc:sldMk cId="611159332" sldId="590"/>
            <ac:spMk id="2" creationId="{9725AC5F-A538-3B8D-AB2A-8E2086C93F5D}"/>
          </ac:spMkLst>
        </pc:spChg>
      </pc:sldChg>
      <pc:sldChg chg="modSp add mod">
        <pc:chgData name="Pastor Zach Dudenhofer" userId="c4a63011-f6e8-401d-b235-a1891ff3d58e" providerId="ADAL" clId="{BF71031D-0003-428E-ABAD-B65018CD98ED}" dt="2024-11-14T21:25:46.547" v="70" actId="115"/>
        <pc:sldMkLst>
          <pc:docMk/>
          <pc:sldMk cId="3800885007" sldId="591"/>
        </pc:sldMkLst>
        <pc:spChg chg="mod">
          <ac:chgData name="Pastor Zach Dudenhofer" userId="c4a63011-f6e8-401d-b235-a1891ff3d58e" providerId="ADAL" clId="{BF71031D-0003-428E-ABAD-B65018CD98ED}" dt="2024-11-14T21:25:46.547" v="70" actId="115"/>
          <ac:spMkLst>
            <pc:docMk/>
            <pc:sldMk cId="3800885007" sldId="591"/>
            <ac:spMk id="2" creationId="{9725AC5F-A538-3B8D-AB2A-8E2086C93F5D}"/>
          </ac:spMkLst>
        </pc:spChg>
        <pc:spChg chg="mod">
          <ac:chgData name="Pastor Zach Dudenhofer" userId="c4a63011-f6e8-401d-b235-a1891ff3d58e" providerId="ADAL" clId="{BF71031D-0003-428E-ABAD-B65018CD98ED}" dt="2024-11-14T21:25:05" v="33" actId="207"/>
          <ac:spMkLst>
            <pc:docMk/>
            <pc:sldMk cId="3800885007" sldId="591"/>
            <ac:spMk id="3" creationId="{E0C6A70B-0872-8155-CCE0-3F2601365044}"/>
          </ac:spMkLst>
        </pc:spChg>
      </pc:sldChg>
      <pc:sldChg chg="addSp modSp add mod">
        <pc:chgData name="Pastor Zach Dudenhofer" userId="c4a63011-f6e8-401d-b235-a1891ff3d58e" providerId="ADAL" clId="{BF71031D-0003-428E-ABAD-B65018CD98ED}" dt="2024-11-14T21:27:15.745" v="170" actId="20577"/>
        <pc:sldMkLst>
          <pc:docMk/>
          <pc:sldMk cId="3548183502" sldId="592"/>
        </pc:sldMkLst>
        <pc:spChg chg="mod">
          <ac:chgData name="Pastor Zach Dudenhofer" userId="c4a63011-f6e8-401d-b235-a1891ff3d58e" providerId="ADAL" clId="{BF71031D-0003-428E-ABAD-B65018CD98ED}" dt="2024-11-14T21:26:03.786" v="73" actId="115"/>
          <ac:spMkLst>
            <pc:docMk/>
            <pc:sldMk cId="3548183502" sldId="592"/>
            <ac:spMk id="3" creationId="{E0C6A70B-0872-8155-CCE0-3F2601365044}"/>
          </ac:spMkLst>
        </pc:spChg>
        <pc:spChg chg="add mod">
          <ac:chgData name="Pastor Zach Dudenhofer" userId="c4a63011-f6e8-401d-b235-a1891ff3d58e" providerId="ADAL" clId="{BF71031D-0003-428E-ABAD-B65018CD98ED}" dt="2024-11-14T21:27:15.745" v="170" actId="20577"/>
          <ac:spMkLst>
            <pc:docMk/>
            <pc:sldMk cId="3548183502" sldId="592"/>
            <ac:spMk id="4" creationId="{8F286A0E-CD60-E5D1-2C7B-2EB693626605}"/>
          </ac:spMkLst>
        </pc:spChg>
        <pc:cxnChg chg="add mod">
          <ac:chgData name="Pastor Zach Dudenhofer" userId="c4a63011-f6e8-401d-b235-a1891ff3d58e" providerId="ADAL" clId="{BF71031D-0003-428E-ABAD-B65018CD98ED}" dt="2024-11-14T21:26:15.751" v="74"/>
          <ac:cxnSpMkLst>
            <pc:docMk/>
            <pc:sldMk cId="3548183502" sldId="592"/>
            <ac:cxnSpMk id="5" creationId="{CD57FE7C-9986-FD20-3DAF-AE17DA79513B}"/>
          </ac:cxnSpMkLst>
        </pc:cxnChg>
      </pc:sldChg>
      <pc:sldChg chg="modSp add mod">
        <pc:chgData name="Pastor Zach Dudenhofer" userId="c4a63011-f6e8-401d-b235-a1891ff3d58e" providerId="ADAL" clId="{BF71031D-0003-428E-ABAD-B65018CD98ED}" dt="2024-11-14T21:29:07.449" v="218" actId="20577"/>
        <pc:sldMkLst>
          <pc:docMk/>
          <pc:sldMk cId="1695794300" sldId="593"/>
        </pc:sldMkLst>
        <pc:spChg chg="mod">
          <ac:chgData name="Pastor Zach Dudenhofer" userId="c4a63011-f6e8-401d-b235-a1891ff3d58e" providerId="ADAL" clId="{BF71031D-0003-428E-ABAD-B65018CD98ED}" dt="2024-11-14T21:28:13.188" v="175" actId="115"/>
          <ac:spMkLst>
            <pc:docMk/>
            <pc:sldMk cId="1695794300" sldId="593"/>
            <ac:spMk id="3" creationId="{E0C6A70B-0872-8155-CCE0-3F2601365044}"/>
          </ac:spMkLst>
        </pc:spChg>
        <pc:spChg chg="mod">
          <ac:chgData name="Pastor Zach Dudenhofer" userId="c4a63011-f6e8-401d-b235-a1891ff3d58e" providerId="ADAL" clId="{BF71031D-0003-428E-ABAD-B65018CD98ED}" dt="2024-11-14T21:29:07.449" v="218" actId="20577"/>
          <ac:spMkLst>
            <pc:docMk/>
            <pc:sldMk cId="1695794300" sldId="593"/>
            <ac:spMk id="4" creationId="{8F286A0E-CD60-E5D1-2C7B-2EB693626605}"/>
          </ac:spMkLst>
        </pc:spChg>
      </pc:sldChg>
      <pc:sldChg chg="modSp add mod">
        <pc:chgData name="Pastor Zach Dudenhofer" userId="c4a63011-f6e8-401d-b235-a1891ff3d58e" providerId="ADAL" clId="{BF71031D-0003-428E-ABAD-B65018CD98ED}" dt="2024-11-14T21:31:19.985" v="271" actId="20577"/>
        <pc:sldMkLst>
          <pc:docMk/>
          <pc:sldMk cId="2535991697" sldId="594"/>
        </pc:sldMkLst>
        <pc:spChg chg="mod">
          <ac:chgData name="Pastor Zach Dudenhofer" userId="c4a63011-f6e8-401d-b235-a1891ff3d58e" providerId="ADAL" clId="{BF71031D-0003-428E-ABAD-B65018CD98ED}" dt="2024-11-14T21:29:50.273" v="227" actId="20577"/>
          <ac:spMkLst>
            <pc:docMk/>
            <pc:sldMk cId="2535991697" sldId="594"/>
            <ac:spMk id="2" creationId="{9725AC5F-A538-3B8D-AB2A-8E2086C93F5D}"/>
          </ac:spMkLst>
        </pc:spChg>
        <pc:spChg chg="mod">
          <ac:chgData name="Pastor Zach Dudenhofer" userId="c4a63011-f6e8-401d-b235-a1891ff3d58e" providerId="ADAL" clId="{BF71031D-0003-428E-ABAD-B65018CD98ED}" dt="2024-11-14T21:30:28.899" v="236" actId="115"/>
          <ac:spMkLst>
            <pc:docMk/>
            <pc:sldMk cId="2535991697" sldId="594"/>
            <ac:spMk id="3" creationId="{E0C6A70B-0872-8155-CCE0-3F2601365044}"/>
          </ac:spMkLst>
        </pc:spChg>
        <pc:spChg chg="mod">
          <ac:chgData name="Pastor Zach Dudenhofer" userId="c4a63011-f6e8-401d-b235-a1891ff3d58e" providerId="ADAL" clId="{BF71031D-0003-428E-ABAD-B65018CD98ED}" dt="2024-11-14T21:31:19.985" v="271" actId="20577"/>
          <ac:spMkLst>
            <pc:docMk/>
            <pc:sldMk cId="2535991697" sldId="594"/>
            <ac:spMk id="4" creationId="{8F286A0E-CD60-E5D1-2C7B-2EB693626605}"/>
          </ac:spMkLst>
        </pc:spChg>
      </pc:sldChg>
      <pc:sldChg chg="delSp modSp add mod">
        <pc:chgData name="Pastor Zach Dudenhofer" userId="c4a63011-f6e8-401d-b235-a1891ff3d58e" providerId="ADAL" clId="{BF71031D-0003-428E-ABAD-B65018CD98ED}" dt="2024-11-14T21:32:53.049" v="291" actId="478"/>
        <pc:sldMkLst>
          <pc:docMk/>
          <pc:sldMk cId="1358555494" sldId="595"/>
        </pc:sldMkLst>
        <pc:spChg chg="mod">
          <ac:chgData name="Pastor Zach Dudenhofer" userId="c4a63011-f6e8-401d-b235-a1891ff3d58e" providerId="ADAL" clId="{BF71031D-0003-428E-ABAD-B65018CD98ED}" dt="2024-11-14T21:32:19.994" v="289" actId="20577"/>
          <ac:spMkLst>
            <pc:docMk/>
            <pc:sldMk cId="1358555494" sldId="595"/>
            <ac:spMk id="2" creationId="{9725AC5F-A538-3B8D-AB2A-8E2086C93F5D}"/>
          </ac:spMkLst>
        </pc:spChg>
        <pc:spChg chg="mod">
          <ac:chgData name="Pastor Zach Dudenhofer" userId="c4a63011-f6e8-401d-b235-a1891ff3d58e" providerId="ADAL" clId="{BF71031D-0003-428E-ABAD-B65018CD98ED}" dt="2024-11-14T21:32:30.762" v="290" actId="207"/>
          <ac:spMkLst>
            <pc:docMk/>
            <pc:sldMk cId="1358555494" sldId="595"/>
            <ac:spMk id="3" creationId="{E0C6A70B-0872-8155-CCE0-3F2601365044}"/>
          </ac:spMkLst>
        </pc:spChg>
        <pc:spChg chg="del">
          <ac:chgData name="Pastor Zach Dudenhofer" userId="c4a63011-f6e8-401d-b235-a1891ff3d58e" providerId="ADAL" clId="{BF71031D-0003-428E-ABAD-B65018CD98ED}" dt="2024-11-14T21:32:53.049" v="291" actId="478"/>
          <ac:spMkLst>
            <pc:docMk/>
            <pc:sldMk cId="1358555494" sldId="595"/>
            <ac:spMk id="4" creationId="{8F286A0E-CD60-E5D1-2C7B-2EB693626605}"/>
          </ac:spMkLst>
        </pc:spChg>
        <pc:cxnChg chg="del">
          <ac:chgData name="Pastor Zach Dudenhofer" userId="c4a63011-f6e8-401d-b235-a1891ff3d58e" providerId="ADAL" clId="{BF71031D-0003-428E-ABAD-B65018CD98ED}" dt="2024-11-14T21:32:53.049" v="291" actId="478"/>
          <ac:cxnSpMkLst>
            <pc:docMk/>
            <pc:sldMk cId="1358555494" sldId="595"/>
            <ac:cxnSpMk id="5" creationId="{CD57FE7C-9986-FD20-3DAF-AE17DA79513B}"/>
          </ac:cxnSpMkLst>
        </pc:cxnChg>
      </pc:sldChg>
      <pc:sldChg chg="addSp modSp add mod">
        <pc:chgData name="Pastor Zach Dudenhofer" userId="c4a63011-f6e8-401d-b235-a1891ff3d58e" providerId="ADAL" clId="{BF71031D-0003-428E-ABAD-B65018CD98ED}" dt="2024-11-14T21:34:59.650" v="461" actId="1035"/>
        <pc:sldMkLst>
          <pc:docMk/>
          <pc:sldMk cId="1343149142" sldId="596"/>
        </pc:sldMkLst>
        <pc:spChg chg="mod">
          <ac:chgData name="Pastor Zach Dudenhofer" userId="c4a63011-f6e8-401d-b235-a1891ff3d58e" providerId="ADAL" clId="{BF71031D-0003-428E-ABAD-B65018CD98ED}" dt="2024-11-14T21:33:11.036" v="296" actId="115"/>
          <ac:spMkLst>
            <pc:docMk/>
            <pc:sldMk cId="1343149142" sldId="596"/>
            <ac:spMk id="3" creationId="{E0C6A70B-0872-8155-CCE0-3F2601365044}"/>
          </ac:spMkLst>
        </pc:spChg>
        <pc:spChg chg="add mod">
          <ac:chgData name="Pastor Zach Dudenhofer" userId="c4a63011-f6e8-401d-b235-a1891ff3d58e" providerId="ADAL" clId="{BF71031D-0003-428E-ABAD-B65018CD98ED}" dt="2024-11-14T21:34:59.650" v="461" actId="1035"/>
          <ac:spMkLst>
            <pc:docMk/>
            <pc:sldMk cId="1343149142" sldId="596"/>
            <ac:spMk id="4" creationId="{FE2B05CE-4F88-3CE1-DE5F-3522C181FDDF}"/>
          </ac:spMkLst>
        </pc:spChg>
        <pc:cxnChg chg="add mod">
          <ac:chgData name="Pastor Zach Dudenhofer" userId="c4a63011-f6e8-401d-b235-a1891ff3d58e" providerId="ADAL" clId="{BF71031D-0003-428E-ABAD-B65018CD98ED}" dt="2024-11-14T21:34:59.650" v="461" actId="1035"/>
          <ac:cxnSpMkLst>
            <pc:docMk/>
            <pc:sldMk cId="1343149142" sldId="596"/>
            <ac:cxnSpMk id="5" creationId="{09B1F5FF-CC60-39CB-B2A1-BD79902AF0F1}"/>
          </ac:cxnSpMkLst>
        </pc:cxnChg>
      </pc:sldChg>
      <pc:sldChg chg="modSp add mod">
        <pc:chgData name="Pastor Zach Dudenhofer" userId="c4a63011-f6e8-401d-b235-a1891ff3d58e" providerId="ADAL" clId="{BF71031D-0003-428E-ABAD-B65018CD98ED}" dt="2024-11-14T21:36:33.394" v="546" actId="1036"/>
        <pc:sldMkLst>
          <pc:docMk/>
          <pc:sldMk cId="3831442346" sldId="597"/>
        </pc:sldMkLst>
        <pc:spChg chg="mod">
          <ac:chgData name="Pastor Zach Dudenhofer" userId="c4a63011-f6e8-401d-b235-a1891ff3d58e" providerId="ADAL" clId="{BF71031D-0003-428E-ABAD-B65018CD98ED}" dt="2024-11-14T21:35:31.162" v="466" actId="115"/>
          <ac:spMkLst>
            <pc:docMk/>
            <pc:sldMk cId="3831442346" sldId="597"/>
            <ac:spMk id="3" creationId="{E0C6A70B-0872-8155-CCE0-3F2601365044}"/>
          </ac:spMkLst>
        </pc:spChg>
        <pc:spChg chg="mod">
          <ac:chgData name="Pastor Zach Dudenhofer" userId="c4a63011-f6e8-401d-b235-a1891ff3d58e" providerId="ADAL" clId="{BF71031D-0003-428E-ABAD-B65018CD98ED}" dt="2024-11-14T21:36:33.394" v="546" actId="1036"/>
          <ac:spMkLst>
            <pc:docMk/>
            <pc:sldMk cId="3831442346" sldId="597"/>
            <ac:spMk id="4" creationId="{FE2B05CE-4F88-3CE1-DE5F-3522C181FDDF}"/>
          </ac:spMkLst>
        </pc:spChg>
        <pc:cxnChg chg="mod">
          <ac:chgData name="Pastor Zach Dudenhofer" userId="c4a63011-f6e8-401d-b235-a1891ff3d58e" providerId="ADAL" clId="{BF71031D-0003-428E-ABAD-B65018CD98ED}" dt="2024-11-14T21:36:33.394" v="546" actId="1036"/>
          <ac:cxnSpMkLst>
            <pc:docMk/>
            <pc:sldMk cId="3831442346" sldId="597"/>
            <ac:cxnSpMk id="5" creationId="{09B1F5FF-CC60-39CB-B2A1-BD79902AF0F1}"/>
          </ac:cxnSpMkLst>
        </pc:cxnChg>
      </pc:sldChg>
      <pc:sldChg chg="modSp add mod">
        <pc:chgData name="Pastor Zach Dudenhofer" userId="c4a63011-f6e8-401d-b235-a1891ff3d58e" providerId="ADAL" clId="{BF71031D-0003-428E-ABAD-B65018CD98ED}" dt="2024-11-14T21:37:55.176" v="606" actId="20577"/>
        <pc:sldMkLst>
          <pc:docMk/>
          <pc:sldMk cId="1503019223" sldId="598"/>
        </pc:sldMkLst>
        <pc:spChg chg="mod">
          <ac:chgData name="Pastor Zach Dudenhofer" userId="c4a63011-f6e8-401d-b235-a1891ff3d58e" providerId="ADAL" clId="{BF71031D-0003-428E-ABAD-B65018CD98ED}" dt="2024-11-14T21:36:51.059" v="551" actId="115"/>
          <ac:spMkLst>
            <pc:docMk/>
            <pc:sldMk cId="1503019223" sldId="598"/>
            <ac:spMk id="3" creationId="{E0C6A70B-0872-8155-CCE0-3F2601365044}"/>
          </ac:spMkLst>
        </pc:spChg>
        <pc:spChg chg="mod">
          <ac:chgData name="Pastor Zach Dudenhofer" userId="c4a63011-f6e8-401d-b235-a1891ff3d58e" providerId="ADAL" clId="{BF71031D-0003-428E-ABAD-B65018CD98ED}" dt="2024-11-14T21:37:55.176" v="606" actId="20577"/>
          <ac:spMkLst>
            <pc:docMk/>
            <pc:sldMk cId="1503019223" sldId="598"/>
            <ac:spMk id="4" creationId="{FE2B05CE-4F88-3CE1-DE5F-3522C181FDDF}"/>
          </ac:spMkLst>
        </pc:spChg>
      </pc:sldChg>
      <pc:sldChg chg="delSp modSp add mod">
        <pc:chgData name="Pastor Zach Dudenhofer" userId="c4a63011-f6e8-401d-b235-a1891ff3d58e" providerId="ADAL" clId="{BF71031D-0003-428E-ABAD-B65018CD98ED}" dt="2024-11-14T21:39:57.137" v="614" actId="478"/>
        <pc:sldMkLst>
          <pc:docMk/>
          <pc:sldMk cId="1988315925" sldId="599"/>
        </pc:sldMkLst>
        <pc:spChg chg="mod">
          <ac:chgData name="Pastor Zach Dudenhofer" userId="c4a63011-f6e8-401d-b235-a1891ff3d58e" providerId="ADAL" clId="{BF71031D-0003-428E-ABAD-B65018CD98ED}" dt="2024-11-14T21:38:27.530" v="613" actId="115"/>
          <ac:spMkLst>
            <pc:docMk/>
            <pc:sldMk cId="1988315925" sldId="599"/>
            <ac:spMk id="3" creationId="{E0C6A70B-0872-8155-CCE0-3F2601365044}"/>
          </ac:spMkLst>
        </pc:spChg>
        <pc:spChg chg="del">
          <ac:chgData name="Pastor Zach Dudenhofer" userId="c4a63011-f6e8-401d-b235-a1891ff3d58e" providerId="ADAL" clId="{BF71031D-0003-428E-ABAD-B65018CD98ED}" dt="2024-11-14T21:39:57.137" v="614" actId="478"/>
          <ac:spMkLst>
            <pc:docMk/>
            <pc:sldMk cId="1988315925" sldId="599"/>
            <ac:spMk id="4" creationId="{FE2B05CE-4F88-3CE1-DE5F-3522C181FDDF}"/>
          </ac:spMkLst>
        </pc:spChg>
        <pc:cxnChg chg="del">
          <ac:chgData name="Pastor Zach Dudenhofer" userId="c4a63011-f6e8-401d-b235-a1891ff3d58e" providerId="ADAL" clId="{BF71031D-0003-428E-ABAD-B65018CD98ED}" dt="2024-11-14T21:39:57.137" v="614" actId="478"/>
          <ac:cxnSpMkLst>
            <pc:docMk/>
            <pc:sldMk cId="1988315925" sldId="599"/>
            <ac:cxnSpMk id="5" creationId="{09B1F5FF-CC60-39CB-B2A1-BD79902AF0F1}"/>
          </ac:cxnSpMkLst>
        </pc:cxnChg>
      </pc:sldChg>
      <pc:sldChg chg="modSp add mod">
        <pc:chgData name="Pastor Zach Dudenhofer" userId="c4a63011-f6e8-401d-b235-a1891ff3d58e" providerId="ADAL" clId="{BF71031D-0003-428E-ABAD-B65018CD98ED}" dt="2024-11-14T21:40:40.850" v="631" actId="20577"/>
        <pc:sldMkLst>
          <pc:docMk/>
          <pc:sldMk cId="3800051788" sldId="600"/>
        </pc:sldMkLst>
        <pc:spChg chg="mod">
          <ac:chgData name="Pastor Zach Dudenhofer" userId="c4a63011-f6e8-401d-b235-a1891ff3d58e" providerId="ADAL" clId="{BF71031D-0003-428E-ABAD-B65018CD98ED}" dt="2024-11-14T21:40:40.850" v="631" actId="20577"/>
          <ac:spMkLst>
            <pc:docMk/>
            <pc:sldMk cId="3800051788" sldId="600"/>
            <ac:spMk id="2" creationId="{9725AC5F-A538-3B8D-AB2A-8E2086C93F5D}"/>
          </ac:spMkLst>
        </pc:spChg>
        <pc:spChg chg="mod">
          <ac:chgData name="Pastor Zach Dudenhofer" userId="c4a63011-f6e8-401d-b235-a1891ff3d58e" providerId="ADAL" clId="{BF71031D-0003-428E-ABAD-B65018CD98ED}" dt="2024-11-14T21:40:24.326" v="619" actId="207"/>
          <ac:spMkLst>
            <pc:docMk/>
            <pc:sldMk cId="3800051788" sldId="600"/>
            <ac:spMk id="3" creationId="{E0C6A70B-0872-8155-CCE0-3F2601365044}"/>
          </ac:spMkLst>
        </pc:spChg>
      </pc:sldChg>
      <pc:sldChg chg="addSp modSp add mod">
        <pc:chgData name="Pastor Zach Dudenhofer" userId="c4a63011-f6e8-401d-b235-a1891ff3d58e" providerId="ADAL" clId="{BF71031D-0003-428E-ABAD-B65018CD98ED}" dt="2024-11-14T21:42:26.945" v="750" actId="20577"/>
        <pc:sldMkLst>
          <pc:docMk/>
          <pc:sldMk cId="1729561822" sldId="601"/>
        </pc:sldMkLst>
        <pc:spChg chg="mod">
          <ac:chgData name="Pastor Zach Dudenhofer" userId="c4a63011-f6e8-401d-b235-a1891ff3d58e" providerId="ADAL" clId="{BF71031D-0003-428E-ABAD-B65018CD98ED}" dt="2024-11-14T21:41:09.947" v="634" actId="115"/>
          <ac:spMkLst>
            <pc:docMk/>
            <pc:sldMk cId="1729561822" sldId="601"/>
            <ac:spMk id="3" creationId="{E0C6A70B-0872-8155-CCE0-3F2601365044}"/>
          </ac:spMkLst>
        </pc:spChg>
        <pc:spChg chg="add mod">
          <ac:chgData name="Pastor Zach Dudenhofer" userId="c4a63011-f6e8-401d-b235-a1891ff3d58e" providerId="ADAL" clId="{BF71031D-0003-428E-ABAD-B65018CD98ED}" dt="2024-11-14T21:42:26.945" v="750" actId="20577"/>
          <ac:spMkLst>
            <pc:docMk/>
            <pc:sldMk cId="1729561822" sldId="601"/>
            <ac:spMk id="4" creationId="{58B77D83-B0D7-E552-D206-6BD07C081B41}"/>
          </ac:spMkLst>
        </pc:spChg>
        <pc:cxnChg chg="add mod">
          <ac:chgData name="Pastor Zach Dudenhofer" userId="c4a63011-f6e8-401d-b235-a1891ff3d58e" providerId="ADAL" clId="{BF71031D-0003-428E-ABAD-B65018CD98ED}" dt="2024-11-14T21:41:25.005" v="635"/>
          <ac:cxnSpMkLst>
            <pc:docMk/>
            <pc:sldMk cId="1729561822" sldId="601"/>
            <ac:cxnSpMk id="5" creationId="{90454AD5-878B-EBE2-CA1B-3DDE431E1F00}"/>
          </ac:cxnSpMkLst>
        </pc:cxnChg>
      </pc:sldChg>
      <pc:sldChg chg="addSp delSp modSp add mod">
        <pc:chgData name="Pastor Zach Dudenhofer" userId="c4a63011-f6e8-401d-b235-a1891ff3d58e" providerId="ADAL" clId="{BF71031D-0003-428E-ABAD-B65018CD98ED}" dt="2024-11-14T21:43:13.737" v="767" actId="20577"/>
        <pc:sldMkLst>
          <pc:docMk/>
          <pc:sldMk cId="626382618" sldId="602"/>
        </pc:sldMkLst>
        <pc:spChg chg="del">
          <ac:chgData name="Pastor Zach Dudenhofer" userId="c4a63011-f6e8-401d-b235-a1891ff3d58e" providerId="ADAL" clId="{BF71031D-0003-428E-ABAD-B65018CD98ED}" dt="2024-11-14T21:42:57.886" v="752" actId="478"/>
          <ac:spMkLst>
            <pc:docMk/>
            <pc:sldMk cId="626382618" sldId="602"/>
            <ac:spMk id="2" creationId="{9725AC5F-A538-3B8D-AB2A-8E2086C93F5D}"/>
          </ac:spMkLst>
        </pc:spChg>
        <pc:spChg chg="add del mod">
          <ac:chgData name="Pastor Zach Dudenhofer" userId="c4a63011-f6e8-401d-b235-a1891ff3d58e" providerId="ADAL" clId="{BF71031D-0003-428E-ABAD-B65018CD98ED}" dt="2024-11-14T21:43:00.553" v="753" actId="478"/>
          <ac:spMkLst>
            <pc:docMk/>
            <pc:sldMk cId="626382618" sldId="602"/>
            <ac:spMk id="5" creationId="{B36D6491-9BA6-F23E-E4F7-435F3A2A7875}"/>
          </ac:spMkLst>
        </pc:spChg>
        <pc:spChg chg="add mod">
          <ac:chgData name="Pastor Zach Dudenhofer" userId="c4a63011-f6e8-401d-b235-a1891ff3d58e" providerId="ADAL" clId="{BF71031D-0003-428E-ABAD-B65018CD98ED}" dt="2024-11-14T21:43:13.737" v="767" actId="20577"/>
          <ac:spMkLst>
            <pc:docMk/>
            <pc:sldMk cId="626382618" sldId="602"/>
            <ac:spMk id="6" creationId="{DE21AC39-4D57-0AD9-CC21-763F04FE1F50}"/>
          </ac:spMkLst>
        </pc:spChg>
      </pc:sldChg>
      <pc:sldChg chg="addSp modSp add mod">
        <pc:chgData name="Pastor Zach Dudenhofer" userId="c4a63011-f6e8-401d-b235-a1891ff3d58e" providerId="ADAL" clId="{BF71031D-0003-428E-ABAD-B65018CD98ED}" dt="2024-11-14T21:44:24.409" v="792" actId="20577"/>
        <pc:sldMkLst>
          <pc:docMk/>
          <pc:sldMk cId="2960477093" sldId="603"/>
        </pc:sldMkLst>
        <pc:spChg chg="add mod">
          <ac:chgData name="Pastor Zach Dudenhofer" userId="c4a63011-f6e8-401d-b235-a1891ff3d58e" providerId="ADAL" clId="{BF71031D-0003-428E-ABAD-B65018CD98ED}" dt="2024-11-14T21:44:24.409" v="792" actId="20577"/>
          <ac:spMkLst>
            <pc:docMk/>
            <pc:sldMk cId="2960477093" sldId="603"/>
            <ac:spMk id="2" creationId="{9386262E-04C8-6F6B-9A9F-9BA92F1F344E}"/>
          </ac:spMkLst>
        </pc:spChg>
        <pc:spChg chg="mod">
          <ac:chgData name="Pastor Zach Dudenhofer" userId="c4a63011-f6e8-401d-b235-a1891ff3d58e" providerId="ADAL" clId="{BF71031D-0003-428E-ABAD-B65018CD98ED}" dt="2024-11-14T21:43:44.250" v="770" actId="115"/>
          <ac:spMkLst>
            <pc:docMk/>
            <pc:sldMk cId="2960477093" sldId="603"/>
            <ac:spMk id="3" creationId="{E0C6A70B-0872-8155-CCE0-3F2601365044}"/>
          </ac:spMkLst>
        </pc:spChg>
        <pc:cxnChg chg="add mod">
          <ac:chgData name="Pastor Zach Dudenhofer" userId="c4a63011-f6e8-401d-b235-a1891ff3d58e" providerId="ADAL" clId="{BF71031D-0003-428E-ABAD-B65018CD98ED}" dt="2024-11-14T21:43:52.093" v="771"/>
          <ac:cxnSpMkLst>
            <pc:docMk/>
            <pc:sldMk cId="2960477093" sldId="603"/>
            <ac:cxnSpMk id="4" creationId="{2605068D-9D5C-6F85-C1B9-B1158B82EADA}"/>
          </ac:cxnSpMkLst>
        </pc:cxnChg>
      </pc:sldChg>
      <pc:sldChg chg="modSp add mod">
        <pc:chgData name="Pastor Zach Dudenhofer" userId="c4a63011-f6e8-401d-b235-a1891ff3d58e" providerId="ADAL" clId="{BF71031D-0003-428E-ABAD-B65018CD98ED}" dt="2024-11-14T21:46:30.184" v="848" actId="20577"/>
        <pc:sldMkLst>
          <pc:docMk/>
          <pc:sldMk cId="3806653175" sldId="604"/>
        </pc:sldMkLst>
        <pc:spChg chg="mod">
          <ac:chgData name="Pastor Zach Dudenhofer" userId="c4a63011-f6e8-401d-b235-a1891ff3d58e" providerId="ADAL" clId="{BF71031D-0003-428E-ABAD-B65018CD98ED}" dt="2024-11-14T21:46:30.184" v="848" actId="20577"/>
          <ac:spMkLst>
            <pc:docMk/>
            <pc:sldMk cId="3806653175" sldId="604"/>
            <ac:spMk id="2" creationId="{9386262E-04C8-6F6B-9A9F-9BA92F1F344E}"/>
          </ac:spMkLst>
        </pc:spChg>
        <pc:spChg chg="mod">
          <ac:chgData name="Pastor Zach Dudenhofer" userId="c4a63011-f6e8-401d-b235-a1891ff3d58e" providerId="ADAL" clId="{BF71031D-0003-428E-ABAD-B65018CD98ED}" dt="2024-11-14T21:45:08.395" v="797" actId="115"/>
          <ac:spMkLst>
            <pc:docMk/>
            <pc:sldMk cId="3806653175" sldId="604"/>
            <ac:spMk id="3" creationId="{E0C6A70B-0872-8155-CCE0-3F2601365044}"/>
          </ac:spMkLst>
        </pc:spChg>
      </pc:sldChg>
      <pc:sldChg chg="modSp add mod">
        <pc:chgData name="Pastor Zach Dudenhofer" userId="c4a63011-f6e8-401d-b235-a1891ff3d58e" providerId="ADAL" clId="{BF71031D-0003-428E-ABAD-B65018CD98ED}" dt="2024-11-14T21:49:09.993" v="946" actId="20577"/>
        <pc:sldMkLst>
          <pc:docMk/>
          <pc:sldMk cId="3823275359" sldId="605"/>
        </pc:sldMkLst>
        <pc:spChg chg="mod">
          <ac:chgData name="Pastor Zach Dudenhofer" userId="c4a63011-f6e8-401d-b235-a1891ff3d58e" providerId="ADAL" clId="{BF71031D-0003-428E-ABAD-B65018CD98ED}" dt="2024-11-14T21:49:09.993" v="946" actId="20577"/>
          <ac:spMkLst>
            <pc:docMk/>
            <pc:sldMk cId="3823275359" sldId="605"/>
            <ac:spMk id="2" creationId="{9386262E-04C8-6F6B-9A9F-9BA92F1F344E}"/>
          </ac:spMkLst>
        </pc:spChg>
        <pc:spChg chg="mod">
          <ac:chgData name="Pastor Zach Dudenhofer" userId="c4a63011-f6e8-401d-b235-a1891ff3d58e" providerId="ADAL" clId="{BF71031D-0003-428E-ABAD-B65018CD98ED}" dt="2024-11-14T21:47:20.611" v="855" actId="115"/>
          <ac:spMkLst>
            <pc:docMk/>
            <pc:sldMk cId="3823275359" sldId="605"/>
            <ac:spMk id="3" creationId="{E0C6A70B-0872-8155-CCE0-3F2601365044}"/>
          </ac:spMkLst>
        </pc:spChg>
      </pc:sldChg>
    </pc:docChg>
  </pc:docChgLst>
  <pc:docChgLst>
    <pc:chgData name="Pastor Zach Dudenhofer" userId="c4a63011-f6e8-401d-b235-a1891ff3d58e" providerId="ADAL" clId="{D3D10D59-0A05-43FB-AE7C-928F39464D9F}"/>
    <pc:docChg chg="undo redo custSel addSld delSld modSld sldOrd">
      <pc:chgData name="Pastor Zach Dudenhofer" userId="c4a63011-f6e8-401d-b235-a1891ff3d58e" providerId="ADAL" clId="{D3D10D59-0A05-43FB-AE7C-928F39464D9F}" dt="2025-07-03T22:44:15.656" v="1143" actId="962"/>
      <pc:docMkLst>
        <pc:docMk/>
      </pc:docMkLst>
      <pc:sldChg chg="addSp delSp modSp mod">
        <pc:chgData name="Pastor Zach Dudenhofer" userId="c4a63011-f6e8-401d-b235-a1891ff3d58e" providerId="ADAL" clId="{D3D10D59-0A05-43FB-AE7C-928F39464D9F}" dt="2025-07-03T21:58:14.115" v="2" actId="27614"/>
        <pc:sldMkLst>
          <pc:docMk/>
          <pc:sldMk cId="785318392" sldId="263"/>
        </pc:sldMkLst>
        <pc:picChg chg="add mod">
          <ac:chgData name="Pastor Zach Dudenhofer" userId="c4a63011-f6e8-401d-b235-a1891ff3d58e" providerId="ADAL" clId="{D3D10D59-0A05-43FB-AE7C-928F39464D9F}" dt="2025-07-03T21:58:14.115" v="2" actId="27614"/>
          <ac:picMkLst>
            <pc:docMk/>
            <pc:sldMk cId="785318392" sldId="263"/>
            <ac:picMk id="3" creationId="{6EABF678-FB28-CBE3-EECA-E15CF6F155C0}"/>
          </ac:picMkLst>
        </pc:picChg>
        <pc:picChg chg="del">
          <ac:chgData name="Pastor Zach Dudenhofer" userId="c4a63011-f6e8-401d-b235-a1891ff3d58e" providerId="ADAL" clId="{D3D10D59-0A05-43FB-AE7C-928F39464D9F}" dt="2025-07-03T21:58:09.817" v="0" actId="478"/>
          <ac:picMkLst>
            <pc:docMk/>
            <pc:sldMk cId="785318392" sldId="263"/>
            <ac:picMk id="4" creationId="{12CA8542-6B2D-99FE-01C9-BA1CC3EF6132}"/>
          </ac:picMkLst>
        </pc:picChg>
      </pc:sldChg>
      <pc:sldChg chg="addSp delSp modSp mod">
        <pc:chgData name="Pastor Zach Dudenhofer" userId="c4a63011-f6e8-401d-b235-a1891ff3d58e" providerId="ADAL" clId="{D3D10D59-0A05-43FB-AE7C-928F39464D9F}" dt="2025-07-03T22:44:15.656" v="1143" actId="962"/>
        <pc:sldMkLst>
          <pc:docMk/>
          <pc:sldMk cId="1379877970" sldId="826"/>
        </pc:sldMkLst>
        <pc:picChg chg="del">
          <ac:chgData name="Pastor Zach Dudenhofer" userId="c4a63011-f6e8-401d-b235-a1891ff3d58e" providerId="ADAL" clId="{D3D10D59-0A05-43FB-AE7C-928F39464D9F}" dt="2025-07-03T22:43:37.583" v="1140" actId="478"/>
          <ac:picMkLst>
            <pc:docMk/>
            <pc:sldMk cId="1379877970" sldId="826"/>
            <ac:picMk id="3" creationId="{FD32B66E-B860-E51F-0994-23035D1329F9}"/>
          </ac:picMkLst>
        </pc:picChg>
        <pc:picChg chg="add mod">
          <ac:chgData name="Pastor Zach Dudenhofer" userId="c4a63011-f6e8-401d-b235-a1891ff3d58e" providerId="ADAL" clId="{D3D10D59-0A05-43FB-AE7C-928F39464D9F}" dt="2025-07-03T22:44:15.656" v="1143" actId="962"/>
          <ac:picMkLst>
            <pc:docMk/>
            <pc:sldMk cId="1379877970" sldId="826"/>
            <ac:picMk id="4" creationId="{42F34BA4-CC85-AF4A-72A3-99AEF08D694D}"/>
          </ac:picMkLst>
        </pc:picChg>
      </pc:sldChg>
      <pc:sldChg chg="modSp mod">
        <pc:chgData name="Pastor Zach Dudenhofer" userId="c4a63011-f6e8-401d-b235-a1891ff3d58e" providerId="ADAL" clId="{D3D10D59-0A05-43FB-AE7C-928F39464D9F}" dt="2025-07-03T22:01:03.714" v="201" actId="403"/>
        <pc:sldMkLst>
          <pc:docMk/>
          <pc:sldMk cId="318598435" sldId="901"/>
        </pc:sldMkLst>
        <pc:spChg chg="mod">
          <ac:chgData name="Pastor Zach Dudenhofer" userId="c4a63011-f6e8-401d-b235-a1891ff3d58e" providerId="ADAL" clId="{D3D10D59-0A05-43FB-AE7C-928F39464D9F}" dt="2025-07-03T22:01:03.714" v="201" actId="403"/>
          <ac:spMkLst>
            <pc:docMk/>
            <pc:sldMk cId="318598435" sldId="901"/>
            <ac:spMk id="2" creationId="{271338D3-A03F-C3BE-2F4D-71DE6FAC63B8}"/>
          </ac:spMkLst>
        </pc:spChg>
        <pc:spChg chg="mod">
          <ac:chgData name="Pastor Zach Dudenhofer" userId="c4a63011-f6e8-401d-b235-a1891ff3d58e" providerId="ADAL" clId="{D3D10D59-0A05-43FB-AE7C-928F39464D9F}" dt="2025-07-03T22:00:55.913" v="199" actId="27636"/>
          <ac:spMkLst>
            <pc:docMk/>
            <pc:sldMk cId="318598435" sldId="901"/>
            <ac:spMk id="3" creationId="{8ADBD640-4AB3-9416-0A8D-67E8F943F061}"/>
          </ac:spMkLst>
        </pc:spChg>
      </pc:sldChg>
      <pc:sldChg chg="modSp mod">
        <pc:chgData name="Pastor Zach Dudenhofer" userId="c4a63011-f6e8-401d-b235-a1891ff3d58e" providerId="ADAL" clId="{D3D10D59-0A05-43FB-AE7C-928F39464D9F}" dt="2025-07-03T22:02:32.074" v="220" actId="20577"/>
        <pc:sldMkLst>
          <pc:docMk/>
          <pc:sldMk cId="1594877027" sldId="918"/>
        </pc:sldMkLst>
        <pc:spChg chg="mod">
          <ac:chgData name="Pastor Zach Dudenhofer" userId="c4a63011-f6e8-401d-b235-a1891ff3d58e" providerId="ADAL" clId="{D3D10D59-0A05-43FB-AE7C-928F39464D9F}" dt="2025-07-03T22:02:32.074" v="220" actId="20577"/>
          <ac:spMkLst>
            <pc:docMk/>
            <pc:sldMk cId="1594877027" sldId="918"/>
            <ac:spMk id="2" creationId="{86533E5A-C9A4-0E5F-6640-D0FE9826AA88}"/>
          </ac:spMkLst>
        </pc:spChg>
        <pc:spChg chg="mod">
          <ac:chgData name="Pastor Zach Dudenhofer" userId="c4a63011-f6e8-401d-b235-a1891ff3d58e" providerId="ADAL" clId="{D3D10D59-0A05-43FB-AE7C-928F39464D9F}" dt="2025-07-03T22:02:27.044" v="216" actId="113"/>
          <ac:spMkLst>
            <pc:docMk/>
            <pc:sldMk cId="1594877027" sldId="918"/>
            <ac:spMk id="3" creationId="{54D9753F-F433-BD1A-AB9C-9645E683F8AF}"/>
          </ac:spMkLst>
        </pc:spChg>
      </pc:sldChg>
      <pc:sldChg chg="del">
        <pc:chgData name="Pastor Zach Dudenhofer" userId="c4a63011-f6e8-401d-b235-a1891ff3d58e" providerId="ADAL" clId="{D3D10D59-0A05-43FB-AE7C-928F39464D9F}" dt="2025-07-03T22:15:52.755" v="401" actId="47"/>
        <pc:sldMkLst>
          <pc:docMk/>
          <pc:sldMk cId="4156958008" sldId="919"/>
        </pc:sldMkLst>
      </pc:sldChg>
      <pc:sldChg chg="del">
        <pc:chgData name="Pastor Zach Dudenhofer" userId="c4a63011-f6e8-401d-b235-a1891ff3d58e" providerId="ADAL" clId="{D3D10D59-0A05-43FB-AE7C-928F39464D9F}" dt="2025-07-03T22:15:52.755" v="401" actId="47"/>
        <pc:sldMkLst>
          <pc:docMk/>
          <pc:sldMk cId="1690396338" sldId="920"/>
        </pc:sldMkLst>
      </pc:sldChg>
      <pc:sldChg chg="del">
        <pc:chgData name="Pastor Zach Dudenhofer" userId="c4a63011-f6e8-401d-b235-a1891ff3d58e" providerId="ADAL" clId="{D3D10D59-0A05-43FB-AE7C-928F39464D9F}" dt="2025-07-03T22:15:52.755" v="401" actId="47"/>
        <pc:sldMkLst>
          <pc:docMk/>
          <pc:sldMk cId="1946626945" sldId="921"/>
        </pc:sldMkLst>
      </pc:sldChg>
      <pc:sldChg chg="del">
        <pc:chgData name="Pastor Zach Dudenhofer" userId="c4a63011-f6e8-401d-b235-a1891ff3d58e" providerId="ADAL" clId="{D3D10D59-0A05-43FB-AE7C-928F39464D9F}" dt="2025-07-03T22:15:52.755" v="401" actId="47"/>
        <pc:sldMkLst>
          <pc:docMk/>
          <pc:sldMk cId="3813622412" sldId="922"/>
        </pc:sldMkLst>
      </pc:sldChg>
      <pc:sldChg chg="addSp delSp modSp mod">
        <pc:chgData name="Pastor Zach Dudenhofer" userId="c4a63011-f6e8-401d-b235-a1891ff3d58e" providerId="ADAL" clId="{D3D10D59-0A05-43FB-AE7C-928F39464D9F}" dt="2025-07-03T22:15:59.163" v="404" actId="27614"/>
        <pc:sldMkLst>
          <pc:docMk/>
          <pc:sldMk cId="3552953830" sldId="923"/>
        </pc:sldMkLst>
        <pc:picChg chg="add mod">
          <ac:chgData name="Pastor Zach Dudenhofer" userId="c4a63011-f6e8-401d-b235-a1891ff3d58e" providerId="ADAL" clId="{D3D10D59-0A05-43FB-AE7C-928F39464D9F}" dt="2025-07-03T22:15:59.163" v="404" actId="27614"/>
          <ac:picMkLst>
            <pc:docMk/>
            <pc:sldMk cId="3552953830" sldId="923"/>
            <ac:picMk id="3" creationId="{5D4FC75C-D62F-FEDD-4717-071D0468F02E}"/>
          </ac:picMkLst>
        </pc:picChg>
        <pc:picChg chg="del">
          <ac:chgData name="Pastor Zach Dudenhofer" userId="c4a63011-f6e8-401d-b235-a1891ff3d58e" providerId="ADAL" clId="{D3D10D59-0A05-43FB-AE7C-928F39464D9F}" dt="2025-07-03T22:15:54.905" v="402" actId="478"/>
          <ac:picMkLst>
            <pc:docMk/>
            <pc:sldMk cId="3552953830" sldId="923"/>
            <ac:picMk id="4" creationId="{12CA8542-6B2D-99FE-01C9-BA1CC3EF6132}"/>
          </ac:picMkLst>
        </pc:picChg>
      </pc:sldChg>
      <pc:sldChg chg="del">
        <pc:chgData name="Pastor Zach Dudenhofer" userId="c4a63011-f6e8-401d-b235-a1891ff3d58e" providerId="ADAL" clId="{D3D10D59-0A05-43FB-AE7C-928F39464D9F}" dt="2025-07-03T22:25:03.258" v="675" actId="47"/>
        <pc:sldMkLst>
          <pc:docMk/>
          <pc:sldMk cId="3608969340" sldId="924"/>
        </pc:sldMkLst>
      </pc:sldChg>
      <pc:sldChg chg="del">
        <pc:chgData name="Pastor Zach Dudenhofer" userId="c4a63011-f6e8-401d-b235-a1891ff3d58e" providerId="ADAL" clId="{D3D10D59-0A05-43FB-AE7C-928F39464D9F}" dt="2025-07-03T22:25:03.258" v="675" actId="47"/>
        <pc:sldMkLst>
          <pc:docMk/>
          <pc:sldMk cId="122443758" sldId="925"/>
        </pc:sldMkLst>
      </pc:sldChg>
      <pc:sldChg chg="del">
        <pc:chgData name="Pastor Zach Dudenhofer" userId="c4a63011-f6e8-401d-b235-a1891ff3d58e" providerId="ADAL" clId="{D3D10D59-0A05-43FB-AE7C-928F39464D9F}" dt="2025-07-03T22:25:03.258" v="675" actId="47"/>
        <pc:sldMkLst>
          <pc:docMk/>
          <pc:sldMk cId="1620373306" sldId="926"/>
        </pc:sldMkLst>
      </pc:sldChg>
      <pc:sldChg chg="del">
        <pc:chgData name="Pastor Zach Dudenhofer" userId="c4a63011-f6e8-401d-b235-a1891ff3d58e" providerId="ADAL" clId="{D3D10D59-0A05-43FB-AE7C-928F39464D9F}" dt="2025-07-03T22:25:03.258" v="675" actId="47"/>
        <pc:sldMkLst>
          <pc:docMk/>
          <pc:sldMk cId="4254506597" sldId="927"/>
        </pc:sldMkLst>
      </pc:sldChg>
      <pc:sldChg chg="del">
        <pc:chgData name="Pastor Zach Dudenhofer" userId="c4a63011-f6e8-401d-b235-a1891ff3d58e" providerId="ADAL" clId="{D3D10D59-0A05-43FB-AE7C-928F39464D9F}" dt="2025-07-03T22:25:03.258" v="675" actId="47"/>
        <pc:sldMkLst>
          <pc:docMk/>
          <pc:sldMk cId="3583116037" sldId="928"/>
        </pc:sldMkLst>
      </pc:sldChg>
      <pc:sldChg chg="del">
        <pc:chgData name="Pastor Zach Dudenhofer" userId="c4a63011-f6e8-401d-b235-a1891ff3d58e" providerId="ADAL" clId="{D3D10D59-0A05-43FB-AE7C-928F39464D9F}" dt="2025-07-03T22:25:03.258" v="675" actId="47"/>
        <pc:sldMkLst>
          <pc:docMk/>
          <pc:sldMk cId="2780215165" sldId="929"/>
        </pc:sldMkLst>
      </pc:sldChg>
      <pc:sldChg chg="del">
        <pc:chgData name="Pastor Zach Dudenhofer" userId="c4a63011-f6e8-401d-b235-a1891ff3d58e" providerId="ADAL" clId="{D3D10D59-0A05-43FB-AE7C-928F39464D9F}" dt="2025-07-03T22:25:03.258" v="675" actId="47"/>
        <pc:sldMkLst>
          <pc:docMk/>
          <pc:sldMk cId="3410329624" sldId="930"/>
        </pc:sldMkLst>
      </pc:sldChg>
      <pc:sldChg chg="del">
        <pc:chgData name="Pastor Zach Dudenhofer" userId="c4a63011-f6e8-401d-b235-a1891ff3d58e" providerId="ADAL" clId="{D3D10D59-0A05-43FB-AE7C-928F39464D9F}" dt="2025-07-03T22:25:03.258" v="675" actId="47"/>
        <pc:sldMkLst>
          <pc:docMk/>
          <pc:sldMk cId="3102461181" sldId="931"/>
        </pc:sldMkLst>
      </pc:sldChg>
      <pc:sldChg chg="del">
        <pc:chgData name="Pastor Zach Dudenhofer" userId="c4a63011-f6e8-401d-b235-a1891ff3d58e" providerId="ADAL" clId="{D3D10D59-0A05-43FB-AE7C-928F39464D9F}" dt="2025-07-03T22:25:03.258" v="675" actId="47"/>
        <pc:sldMkLst>
          <pc:docMk/>
          <pc:sldMk cId="2142173917" sldId="932"/>
        </pc:sldMkLst>
      </pc:sldChg>
      <pc:sldChg chg="del">
        <pc:chgData name="Pastor Zach Dudenhofer" userId="c4a63011-f6e8-401d-b235-a1891ff3d58e" providerId="ADAL" clId="{D3D10D59-0A05-43FB-AE7C-928F39464D9F}" dt="2025-07-03T22:25:03.258" v="675" actId="47"/>
        <pc:sldMkLst>
          <pc:docMk/>
          <pc:sldMk cId="2109728800" sldId="933"/>
        </pc:sldMkLst>
      </pc:sldChg>
      <pc:sldChg chg="del">
        <pc:chgData name="Pastor Zach Dudenhofer" userId="c4a63011-f6e8-401d-b235-a1891ff3d58e" providerId="ADAL" clId="{D3D10D59-0A05-43FB-AE7C-928F39464D9F}" dt="2025-07-03T22:25:03.258" v="675" actId="47"/>
        <pc:sldMkLst>
          <pc:docMk/>
          <pc:sldMk cId="2647070905" sldId="934"/>
        </pc:sldMkLst>
      </pc:sldChg>
      <pc:sldChg chg="del">
        <pc:chgData name="Pastor Zach Dudenhofer" userId="c4a63011-f6e8-401d-b235-a1891ff3d58e" providerId="ADAL" clId="{D3D10D59-0A05-43FB-AE7C-928F39464D9F}" dt="2025-07-03T22:25:03.258" v="675" actId="47"/>
        <pc:sldMkLst>
          <pc:docMk/>
          <pc:sldMk cId="2009646217" sldId="935"/>
        </pc:sldMkLst>
      </pc:sldChg>
      <pc:sldChg chg="del">
        <pc:chgData name="Pastor Zach Dudenhofer" userId="c4a63011-f6e8-401d-b235-a1891ff3d58e" providerId="ADAL" clId="{D3D10D59-0A05-43FB-AE7C-928F39464D9F}" dt="2025-07-03T22:25:03.258" v="675" actId="47"/>
        <pc:sldMkLst>
          <pc:docMk/>
          <pc:sldMk cId="2573851861" sldId="936"/>
        </pc:sldMkLst>
      </pc:sldChg>
      <pc:sldChg chg="del">
        <pc:chgData name="Pastor Zach Dudenhofer" userId="c4a63011-f6e8-401d-b235-a1891ff3d58e" providerId="ADAL" clId="{D3D10D59-0A05-43FB-AE7C-928F39464D9F}" dt="2025-07-03T22:25:03.258" v="675" actId="47"/>
        <pc:sldMkLst>
          <pc:docMk/>
          <pc:sldMk cId="1584087710" sldId="937"/>
        </pc:sldMkLst>
      </pc:sldChg>
      <pc:sldChg chg="del">
        <pc:chgData name="Pastor Zach Dudenhofer" userId="c4a63011-f6e8-401d-b235-a1891ff3d58e" providerId="ADAL" clId="{D3D10D59-0A05-43FB-AE7C-928F39464D9F}" dt="2025-07-03T22:25:03.258" v="675" actId="47"/>
        <pc:sldMkLst>
          <pc:docMk/>
          <pc:sldMk cId="3604296895" sldId="938"/>
        </pc:sldMkLst>
      </pc:sldChg>
      <pc:sldChg chg="del">
        <pc:chgData name="Pastor Zach Dudenhofer" userId="c4a63011-f6e8-401d-b235-a1891ff3d58e" providerId="ADAL" clId="{D3D10D59-0A05-43FB-AE7C-928F39464D9F}" dt="2025-07-03T22:25:03.258" v="675" actId="47"/>
        <pc:sldMkLst>
          <pc:docMk/>
          <pc:sldMk cId="4276740316" sldId="939"/>
        </pc:sldMkLst>
      </pc:sldChg>
      <pc:sldChg chg="del">
        <pc:chgData name="Pastor Zach Dudenhofer" userId="c4a63011-f6e8-401d-b235-a1891ff3d58e" providerId="ADAL" clId="{D3D10D59-0A05-43FB-AE7C-928F39464D9F}" dt="2025-07-03T22:25:03.258" v="675" actId="47"/>
        <pc:sldMkLst>
          <pc:docMk/>
          <pc:sldMk cId="2640203081" sldId="940"/>
        </pc:sldMkLst>
      </pc:sldChg>
      <pc:sldChg chg="modSp add mod">
        <pc:chgData name="Pastor Zach Dudenhofer" userId="c4a63011-f6e8-401d-b235-a1891ff3d58e" providerId="ADAL" clId="{D3D10D59-0A05-43FB-AE7C-928F39464D9F}" dt="2025-07-03T22:06:37.530" v="293" actId="20577"/>
        <pc:sldMkLst>
          <pc:docMk/>
          <pc:sldMk cId="2222534233" sldId="941"/>
        </pc:sldMkLst>
        <pc:spChg chg="mod">
          <ac:chgData name="Pastor Zach Dudenhofer" userId="c4a63011-f6e8-401d-b235-a1891ff3d58e" providerId="ADAL" clId="{D3D10D59-0A05-43FB-AE7C-928F39464D9F}" dt="2025-07-03T22:06:37.530" v="293" actId="20577"/>
          <ac:spMkLst>
            <pc:docMk/>
            <pc:sldMk cId="2222534233" sldId="941"/>
            <ac:spMk id="2" creationId="{86533E5A-C9A4-0E5F-6640-D0FE9826AA88}"/>
          </ac:spMkLst>
        </pc:spChg>
        <pc:spChg chg="mod">
          <ac:chgData name="Pastor Zach Dudenhofer" userId="c4a63011-f6e8-401d-b235-a1891ff3d58e" providerId="ADAL" clId="{D3D10D59-0A05-43FB-AE7C-928F39464D9F}" dt="2025-07-03T22:05:38.369" v="272" actId="404"/>
          <ac:spMkLst>
            <pc:docMk/>
            <pc:sldMk cId="2222534233" sldId="941"/>
            <ac:spMk id="3" creationId="{54D9753F-F433-BD1A-AB9C-9645E683F8AF}"/>
          </ac:spMkLst>
        </pc:spChg>
      </pc:sldChg>
      <pc:sldChg chg="modSp add mod ord">
        <pc:chgData name="Pastor Zach Dudenhofer" userId="c4a63011-f6e8-401d-b235-a1891ff3d58e" providerId="ADAL" clId="{D3D10D59-0A05-43FB-AE7C-928F39464D9F}" dt="2025-07-03T22:06:31.354" v="289" actId="20577"/>
        <pc:sldMkLst>
          <pc:docMk/>
          <pc:sldMk cId="2701160394" sldId="942"/>
        </pc:sldMkLst>
        <pc:spChg chg="mod">
          <ac:chgData name="Pastor Zach Dudenhofer" userId="c4a63011-f6e8-401d-b235-a1891ff3d58e" providerId="ADAL" clId="{D3D10D59-0A05-43FB-AE7C-928F39464D9F}" dt="2025-07-03T22:06:31.354" v="289" actId="20577"/>
          <ac:spMkLst>
            <pc:docMk/>
            <pc:sldMk cId="2701160394" sldId="942"/>
            <ac:spMk id="2" creationId="{86533E5A-C9A4-0E5F-6640-D0FE9826AA88}"/>
          </ac:spMkLst>
        </pc:spChg>
        <pc:spChg chg="mod">
          <ac:chgData name="Pastor Zach Dudenhofer" userId="c4a63011-f6e8-401d-b235-a1891ff3d58e" providerId="ADAL" clId="{D3D10D59-0A05-43FB-AE7C-928F39464D9F}" dt="2025-07-03T22:03:42.675" v="233" actId="20577"/>
          <ac:spMkLst>
            <pc:docMk/>
            <pc:sldMk cId="2701160394" sldId="942"/>
            <ac:spMk id="3" creationId="{54D9753F-F433-BD1A-AB9C-9645E683F8AF}"/>
          </ac:spMkLst>
        </pc:spChg>
      </pc:sldChg>
      <pc:sldChg chg="modSp add mod">
        <pc:chgData name="Pastor Zach Dudenhofer" userId="c4a63011-f6e8-401d-b235-a1891ff3d58e" providerId="ADAL" clId="{D3D10D59-0A05-43FB-AE7C-928F39464D9F}" dt="2025-07-03T22:06:45.594" v="298" actId="20577"/>
        <pc:sldMkLst>
          <pc:docMk/>
          <pc:sldMk cId="2993135090" sldId="943"/>
        </pc:sldMkLst>
        <pc:spChg chg="mod">
          <ac:chgData name="Pastor Zach Dudenhofer" userId="c4a63011-f6e8-401d-b235-a1891ff3d58e" providerId="ADAL" clId="{D3D10D59-0A05-43FB-AE7C-928F39464D9F}" dt="2025-07-03T22:06:45.594" v="298" actId="20577"/>
          <ac:spMkLst>
            <pc:docMk/>
            <pc:sldMk cId="2993135090" sldId="943"/>
            <ac:spMk id="2" creationId="{86533E5A-C9A4-0E5F-6640-D0FE9826AA88}"/>
          </ac:spMkLst>
        </pc:spChg>
        <pc:spChg chg="mod">
          <ac:chgData name="Pastor Zach Dudenhofer" userId="c4a63011-f6e8-401d-b235-a1891ff3d58e" providerId="ADAL" clId="{D3D10D59-0A05-43FB-AE7C-928F39464D9F}" dt="2025-07-03T22:06:23.139" v="284" actId="20577"/>
          <ac:spMkLst>
            <pc:docMk/>
            <pc:sldMk cId="2993135090" sldId="943"/>
            <ac:spMk id="3" creationId="{54D9753F-F433-BD1A-AB9C-9645E683F8AF}"/>
          </ac:spMkLst>
        </pc:spChg>
      </pc:sldChg>
      <pc:sldChg chg="modSp add mod">
        <pc:chgData name="Pastor Zach Dudenhofer" userId="c4a63011-f6e8-401d-b235-a1891ff3d58e" providerId="ADAL" clId="{D3D10D59-0A05-43FB-AE7C-928F39464D9F}" dt="2025-07-03T22:10:48.658" v="341" actId="20577"/>
        <pc:sldMkLst>
          <pc:docMk/>
          <pc:sldMk cId="4176957117" sldId="944"/>
        </pc:sldMkLst>
        <pc:spChg chg="mod">
          <ac:chgData name="Pastor Zach Dudenhofer" userId="c4a63011-f6e8-401d-b235-a1891ff3d58e" providerId="ADAL" clId="{D3D10D59-0A05-43FB-AE7C-928F39464D9F}" dt="2025-07-03T22:10:48.658" v="341" actId="20577"/>
          <ac:spMkLst>
            <pc:docMk/>
            <pc:sldMk cId="4176957117" sldId="944"/>
            <ac:spMk id="2" creationId="{86533E5A-C9A4-0E5F-6640-D0FE9826AA88}"/>
          </ac:spMkLst>
        </pc:spChg>
        <pc:spChg chg="mod">
          <ac:chgData name="Pastor Zach Dudenhofer" userId="c4a63011-f6e8-401d-b235-a1891ff3d58e" providerId="ADAL" clId="{D3D10D59-0A05-43FB-AE7C-928F39464D9F}" dt="2025-07-03T22:10:40.837" v="336" actId="403"/>
          <ac:spMkLst>
            <pc:docMk/>
            <pc:sldMk cId="4176957117" sldId="944"/>
            <ac:spMk id="3" creationId="{54D9753F-F433-BD1A-AB9C-9645E683F8AF}"/>
          </ac:spMkLst>
        </pc:spChg>
      </pc:sldChg>
      <pc:sldChg chg="modSp add mod">
        <pc:chgData name="Pastor Zach Dudenhofer" userId="c4a63011-f6e8-401d-b235-a1891ff3d58e" providerId="ADAL" clId="{D3D10D59-0A05-43FB-AE7C-928F39464D9F}" dt="2025-07-03T22:12:30.114" v="362" actId="20577"/>
        <pc:sldMkLst>
          <pc:docMk/>
          <pc:sldMk cId="236025401" sldId="945"/>
        </pc:sldMkLst>
        <pc:spChg chg="mod">
          <ac:chgData name="Pastor Zach Dudenhofer" userId="c4a63011-f6e8-401d-b235-a1891ff3d58e" providerId="ADAL" clId="{D3D10D59-0A05-43FB-AE7C-928F39464D9F}" dt="2025-07-03T22:12:23.097" v="359" actId="20577"/>
          <ac:spMkLst>
            <pc:docMk/>
            <pc:sldMk cId="236025401" sldId="945"/>
            <ac:spMk id="2" creationId="{86533E5A-C9A4-0E5F-6640-D0FE9826AA88}"/>
          </ac:spMkLst>
        </pc:spChg>
        <pc:spChg chg="mod">
          <ac:chgData name="Pastor Zach Dudenhofer" userId="c4a63011-f6e8-401d-b235-a1891ff3d58e" providerId="ADAL" clId="{D3D10D59-0A05-43FB-AE7C-928F39464D9F}" dt="2025-07-03T22:12:30.114" v="362" actId="20577"/>
          <ac:spMkLst>
            <pc:docMk/>
            <pc:sldMk cId="236025401" sldId="945"/>
            <ac:spMk id="3" creationId="{54D9753F-F433-BD1A-AB9C-9645E683F8AF}"/>
          </ac:spMkLst>
        </pc:spChg>
      </pc:sldChg>
      <pc:sldChg chg="modSp add mod">
        <pc:chgData name="Pastor Zach Dudenhofer" userId="c4a63011-f6e8-401d-b235-a1891ff3d58e" providerId="ADAL" clId="{D3D10D59-0A05-43FB-AE7C-928F39464D9F}" dt="2025-07-03T22:11:56.426" v="354" actId="20577"/>
        <pc:sldMkLst>
          <pc:docMk/>
          <pc:sldMk cId="3405803726" sldId="946"/>
        </pc:sldMkLst>
        <pc:spChg chg="mod">
          <ac:chgData name="Pastor Zach Dudenhofer" userId="c4a63011-f6e8-401d-b235-a1891ff3d58e" providerId="ADAL" clId="{D3D10D59-0A05-43FB-AE7C-928F39464D9F}" dt="2025-07-03T22:11:56.426" v="354" actId="20577"/>
          <ac:spMkLst>
            <pc:docMk/>
            <pc:sldMk cId="3405803726" sldId="946"/>
            <ac:spMk id="2" creationId="{86533E5A-C9A4-0E5F-6640-D0FE9826AA88}"/>
          </ac:spMkLst>
        </pc:spChg>
        <pc:spChg chg="mod">
          <ac:chgData name="Pastor Zach Dudenhofer" userId="c4a63011-f6e8-401d-b235-a1891ff3d58e" providerId="ADAL" clId="{D3D10D59-0A05-43FB-AE7C-928F39464D9F}" dt="2025-07-03T22:11:50.348" v="350" actId="113"/>
          <ac:spMkLst>
            <pc:docMk/>
            <pc:sldMk cId="3405803726" sldId="946"/>
            <ac:spMk id="3" creationId="{54D9753F-F433-BD1A-AB9C-9645E683F8AF}"/>
          </ac:spMkLst>
        </pc:spChg>
      </pc:sldChg>
      <pc:sldChg chg="add del">
        <pc:chgData name="Pastor Zach Dudenhofer" userId="c4a63011-f6e8-401d-b235-a1891ff3d58e" providerId="ADAL" clId="{D3D10D59-0A05-43FB-AE7C-928F39464D9F}" dt="2025-07-03T22:11:33.732" v="343" actId="47"/>
        <pc:sldMkLst>
          <pc:docMk/>
          <pc:sldMk cId="1043170539" sldId="947"/>
        </pc:sldMkLst>
      </pc:sldChg>
      <pc:sldChg chg="modSp add mod">
        <pc:chgData name="Pastor Zach Dudenhofer" userId="c4a63011-f6e8-401d-b235-a1891ff3d58e" providerId="ADAL" clId="{D3D10D59-0A05-43FB-AE7C-928F39464D9F}" dt="2025-07-03T22:13:00.870" v="372" actId="20577"/>
        <pc:sldMkLst>
          <pc:docMk/>
          <pc:sldMk cId="2078217926" sldId="947"/>
        </pc:sldMkLst>
        <pc:spChg chg="mod">
          <ac:chgData name="Pastor Zach Dudenhofer" userId="c4a63011-f6e8-401d-b235-a1891ff3d58e" providerId="ADAL" clId="{D3D10D59-0A05-43FB-AE7C-928F39464D9F}" dt="2025-07-03T22:13:00.870" v="372" actId="20577"/>
          <ac:spMkLst>
            <pc:docMk/>
            <pc:sldMk cId="2078217926" sldId="947"/>
            <ac:spMk id="2" creationId="{86533E5A-C9A4-0E5F-6640-D0FE9826AA88}"/>
          </ac:spMkLst>
        </pc:spChg>
        <pc:spChg chg="mod">
          <ac:chgData name="Pastor Zach Dudenhofer" userId="c4a63011-f6e8-401d-b235-a1891ff3d58e" providerId="ADAL" clId="{D3D10D59-0A05-43FB-AE7C-928F39464D9F}" dt="2025-07-03T22:12:51.479" v="371" actId="403"/>
          <ac:spMkLst>
            <pc:docMk/>
            <pc:sldMk cId="2078217926" sldId="947"/>
            <ac:spMk id="3" creationId="{54D9753F-F433-BD1A-AB9C-9645E683F8AF}"/>
          </ac:spMkLst>
        </pc:spChg>
      </pc:sldChg>
      <pc:sldChg chg="modSp add mod">
        <pc:chgData name="Pastor Zach Dudenhofer" userId="c4a63011-f6e8-401d-b235-a1891ff3d58e" providerId="ADAL" clId="{D3D10D59-0A05-43FB-AE7C-928F39464D9F}" dt="2025-07-03T22:15:36.042" v="400" actId="20577"/>
        <pc:sldMkLst>
          <pc:docMk/>
          <pc:sldMk cId="1260850534" sldId="948"/>
        </pc:sldMkLst>
        <pc:spChg chg="mod">
          <ac:chgData name="Pastor Zach Dudenhofer" userId="c4a63011-f6e8-401d-b235-a1891ff3d58e" providerId="ADAL" clId="{D3D10D59-0A05-43FB-AE7C-928F39464D9F}" dt="2025-07-03T22:15:36.042" v="400" actId="20577"/>
          <ac:spMkLst>
            <pc:docMk/>
            <pc:sldMk cId="1260850534" sldId="948"/>
            <ac:spMk id="2" creationId="{86533E5A-C9A4-0E5F-6640-D0FE9826AA88}"/>
          </ac:spMkLst>
        </pc:spChg>
        <pc:spChg chg="mod">
          <ac:chgData name="Pastor Zach Dudenhofer" userId="c4a63011-f6e8-401d-b235-a1891ff3d58e" providerId="ADAL" clId="{D3D10D59-0A05-43FB-AE7C-928F39464D9F}" dt="2025-07-03T22:13:40.294" v="395" actId="404"/>
          <ac:spMkLst>
            <pc:docMk/>
            <pc:sldMk cId="1260850534" sldId="948"/>
            <ac:spMk id="3" creationId="{54D9753F-F433-BD1A-AB9C-9645E683F8AF}"/>
          </ac:spMkLst>
        </pc:spChg>
      </pc:sldChg>
      <pc:sldChg chg="modSp add mod">
        <pc:chgData name="Pastor Zach Dudenhofer" userId="c4a63011-f6e8-401d-b235-a1891ff3d58e" providerId="ADAL" clId="{D3D10D59-0A05-43FB-AE7C-928F39464D9F}" dt="2025-07-03T22:16:28.449" v="425" actId="20577"/>
        <pc:sldMkLst>
          <pc:docMk/>
          <pc:sldMk cId="1406363015" sldId="949"/>
        </pc:sldMkLst>
        <pc:spChg chg="mod">
          <ac:chgData name="Pastor Zach Dudenhofer" userId="c4a63011-f6e8-401d-b235-a1891ff3d58e" providerId="ADAL" clId="{D3D10D59-0A05-43FB-AE7C-928F39464D9F}" dt="2025-07-03T22:16:28.449" v="425" actId="20577"/>
          <ac:spMkLst>
            <pc:docMk/>
            <pc:sldMk cId="1406363015" sldId="949"/>
            <ac:spMk id="2" creationId="{86533E5A-C9A4-0E5F-6640-D0FE9826AA88}"/>
          </ac:spMkLst>
        </pc:spChg>
      </pc:sldChg>
      <pc:sldChg chg="addSp modSp add mod">
        <pc:chgData name="Pastor Zach Dudenhofer" userId="c4a63011-f6e8-401d-b235-a1891ff3d58e" providerId="ADAL" clId="{D3D10D59-0A05-43FB-AE7C-928F39464D9F}" dt="2025-07-03T22:19:11.330" v="473" actId="115"/>
        <pc:sldMkLst>
          <pc:docMk/>
          <pc:sldMk cId="3379250095" sldId="950"/>
        </pc:sldMkLst>
        <pc:spChg chg="mod">
          <ac:chgData name="Pastor Zach Dudenhofer" userId="c4a63011-f6e8-401d-b235-a1891ff3d58e" providerId="ADAL" clId="{D3D10D59-0A05-43FB-AE7C-928F39464D9F}" dt="2025-07-03T22:19:11.330" v="473" actId="115"/>
          <ac:spMkLst>
            <pc:docMk/>
            <pc:sldMk cId="3379250095" sldId="950"/>
            <ac:spMk id="3" creationId="{54D9753F-F433-BD1A-AB9C-9645E683F8AF}"/>
          </ac:spMkLst>
        </pc:spChg>
        <pc:spChg chg="add mod">
          <ac:chgData name="Pastor Zach Dudenhofer" userId="c4a63011-f6e8-401d-b235-a1891ff3d58e" providerId="ADAL" clId="{D3D10D59-0A05-43FB-AE7C-928F39464D9F}" dt="2025-07-03T22:17:57.049" v="468" actId="20577"/>
          <ac:spMkLst>
            <pc:docMk/>
            <pc:sldMk cId="3379250095" sldId="950"/>
            <ac:spMk id="4" creationId="{17583A4D-BE17-09AC-62DD-A5B5F2D054DF}"/>
          </ac:spMkLst>
        </pc:spChg>
        <pc:cxnChg chg="add mod">
          <ac:chgData name="Pastor Zach Dudenhofer" userId="c4a63011-f6e8-401d-b235-a1891ff3d58e" providerId="ADAL" clId="{D3D10D59-0A05-43FB-AE7C-928F39464D9F}" dt="2025-07-03T22:17:25.898" v="427"/>
          <ac:cxnSpMkLst>
            <pc:docMk/>
            <pc:sldMk cId="3379250095" sldId="950"/>
            <ac:cxnSpMk id="5" creationId="{9E85D980-6929-C169-AAF2-0443ED675779}"/>
          </ac:cxnSpMkLst>
        </pc:cxnChg>
      </pc:sldChg>
      <pc:sldChg chg="modSp add mod">
        <pc:chgData name="Pastor Zach Dudenhofer" userId="c4a63011-f6e8-401d-b235-a1891ff3d58e" providerId="ADAL" clId="{D3D10D59-0A05-43FB-AE7C-928F39464D9F}" dt="2025-07-03T22:21:39.225" v="510" actId="20577"/>
        <pc:sldMkLst>
          <pc:docMk/>
          <pc:sldMk cId="648703828" sldId="951"/>
        </pc:sldMkLst>
        <pc:spChg chg="mod">
          <ac:chgData name="Pastor Zach Dudenhofer" userId="c4a63011-f6e8-401d-b235-a1891ff3d58e" providerId="ADAL" clId="{D3D10D59-0A05-43FB-AE7C-928F39464D9F}" dt="2025-07-03T22:19:33.396" v="480" actId="115"/>
          <ac:spMkLst>
            <pc:docMk/>
            <pc:sldMk cId="648703828" sldId="951"/>
            <ac:spMk id="3" creationId="{54D9753F-F433-BD1A-AB9C-9645E683F8AF}"/>
          </ac:spMkLst>
        </pc:spChg>
        <pc:spChg chg="mod">
          <ac:chgData name="Pastor Zach Dudenhofer" userId="c4a63011-f6e8-401d-b235-a1891ff3d58e" providerId="ADAL" clId="{D3D10D59-0A05-43FB-AE7C-928F39464D9F}" dt="2025-07-03T22:21:39.225" v="510" actId="20577"/>
          <ac:spMkLst>
            <pc:docMk/>
            <pc:sldMk cId="648703828" sldId="951"/>
            <ac:spMk id="4" creationId="{17583A4D-BE17-09AC-62DD-A5B5F2D054DF}"/>
          </ac:spMkLst>
        </pc:spChg>
      </pc:sldChg>
      <pc:sldChg chg="modSp add mod">
        <pc:chgData name="Pastor Zach Dudenhofer" userId="c4a63011-f6e8-401d-b235-a1891ff3d58e" providerId="ADAL" clId="{D3D10D59-0A05-43FB-AE7C-928F39464D9F}" dt="2025-07-03T22:22:11.529" v="528" actId="20577"/>
        <pc:sldMkLst>
          <pc:docMk/>
          <pc:sldMk cId="302552301" sldId="952"/>
        </pc:sldMkLst>
        <pc:spChg chg="mod">
          <ac:chgData name="Pastor Zach Dudenhofer" userId="c4a63011-f6e8-401d-b235-a1891ff3d58e" providerId="ADAL" clId="{D3D10D59-0A05-43FB-AE7C-928F39464D9F}" dt="2025-07-03T22:21:53.843" v="515" actId="115"/>
          <ac:spMkLst>
            <pc:docMk/>
            <pc:sldMk cId="302552301" sldId="952"/>
            <ac:spMk id="3" creationId="{54D9753F-F433-BD1A-AB9C-9645E683F8AF}"/>
          </ac:spMkLst>
        </pc:spChg>
        <pc:spChg chg="mod">
          <ac:chgData name="Pastor Zach Dudenhofer" userId="c4a63011-f6e8-401d-b235-a1891ff3d58e" providerId="ADAL" clId="{D3D10D59-0A05-43FB-AE7C-928F39464D9F}" dt="2025-07-03T22:22:11.529" v="528" actId="20577"/>
          <ac:spMkLst>
            <pc:docMk/>
            <pc:sldMk cId="302552301" sldId="952"/>
            <ac:spMk id="4" creationId="{17583A4D-BE17-09AC-62DD-A5B5F2D054DF}"/>
          </ac:spMkLst>
        </pc:spChg>
      </pc:sldChg>
      <pc:sldChg chg="modSp add mod">
        <pc:chgData name="Pastor Zach Dudenhofer" userId="c4a63011-f6e8-401d-b235-a1891ff3d58e" providerId="ADAL" clId="{D3D10D59-0A05-43FB-AE7C-928F39464D9F}" dt="2025-07-03T22:23:43.904" v="608" actId="20577"/>
        <pc:sldMkLst>
          <pc:docMk/>
          <pc:sldMk cId="1828634137" sldId="953"/>
        </pc:sldMkLst>
        <pc:spChg chg="mod">
          <ac:chgData name="Pastor Zach Dudenhofer" userId="c4a63011-f6e8-401d-b235-a1891ff3d58e" providerId="ADAL" clId="{D3D10D59-0A05-43FB-AE7C-928F39464D9F}" dt="2025-07-03T22:22:39.059" v="535" actId="115"/>
          <ac:spMkLst>
            <pc:docMk/>
            <pc:sldMk cId="1828634137" sldId="953"/>
            <ac:spMk id="3" creationId="{54D9753F-F433-BD1A-AB9C-9645E683F8AF}"/>
          </ac:spMkLst>
        </pc:spChg>
        <pc:spChg chg="mod">
          <ac:chgData name="Pastor Zach Dudenhofer" userId="c4a63011-f6e8-401d-b235-a1891ff3d58e" providerId="ADAL" clId="{D3D10D59-0A05-43FB-AE7C-928F39464D9F}" dt="2025-07-03T22:23:43.904" v="608" actId="20577"/>
          <ac:spMkLst>
            <pc:docMk/>
            <pc:sldMk cId="1828634137" sldId="953"/>
            <ac:spMk id="4" creationId="{17583A4D-BE17-09AC-62DD-A5B5F2D054DF}"/>
          </ac:spMkLst>
        </pc:spChg>
      </pc:sldChg>
      <pc:sldChg chg="modSp add mod">
        <pc:chgData name="Pastor Zach Dudenhofer" userId="c4a63011-f6e8-401d-b235-a1891ff3d58e" providerId="ADAL" clId="{D3D10D59-0A05-43FB-AE7C-928F39464D9F}" dt="2025-07-03T22:24:38.320" v="673" actId="20577"/>
        <pc:sldMkLst>
          <pc:docMk/>
          <pc:sldMk cId="1144453413" sldId="954"/>
        </pc:sldMkLst>
        <pc:spChg chg="mod">
          <ac:chgData name="Pastor Zach Dudenhofer" userId="c4a63011-f6e8-401d-b235-a1891ff3d58e" providerId="ADAL" clId="{D3D10D59-0A05-43FB-AE7C-928F39464D9F}" dt="2025-07-03T22:24:00.194" v="613" actId="115"/>
          <ac:spMkLst>
            <pc:docMk/>
            <pc:sldMk cId="1144453413" sldId="954"/>
            <ac:spMk id="3" creationId="{54D9753F-F433-BD1A-AB9C-9645E683F8AF}"/>
          </ac:spMkLst>
        </pc:spChg>
        <pc:spChg chg="mod">
          <ac:chgData name="Pastor Zach Dudenhofer" userId="c4a63011-f6e8-401d-b235-a1891ff3d58e" providerId="ADAL" clId="{D3D10D59-0A05-43FB-AE7C-928F39464D9F}" dt="2025-07-03T22:24:38.320" v="673" actId="20577"/>
          <ac:spMkLst>
            <pc:docMk/>
            <pc:sldMk cId="1144453413" sldId="954"/>
            <ac:spMk id="4" creationId="{17583A4D-BE17-09AC-62DD-A5B5F2D054DF}"/>
          </ac:spMkLst>
        </pc:spChg>
      </pc:sldChg>
      <pc:sldChg chg="modSp add mod">
        <pc:chgData name="Pastor Zach Dudenhofer" userId="c4a63011-f6e8-401d-b235-a1891ff3d58e" providerId="ADAL" clId="{D3D10D59-0A05-43FB-AE7C-928F39464D9F}" dt="2025-07-03T22:26:21.789" v="751" actId="113"/>
        <pc:sldMkLst>
          <pc:docMk/>
          <pc:sldMk cId="88938662" sldId="955"/>
        </pc:sldMkLst>
        <pc:spChg chg="mod">
          <ac:chgData name="Pastor Zach Dudenhofer" userId="c4a63011-f6e8-401d-b235-a1891ff3d58e" providerId="ADAL" clId="{D3D10D59-0A05-43FB-AE7C-928F39464D9F}" dt="2025-07-03T22:25:46.848" v="747" actId="1035"/>
          <ac:spMkLst>
            <pc:docMk/>
            <pc:sldMk cId="88938662" sldId="955"/>
            <ac:spMk id="2" creationId="{86533E5A-C9A4-0E5F-6640-D0FE9826AA88}"/>
          </ac:spMkLst>
        </pc:spChg>
        <pc:spChg chg="mod">
          <ac:chgData name="Pastor Zach Dudenhofer" userId="c4a63011-f6e8-401d-b235-a1891ff3d58e" providerId="ADAL" clId="{D3D10D59-0A05-43FB-AE7C-928F39464D9F}" dt="2025-07-03T22:26:21.789" v="751" actId="113"/>
          <ac:spMkLst>
            <pc:docMk/>
            <pc:sldMk cId="88938662" sldId="955"/>
            <ac:spMk id="3" creationId="{54D9753F-F433-BD1A-AB9C-9645E683F8AF}"/>
          </ac:spMkLst>
        </pc:spChg>
      </pc:sldChg>
      <pc:sldChg chg="addSp modSp add mod">
        <pc:chgData name="Pastor Zach Dudenhofer" userId="c4a63011-f6e8-401d-b235-a1891ff3d58e" providerId="ADAL" clId="{D3D10D59-0A05-43FB-AE7C-928F39464D9F}" dt="2025-07-03T22:27:22.721" v="805" actId="20577"/>
        <pc:sldMkLst>
          <pc:docMk/>
          <pc:sldMk cId="3473769458" sldId="956"/>
        </pc:sldMkLst>
        <pc:spChg chg="mod">
          <ac:chgData name="Pastor Zach Dudenhofer" userId="c4a63011-f6e8-401d-b235-a1891ff3d58e" providerId="ADAL" clId="{D3D10D59-0A05-43FB-AE7C-928F39464D9F}" dt="2025-07-03T22:26:35.474" v="754" actId="115"/>
          <ac:spMkLst>
            <pc:docMk/>
            <pc:sldMk cId="3473769458" sldId="956"/>
            <ac:spMk id="3" creationId="{54D9753F-F433-BD1A-AB9C-9645E683F8AF}"/>
          </ac:spMkLst>
        </pc:spChg>
        <pc:spChg chg="add mod">
          <ac:chgData name="Pastor Zach Dudenhofer" userId="c4a63011-f6e8-401d-b235-a1891ff3d58e" providerId="ADAL" clId="{D3D10D59-0A05-43FB-AE7C-928F39464D9F}" dt="2025-07-03T22:27:22.721" v="805" actId="20577"/>
          <ac:spMkLst>
            <pc:docMk/>
            <pc:sldMk cId="3473769458" sldId="956"/>
            <ac:spMk id="4" creationId="{2A45C8EA-A426-B522-6E92-C2F2807125CB}"/>
          </ac:spMkLst>
        </pc:spChg>
        <pc:cxnChg chg="add mod">
          <ac:chgData name="Pastor Zach Dudenhofer" userId="c4a63011-f6e8-401d-b235-a1891ff3d58e" providerId="ADAL" clId="{D3D10D59-0A05-43FB-AE7C-928F39464D9F}" dt="2025-07-03T22:26:55.765" v="755"/>
          <ac:cxnSpMkLst>
            <pc:docMk/>
            <pc:sldMk cId="3473769458" sldId="956"/>
            <ac:cxnSpMk id="5" creationId="{350263E9-84D9-1666-F09B-5D369BDD8113}"/>
          </ac:cxnSpMkLst>
        </pc:cxnChg>
      </pc:sldChg>
      <pc:sldChg chg="addSp modSp add mod">
        <pc:chgData name="Pastor Zach Dudenhofer" userId="c4a63011-f6e8-401d-b235-a1891ff3d58e" providerId="ADAL" clId="{D3D10D59-0A05-43FB-AE7C-928F39464D9F}" dt="2025-07-03T22:28:35.737" v="825" actId="20577"/>
        <pc:sldMkLst>
          <pc:docMk/>
          <pc:sldMk cId="397852585" sldId="957"/>
        </pc:sldMkLst>
        <pc:spChg chg="mod">
          <ac:chgData name="Pastor Zach Dudenhofer" userId="c4a63011-f6e8-401d-b235-a1891ff3d58e" providerId="ADAL" clId="{D3D10D59-0A05-43FB-AE7C-928F39464D9F}" dt="2025-07-03T22:27:59.680" v="808" actId="27636"/>
          <ac:spMkLst>
            <pc:docMk/>
            <pc:sldMk cId="397852585" sldId="957"/>
            <ac:spMk id="2" creationId="{86533E5A-C9A4-0E5F-6640-D0FE9826AA88}"/>
          </ac:spMkLst>
        </pc:spChg>
        <pc:spChg chg="add mod">
          <ac:chgData name="Pastor Zach Dudenhofer" userId="c4a63011-f6e8-401d-b235-a1891ff3d58e" providerId="ADAL" clId="{D3D10D59-0A05-43FB-AE7C-928F39464D9F}" dt="2025-07-03T22:28:35.737" v="825" actId="20577"/>
          <ac:spMkLst>
            <pc:docMk/>
            <pc:sldMk cId="397852585" sldId="957"/>
            <ac:spMk id="4" creationId="{D47CB7F3-B072-C82C-69A2-5BBE3DB98DD7}"/>
          </ac:spMkLst>
        </pc:spChg>
        <pc:cxnChg chg="add mod">
          <ac:chgData name="Pastor Zach Dudenhofer" userId="c4a63011-f6e8-401d-b235-a1891ff3d58e" providerId="ADAL" clId="{D3D10D59-0A05-43FB-AE7C-928F39464D9F}" dt="2025-07-03T22:28:22.973" v="809"/>
          <ac:cxnSpMkLst>
            <pc:docMk/>
            <pc:sldMk cId="397852585" sldId="957"/>
            <ac:cxnSpMk id="5" creationId="{3A0CF615-5756-0AB1-4961-B2C4406FD4BA}"/>
          </ac:cxnSpMkLst>
        </pc:cxnChg>
      </pc:sldChg>
      <pc:sldChg chg="modSp add mod">
        <pc:chgData name="Pastor Zach Dudenhofer" userId="c4a63011-f6e8-401d-b235-a1891ff3d58e" providerId="ADAL" clId="{D3D10D59-0A05-43FB-AE7C-928F39464D9F}" dt="2025-07-03T22:29:47.897" v="834" actId="115"/>
        <pc:sldMkLst>
          <pc:docMk/>
          <pc:sldMk cId="2770884821" sldId="958"/>
        </pc:sldMkLst>
        <pc:spChg chg="mod">
          <ac:chgData name="Pastor Zach Dudenhofer" userId="c4a63011-f6e8-401d-b235-a1891ff3d58e" providerId="ADAL" clId="{D3D10D59-0A05-43FB-AE7C-928F39464D9F}" dt="2025-07-03T22:29:06.632" v="830" actId="27636"/>
          <ac:spMkLst>
            <pc:docMk/>
            <pc:sldMk cId="2770884821" sldId="958"/>
            <ac:spMk id="2" creationId="{86533E5A-C9A4-0E5F-6640-D0FE9826AA88}"/>
          </ac:spMkLst>
        </pc:spChg>
        <pc:spChg chg="mod">
          <ac:chgData name="Pastor Zach Dudenhofer" userId="c4a63011-f6e8-401d-b235-a1891ff3d58e" providerId="ADAL" clId="{D3D10D59-0A05-43FB-AE7C-928F39464D9F}" dt="2025-07-03T22:29:47.897" v="834" actId="115"/>
          <ac:spMkLst>
            <pc:docMk/>
            <pc:sldMk cId="2770884821" sldId="958"/>
            <ac:spMk id="3" creationId="{54D9753F-F433-BD1A-AB9C-9645E683F8AF}"/>
          </ac:spMkLst>
        </pc:spChg>
      </pc:sldChg>
      <pc:sldChg chg="add del">
        <pc:chgData name="Pastor Zach Dudenhofer" userId="c4a63011-f6e8-401d-b235-a1891ff3d58e" providerId="ADAL" clId="{D3D10D59-0A05-43FB-AE7C-928F39464D9F}" dt="2025-07-03T22:28:45.927" v="827" actId="47"/>
        <pc:sldMkLst>
          <pc:docMk/>
          <pc:sldMk cId="3090833541" sldId="958"/>
        </pc:sldMkLst>
      </pc:sldChg>
      <pc:sldChg chg="addSp modSp add mod">
        <pc:chgData name="Pastor Zach Dudenhofer" userId="c4a63011-f6e8-401d-b235-a1891ff3d58e" providerId="ADAL" clId="{D3D10D59-0A05-43FB-AE7C-928F39464D9F}" dt="2025-07-03T22:31:43.056" v="848" actId="20577"/>
        <pc:sldMkLst>
          <pc:docMk/>
          <pc:sldMk cId="3345864621" sldId="959"/>
        </pc:sldMkLst>
        <pc:spChg chg="mod">
          <ac:chgData name="Pastor Zach Dudenhofer" userId="c4a63011-f6e8-401d-b235-a1891ff3d58e" providerId="ADAL" clId="{D3D10D59-0A05-43FB-AE7C-928F39464D9F}" dt="2025-07-03T22:31:11.561" v="837" actId="115"/>
          <ac:spMkLst>
            <pc:docMk/>
            <pc:sldMk cId="3345864621" sldId="959"/>
            <ac:spMk id="3" creationId="{54D9753F-F433-BD1A-AB9C-9645E683F8AF}"/>
          </ac:spMkLst>
        </pc:spChg>
        <pc:spChg chg="add mod">
          <ac:chgData name="Pastor Zach Dudenhofer" userId="c4a63011-f6e8-401d-b235-a1891ff3d58e" providerId="ADAL" clId="{D3D10D59-0A05-43FB-AE7C-928F39464D9F}" dt="2025-07-03T22:31:43.056" v="848" actId="20577"/>
          <ac:spMkLst>
            <pc:docMk/>
            <pc:sldMk cId="3345864621" sldId="959"/>
            <ac:spMk id="4" creationId="{71556E5D-CF79-E57A-3C28-0B09E1D81A0F}"/>
          </ac:spMkLst>
        </pc:spChg>
        <pc:cxnChg chg="add mod">
          <ac:chgData name="Pastor Zach Dudenhofer" userId="c4a63011-f6e8-401d-b235-a1891ff3d58e" providerId="ADAL" clId="{D3D10D59-0A05-43FB-AE7C-928F39464D9F}" dt="2025-07-03T22:31:38.206" v="838"/>
          <ac:cxnSpMkLst>
            <pc:docMk/>
            <pc:sldMk cId="3345864621" sldId="959"/>
            <ac:cxnSpMk id="5" creationId="{35A5AADB-27C5-8A43-FE31-307A7DA126F0}"/>
          </ac:cxnSpMkLst>
        </pc:cxnChg>
      </pc:sldChg>
      <pc:sldChg chg="modSp add mod">
        <pc:chgData name="Pastor Zach Dudenhofer" userId="c4a63011-f6e8-401d-b235-a1891ff3d58e" providerId="ADAL" clId="{D3D10D59-0A05-43FB-AE7C-928F39464D9F}" dt="2025-07-03T22:32:31.185" v="877" actId="20577"/>
        <pc:sldMkLst>
          <pc:docMk/>
          <pc:sldMk cId="1500188444" sldId="960"/>
        </pc:sldMkLst>
        <pc:spChg chg="mod">
          <ac:chgData name="Pastor Zach Dudenhofer" userId="c4a63011-f6e8-401d-b235-a1891ff3d58e" providerId="ADAL" clId="{D3D10D59-0A05-43FB-AE7C-928F39464D9F}" dt="2025-07-03T22:32:07.010" v="851" actId="115"/>
          <ac:spMkLst>
            <pc:docMk/>
            <pc:sldMk cId="1500188444" sldId="960"/>
            <ac:spMk id="3" creationId="{54D9753F-F433-BD1A-AB9C-9645E683F8AF}"/>
          </ac:spMkLst>
        </pc:spChg>
        <pc:spChg chg="mod">
          <ac:chgData name="Pastor Zach Dudenhofer" userId="c4a63011-f6e8-401d-b235-a1891ff3d58e" providerId="ADAL" clId="{D3D10D59-0A05-43FB-AE7C-928F39464D9F}" dt="2025-07-03T22:32:31.185" v="877" actId="20577"/>
          <ac:spMkLst>
            <pc:docMk/>
            <pc:sldMk cId="1500188444" sldId="960"/>
            <ac:spMk id="4" creationId="{D47CB7F3-B072-C82C-69A2-5BBE3DB98DD7}"/>
          </ac:spMkLst>
        </pc:spChg>
      </pc:sldChg>
      <pc:sldChg chg="modSp add mod">
        <pc:chgData name="Pastor Zach Dudenhofer" userId="c4a63011-f6e8-401d-b235-a1891ff3d58e" providerId="ADAL" clId="{D3D10D59-0A05-43FB-AE7C-928F39464D9F}" dt="2025-07-03T22:35:00.992" v="937" actId="20577"/>
        <pc:sldMkLst>
          <pc:docMk/>
          <pc:sldMk cId="3883493613" sldId="961"/>
        </pc:sldMkLst>
        <pc:spChg chg="mod">
          <ac:chgData name="Pastor Zach Dudenhofer" userId="c4a63011-f6e8-401d-b235-a1891ff3d58e" providerId="ADAL" clId="{D3D10D59-0A05-43FB-AE7C-928F39464D9F}" dt="2025-07-03T22:32:59.514" v="882" actId="115"/>
          <ac:spMkLst>
            <pc:docMk/>
            <pc:sldMk cId="3883493613" sldId="961"/>
            <ac:spMk id="3" creationId="{54D9753F-F433-BD1A-AB9C-9645E683F8AF}"/>
          </ac:spMkLst>
        </pc:spChg>
        <pc:spChg chg="mod">
          <ac:chgData name="Pastor Zach Dudenhofer" userId="c4a63011-f6e8-401d-b235-a1891ff3d58e" providerId="ADAL" clId="{D3D10D59-0A05-43FB-AE7C-928F39464D9F}" dt="2025-07-03T22:35:00.992" v="937" actId="20577"/>
          <ac:spMkLst>
            <pc:docMk/>
            <pc:sldMk cId="3883493613" sldId="961"/>
            <ac:spMk id="4" creationId="{D47CB7F3-B072-C82C-69A2-5BBE3DB98DD7}"/>
          </ac:spMkLst>
        </pc:spChg>
      </pc:sldChg>
      <pc:sldChg chg="modSp add mod">
        <pc:chgData name="Pastor Zach Dudenhofer" userId="c4a63011-f6e8-401d-b235-a1891ff3d58e" providerId="ADAL" clId="{D3D10D59-0A05-43FB-AE7C-928F39464D9F}" dt="2025-07-03T22:36:05.056" v="989" actId="20577"/>
        <pc:sldMkLst>
          <pc:docMk/>
          <pc:sldMk cId="4158929550" sldId="962"/>
        </pc:sldMkLst>
        <pc:spChg chg="mod">
          <ac:chgData name="Pastor Zach Dudenhofer" userId="c4a63011-f6e8-401d-b235-a1891ff3d58e" providerId="ADAL" clId="{D3D10D59-0A05-43FB-AE7C-928F39464D9F}" dt="2025-07-03T22:35:41.281" v="946" actId="115"/>
          <ac:spMkLst>
            <pc:docMk/>
            <pc:sldMk cId="4158929550" sldId="962"/>
            <ac:spMk id="3" creationId="{54D9753F-F433-BD1A-AB9C-9645E683F8AF}"/>
          </ac:spMkLst>
        </pc:spChg>
        <pc:spChg chg="mod">
          <ac:chgData name="Pastor Zach Dudenhofer" userId="c4a63011-f6e8-401d-b235-a1891ff3d58e" providerId="ADAL" clId="{D3D10D59-0A05-43FB-AE7C-928F39464D9F}" dt="2025-07-03T22:36:05.056" v="989" actId="20577"/>
          <ac:spMkLst>
            <pc:docMk/>
            <pc:sldMk cId="4158929550" sldId="962"/>
            <ac:spMk id="4" creationId="{D47CB7F3-B072-C82C-69A2-5BBE3DB98DD7}"/>
          </ac:spMkLst>
        </pc:spChg>
      </pc:sldChg>
      <pc:sldChg chg="modSp add mod">
        <pc:chgData name="Pastor Zach Dudenhofer" userId="c4a63011-f6e8-401d-b235-a1891ff3d58e" providerId="ADAL" clId="{D3D10D59-0A05-43FB-AE7C-928F39464D9F}" dt="2025-07-03T22:40:34.720" v="1066" actId="20577"/>
        <pc:sldMkLst>
          <pc:docMk/>
          <pc:sldMk cId="3114797891" sldId="963"/>
        </pc:sldMkLst>
        <pc:spChg chg="mod">
          <ac:chgData name="Pastor Zach Dudenhofer" userId="c4a63011-f6e8-401d-b235-a1891ff3d58e" providerId="ADAL" clId="{D3D10D59-0A05-43FB-AE7C-928F39464D9F}" dt="2025-07-03T22:36:33.753" v="994" actId="115"/>
          <ac:spMkLst>
            <pc:docMk/>
            <pc:sldMk cId="3114797891" sldId="963"/>
            <ac:spMk id="3" creationId="{54D9753F-F433-BD1A-AB9C-9645E683F8AF}"/>
          </ac:spMkLst>
        </pc:spChg>
        <pc:spChg chg="mod">
          <ac:chgData name="Pastor Zach Dudenhofer" userId="c4a63011-f6e8-401d-b235-a1891ff3d58e" providerId="ADAL" clId="{D3D10D59-0A05-43FB-AE7C-928F39464D9F}" dt="2025-07-03T22:40:34.720" v="1066" actId="20577"/>
          <ac:spMkLst>
            <pc:docMk/>
            <pc:sldMk cId="3114797891" sldId="963"/>
            <ac:spMk id="4" creationId="{D47CB7F3-B072-C82C-69A2-5BBE3DB98DD7}"/>
          </ac:spMkLst>
        </pc:spChg>
      </pc:sldChg>
      <pc:sldChg chg="modSp add mod">
        <pc:chgData name="Pastor Zach Dudenhofer" userId="c4a63011-f6e8-401d-b235-a1891ff3d58e" providerId="ADAL" clId="{D3D10D59-0A05-43FB-AE7C-928F39464D9F}" dt="2025-07-03T22:41:09.953" v="1071" actId="115"/>
        <pc:sldMkLst>
          <pc:docMk/>
          <pc:sldMk cId="791483604" sldId="964"/>
        </pc:sldMkLst>
        <pc:spChg chg="mod">
          <ac:chgData name="Pastor Zach Dudenhofer" userId="c4a63011-f6e8-401d-b235-a1891ff3d58e" providerId="ADAL" clId="{D3D10D59-0A05-43FB-AE7C-928F39464D9F}" dt="2025-07-03T22:41:09.953" v="1071" actId="115"/>
          <ac:spMkLst>
            <pc:docMk/>
            <pc:sldMk cId="791483604" sldId="964"/>
            <ac:spMk id="3" creationId="{54D9753F-F433-BD1A-AB9C-9645E683F8AF}"/>
          </ac:spMkLst>
        </pc:spChg>
      </pc:sldChg>
      <pc:sldChg chg="addSp modSp add mod">
        <pc:chgData name="Pastor Zach Dudenhofer" userId="c4a63011-f6e8-401d-b235-a1891ff3d58e" providerId="ADAL" clId="{D3D10D59-0A05-43FB-AE7C-928F39464D9F}" dt="2025-07-03T22:42:33.359" v="1139" actId="20577"/>
        <pc:sldMkLst>
          <pc:docMk/>
          <pc:sldMk cId="2537226758" sldId="965"/>
        </pc:sldMkLst>
        <pc:spChg chg="mod">
          <ac:chgData name="Pastor Zach Dudenhofer" userId="c4a63011-f6e8-401d-b235-a1891ff3d58e" providerId="ADAL" clId="{D3D10D59-0A05-43FB-AE7C-928F39464D9F}" dt="2025-07-03T22:41:44.040" v="1076" actId="123"/>
          <ac:spMkLst>
            <pc:docMk/>
            <pc:sldMk cId="2537226758" sldId="965"/>
            <ac:spMk id="3" creationId="{54D9753F-F433-BD1A-AB9C-9645E683F8AF}"/>
          </ac:spMkLst>
        </pc:spChg>
        <pc:spChg chg="add mod">
          <ac:chgData name="Pastor Zach Dudenhofer" userId="c4a63011-f6e8-401d-b235-a1891ff3d58e" providerId="ADAL" clId="{D3D10D59-0A05-43FB-AE7C-928F39464D9F}" dt="2025-07-03T22:42:33.359" v="1139" actId="20577"/>
          <ac:spMkLst>
            <pc:docMk/>
            <pc:sldMk cId="2537226758" sldId="965"/>
            <ac:spMk id="4" creationId="{75F9B771-A61C-3AEF-8884-39E74CC3AFF8}"/>
          </ac:spMkLst>
        </pc:spChg>
        <pc:cxnChg chg="add mod">
          <ac:chgData name="Pastor Zach Dudenhofer" userId="c4a63011-f6e8-401d-b235-a1891ff3d58e" providerId="ADAL" clId="{D3D10D59-0A05-43FB-AE7C-928F39464D9F}" dt="2025-07-03T22:42:02.380" v="1077"/>
          <ac:cxnSpMkLst>
            <pc:docMk/>
            <pc:sldMk cId="2537226758" sldId="965"/>
            <ac:cxnSpMk id="5" creationId="{4C41F97D-458B-0DAB-5B7D-3072B5255182}"/>
          </ac:cxnSpMkLst>
        </pc:cxnChg>
      </pc:sldChg>
    </pc:docChg>
  </pc:docChgLst>
  <pc:docChgLst>
    <pc:chgData name="Pastor Zach Dudenhofer" userId="c4a63011-f6e8-401d-b235-a1891ff3d58e" providerId="ADAL" clId="{CE0C8D7D-846A-44AF-A96C-36FEC41FCAB9}"/>
    <pc:docChg chg="custSel addSld delSld modSld">
      <pc:chgData name="Pastor Zach Dudenhofer" userId="c4a63011-f6e8-401d-b235-a1891ff3d58e" providerId="ADAL" clId="{CE0C8D7D-846A-44AF-A96C-36FEC41FCAB9}" dt="2024-12-24T21:27:34.534" v="741" actId="962"/>
      <pc:docMkLst>
        <pc:docMk/>
      </pc:docMkLst>
      <pc:sldChg chg="addSp delSp modSp mod">
        <pc:chgData name="Pastor Zach Dudenhofer" userId="c4a63011-f6e8-401d-b235-a1891ff3d58e" providerId="ADAL" clId="{CE0C8D7D-846A-44AF-A96C-36FEC41FCAB9}" dt="2024-12-24T21:27:34.534" v="741" actId="962"/>
        <pc:sldMkLst>
          <pc:docMk/>
          <pc:sldMk cId="1649534806" sldId="553"/>
        </pc:sldMkLst>
        <pc:picChg chg="del">
          <ac:chgData name="Pastor Zach Dudenhofer" userId="c4a63011-f6e8-401d-b235-a1891ff3d58e" providerId="ADAL" clId="{CE0C8D7D-846A-44AF-A96C-36FEC41FCAB9}" dt="2024-12-24T21:26:40.778" v="735" actId="478"/>
          <ac:picMkLst>
            <pc:docMk/>
            <pc:sldMk cId="1649534806" sldId="553"/>
            <ac:picMk id="3" creationId="{8FD911FA-959B-A497-55B0-ABB5B55890FB}"/>
          </ac:picMkLst>
        </pc:picChg>
        <pc:picChg chg="add del mod">
          <ac:chgData name="Pastor Zach Dudenhofer" userId="c4a63011-f6e8-401d-b235-a1891ff3d58e" providerId="ADAL" clId="{CE0C8D7D-846A-44AF-A96C-36FEC41FCAB9}" dt="2024-12-24T21:27:30.389" v="738" actId="478"/>
          <ac:picMkLst>
            <pc:docMk/>
            <pc:sldMk cId="1649534806" sldId="553"/>
            <ac:picMk id="4" creationId="{0735F135-CE0F-77B1-CA8C-5B86A330C5AD}"/>
          </ac:picMkLst>
        </pc:picChg>
        <pc:picChg chg="add mod">
          <ac:chgData name="Pastor Zach Dudenhofer" userId="c4a63011-f6e8-401d-b235-a1891ff3d58e" providerId="ADAL" clId="{CE0C8D7D-846A-44AF-A96C-36FEC41FCAB9}" dt="2024-12-24T21:27:34.534" v="741" actId="962"/>
          <ac:picMkLst>
            <pc:docMk/>
            <pc:sldMk cId="1649534806" sldId="553"/>
            <ac:picMk id="6" creationId="{44739C40-03AF-54DF-4CEE-CB5FB5F332CB}"/>
          </ac:picMkLst>
        </pc:picChg>
      </pc:sldChg>
      <pc:sldChg chg="modSp mod">
        <pc:chgData name="Pastor Zach Dudenhofer" userId="c4a63011-f6e8-401d-b235-a1891ff3d58e" providerId="ADAL" clId="{CE0C8D7D-846A-44AF-A96C-36FEC41FCAB9}" dt="2024-12-24T21:02:47.153" v="9" actId="20577"/>
        <pc:sldMkLst>
          <pc:docMk/>
          <pc:sldMk cId="852508751" sldId="628"/>
        </pc:sldMkLst>
        <pc:spChg chg="mod">
          <ac:chgData name="Pastor Zach Dudenhofer" userId="c4a63011-f6e8-401d-b235-a1891ff3d58e" providerId="ADAL" clId="{CE0C8D7D-846A-44AF-A96C-36FEC41FCAB9}" dt="2024-12-24T21:02:47.153" v="9" actId="20577"/>
          <ac:spMkLst>
            <pc:docMk/>
            <pc:sldMk cId="852508751" sldId="628"/>
            <ac:spMk id="3" creationId="{E0C6A70B-0872-8155-CCE0-3F2601365044}"/>
          </ac:spMkLst>
        </pc:spChg>
      </pc:sldChg>
      <pc:sldChg chg="modSp mod">
        <pc:chgData name="Pastor Zach Dudenhofer" userId="c4a63011-f6e8-401d-b235-a1891ff3d58e" providerId="ADAL" clId="{CE0C8D7D-846A-44AF-A96C-36FEC41FCAB9}" dt="2024-12-24T21:02:52.058" v="19" actId="20577"/>
        <pc:sldMkLst>
          <pc:docMk/>
          <pc:sldMk cId="4232161427" sldId="629"/>
        </pc:sldMkLst>
        <pc:spChg chg="mod">
          <ac:chgData name="Pastor Zach Dudenhofer" userId="c4a63011-f6e8-401d-b235-a1891ff3d58e" providerId="ADAL" clId="{CE0C8D7D-846A-44AF-A96C-36FEC41FCAB9}" dt="2024-12-24T21:02:52.058" v="19" actId="20577"/>
          <ac:spMkLst>
            <pc:docMk/>
            <pc:sldMk cId="4232161427" sldId="629"/>
            <ac:spMk id="3" creationId="{E0C6A70B-0872-8155-CCE0-3F2601365044}"/>
          </ac:spMkLst>
        </pc:spChg>
      </pc:sldChg>
      <pc:sldChg chg="del">
        <pc:chgData name="Pastor Zach Dudenhofer" userId="c4a63011-f6e8-401d-b235-a1891ff3d58e" providerId="ADAL" clId="{CE0C8D7D-846A-44AF-A96C-36FEC41FCAB9}" dt="2024-12-24T21:24:42.803" v="733" actId="47"/>
        <pc:sldMkLst>
          <pc:docMk/>
          <pc:sldMk cId="38536288" sldId="630"/>
        </pc:sldMkLst>
      </pc:sldChg>
      <pc:sldChg chg="del">
        <pc:chgData name="Pastor Zach Dudenhofer" userId="c4a63011-f6e8-401d-b235-a1891ff3d58e" providerId="ADAL" clId="{CE0C8D7D-846A-44AF-A96C-36FEC41FCAB9}" dt="2024-12-24T21:24:42.803" v="733" actId="47"/>
        <pc:sldMkLst>
          <pc:docMk/>
          <pc:sldMk cId="638733220" sldId="652"/>
        </pc:sldMkLst>
      </pc:sldChg>
      <pc:sldChg chg="del">
        <pc:chgData name="Pastor Zach Dudenhofer" userId="c4a63011-f6e8-401d-b235-a1891ff3d58e" providerId="ADAL" clId="{CE0C8D7D-846A-44AF-A96C-36FEC41FCAB9}" dt="2024-12-24T21:24:42.803" v="733" actId="47"/>
        <pc:sldMkLst>
          <pc:docMk/>
          <pc:sldMk cId="447431681" sldId="654"/>
        </pc:sldMkLst>
      </pc:sldChg>
      <pc:sldChg chg="del">
        <pc:chgData name="Pastor Zach Dudenhofer" userId="c4a63011-f6e8-401d-b235-a1891ff3d58e" providerId="ADAL" clId="{CE0C8D7D-846A-44AF-A96C-36FEC41FCAB9}" dt="2024-12-24T21:24:42.803" v="733" actId="47"/>
        <pc:sldMkLst>
          <pc:docMk/>
          <pc:sldMk cId="2544765504" sldId="655"/>
        </pc:sldMkLst>
      </pc:sldChg>
      <pc:sldChg chg="del">
        <pc:chgData name="Pastor Zach Dudenhofer" userId="c4a63011-f6e8-401d-b235-a1891ff3d58e" providerId="ADAL" clId="{CE0C8D7D-846A-44AF-A96C-36FEC41FCAB9}" dt="2024-12-24T21:24:42.803" v="733" actId="47"/>
        <pc:sldMkLst>
          <pc:docMk/>
          <pc:sldMk cId="951308433" sldId="656"/>
        </pc:sldMkLst>
      </pc:sldChg>
      <pc:sldChg chg="del">
        <pc:chgData name="Pastor Zach Dudenhofer" userId="c4a63011-f6e8-401d-b235-a1891ff3d58e" providerId="ADAL" clId="{CE0C8D7D-846A-44AF-A96C-36FEC41FCAB9}" dt="2024-12-24T21:24:42.803" v="733" actId="47"/>
        <pc:sldMkLst>
          <pc:docMk/>
          <pc:sldMk cId="1394526337" sldId="657"/>
        </pc:sldMkLst>
      </pc:sldChg>
      <pc:sldChg chg="del">
        <pc:chgData name="Pastor Zach Dudenhofer" userId="c4a63011-f6e8-401d-b235-a1891ff3d58e" providerId="ADAL" clId="{CE0C8D7D-846A-44AF-A96C-36FEC41FCAB9}" dt="2024-12-24T21:24:42.803" v="733" actId="47"/>
        <pc:sldMkLst>
          <pc:docMk/>
          <pc:sldMk cId="1073215192" sldId="658"/>
        </pc:sldMkLst>
      </pc:sldChg>
      <pc:sldChg chg="del">
        <pc:chgData name="Pastor Zach Dudenhofer" userId="c4a63011-f6e8-401d-b235-a1891ff3d58e" providerId="ADAL" clId="{CE0C8D7D-846A-44AF-A96C-36FEC41FCAB9}" dt="2024-12-24T21:24:42.803" v="733" actId="47"/>
        <pc:sldMkLst>
          <pc:docMk/>
          <pc:sldMk cId="3543875110" sldId="659"/>
        </pc:sldMkLst>
      </pc:sldChg>
      <pc:sldChg chg="del">
        <pc:chgData name="Pastor Zach Dudenhofer" userId="c4a63011-f6e8-401d-b235-a1891ff3d58e" providerId="ADAL" clId="{CE0C8D7D-846A-44AF-A96C-36FEC41FCAB9}" dt="2024-12-24T21:24:42.803" v="733" actId="47"/>
        <pc:sldMkLst>
          <pc:docMk/>
          <pc:sldMk cId="351632731" sldId="660"/>
        </pc:sldMkLst>
      </pc:sldChg>
      <pc:sldChg chg="del">
        <pc:chgData name="Pastor Zach Dudenhofer" userId="c4a63011-f6e8-401d-b235-a1891ff3d58e" providerId="ADAL" clId="{CE0C8D7D-846A-44AF-A96C-36FEC41FCAB9}" dt="2024-12-24T21:24:42.803" v="733" actId="47"/>
        <pc:sldMkLst>
          <pc:docMk/>
          <pc:sldMk cId="1362023142" sldId="661"/>
        </pc:sldMkLst>
      </pc:sldChg>
      <pc:sldChg chg="del">
        <pc:chgData name="Pastor Zach Dudenhofer" userId="c4a63011-f6e8-401d-b235-a1891ff3d58e" providerId="ADAL" clId="{CE0C8D7D-846A-44AF-A96C-36FEC41FCAB9}" dt="2024-12-24T21:24:42.803" v="733" actId="47"/>
        <pc:sldMkLst>
          <pc:docMk/>
          <pc:sldMk cId="2172632024" sldId="662"/>
        </pc:sldMkLst>
      </pc:sldChg>
      <pc:sldChg chg="del">
        <pc:chgData name="Pastor Zach Dudenhofer" userId="c4a63011-f6e8-401d-b235-a1891ff3d58e" providerId="ADAL" clId="{CE0C8D7D-846A-44AF-A96C-36FEC41FCAB9}" dt="2024-12-24T21:24:42.803" v="733" actId="47"/>
        <pc:sldMkLst>
          <pc:docMk/>
          <pc:sldMk cId="1211408160" sldId="663"/>
        </pc:sldMkLst>
      </pc:sldChg>
      <pc:sldChg chg="del">
        <pc:chgData name="Pastor Zach Dudenhofer" userId="c4a63011-f6e8-401d-b235-a1891ff3d58e" providerId="ADAL" clId="{CE0C8D7D-846A-44AF-A96C-36FEC41FCAB9}" dt="2024-12-24T21:26:39.568" v="734" actId="47"/>
        <pc:sldMkLst>
          <pc:docMk/>
          <pc:sldMk cId="1205681257" sldId="664"/>
        </pc:sldMkLst>
      </pc:sldChg>
      <pc:sldChg chg="modSp add mod">
        <pc:chgData name="Pastor Zach Dudenhofer" userId="c4a63011-f6e8-401d-b235-a1891ff3d58e" providerId="ADAL" clId="{CE0C8D7D-846A-44AF-A96C-36FEC41FCAB9}" dt="2024-12-24T21:07:00.214" v="55" actId="255"/>
        <pc:sldMkLst>
          <pc:docMk/>
          <pc:sldMk cId="543028360" sldId="665"/>
        </pc:sldMkLst>
        <pc:spChg chg="mod">
          <ac:chgData name="Pastor Zach Dudenhofer" userId="c4a63011-f6e8-401d-b235-a1891ff3d58e" providerId="ADAL" clId="{CE0C8D7D-846A-44AF-A96C-36FEC41FCAB9}" dt="2024-12-24T21:07:00.214" v="55" actId="255"/>
          <ac:spMkLst>
            <pc:docMk/>
            <pc:sldMk cId="543028360" sldId="665"/>
            <ac:spMk id="2" creationId="{9725AC5F-A538-3B8D-AB2A-8E2086C93F5D}"/>
          </ac:spMkLst>
        </pc:spChg>
      </pc:sldChg>
      <pc:sldChg chg="addSp delSp modSp add mod">
        <pc:chgData name="Pastor Zach Dudenhofer" userId="c4a63011-f6e8-401d-b235-a1891ff3d58e" providerId="ADAL" clId="{CE0C8D7D-846A-44AF-A96C-36FEC41FCAB9}" dt="2024-12-24T21:08:02.384" v="69" actId="20577"/>
        <pc:sldMkLst>
          <pc:docMk/>
          <pc:sldMk cId="3829670292" sldId="666"/>
        </pc:sldMkLst>
        <pc:spChg chg="del">
          <ac:chgData name="Pastor Zach Dudenhofer" userId="c4a63011-f6e8-401d-b235-a1891ff3d58e" providerId="ADAL" clId="{CE0C8D7D-846A-44AF-A96C-36FEC41FCAB9}" dt="2024-12-24T21:07:52.472" v="57" actId="478"/>
          <ac:spMkLst>
            <pc:docMk/>
            <pc:sldMk cId="3829670292" sldId="666"/>
            <ac:spMk id="2" creationId="{9725AC5F-A538-3B8D-AB2A-8E2086C93F5D}"/>
          </ac:spMkLst>
        </pc:spChg>
        <pc:spChg chg="add del mod">
          <ac:chgData name="Pastor Zach Dudenhofer" userId="c4a63011-f6e8-401d-b235-a1891ff3d58e" providerId="ADAL" clId="{CE0C8D7D-846A-44AF-A96C-36FEC41FCAB9}" dt="2024-12-24T21:07:54.754" v="58" actId="478"/>
          <ac:spMkLst>
            <pc:docMk/>
            <pc:sldMk cId="3829670292" sldId="666"/>
            <ac:spMk id="5" creationId="{B99DBA91-BB3B-89EA-3E56-F619C2E9F6F1}"/>
          </ac:spMkLst>
        </pc:spChg>
        <pc:spChg chg="add mod">
          <ac:chgData name="Pastor Zach Dudenhofer" userId="c4a63011-f6e8-401d-b235-a1891ff3d58e" providerId="ADAL" clId="{CE0C8D7D-846A-44AF-A96C-36FEC41FCAB9}" dt="2024-12-24T21:08:02.384" v="69" actId="20577"/>
          <ac:spMkLst>
            <pc:docMk/>
            <pc:sldMk cId="3829670292" sldId="666"/>
            <ac:spMk id="6" creationId="{78C21EC7-1950-2EF9-A0BC-6454BDEF1BB2}"/>
          </ac:spMkLst>
        </pc:spChg>
      </pc:sldChg>
      <pc:sldChg chg="modSp add del mod">
        <pc:chgData name="Pastor Zach Dudenhofer" userId="c4a63011-f6e8-401d-b235-a1891ff3d58e" providerId="ADAL" clId="{CE0C8D7D-846A-44AF-A96C-36FEC41FCAB9}" dt="2024-12-24T21:24:42.803" v="733" actId="47"/>
        <pc:sldMkLst>
          <pc:docMk/>
          <pc:sldMk cId="3521046068" sldId="667"/>
        </pc:sldMkLst>
        <pc:spChg chg="mod">
          <ac:chgData name="Pastor Zach Dudenhofer" userId="c4a63011-f6e8-401d-b235-a1891ff3d58e" providerId="ADAL" clId="{CE0C8D7D-846A-44AF-A96C-36FEC41FCAB9}" dt="2024-12-24T21:09:00.545" v="78" actId="20577"/>
          <ac:spMkLst>
            <pc:docMk/>
            <pc:sldMk cId="3521046068" sldId="667"/>
            <ac:spMk id="6" creationId="{78C21EC7-1950-2EF9-A0BC-6454BDEF1BB2}"/>
          </ac:spMkLst>
        </pc:spChg>
      </pc:sldChg>
      <pc:sldChg chg="addSp modSp add mod">
        <pc:chgData name="Pastor Zach Dudenhofer" userId="c4a63011-f6e8-401d-b235-a1891ff3d58e" providerId="ADAL" clId="{CE0C8D7D-846A-44AF-A96C-36FEC41FCAB9}" dt="2024-12-24T21:12:38.394" v="206" actId="115"/>
        <pc:sldMkLst>
          <pc:docMk/>
          <pc:sldMk cId="3127252590" sldId="668"/>
        </pc:sldMkLst>
        <pc:spChg chg="add mod">
          <ac:chgData name="Pastor Zach Dudenhofer" userId="c4a63011-f6e8-401d-b235-a1891ff3d58e" providerId="ADAL" clId="{CE0C8D7D-846A-44AF-A96C-36FEC41FCAB9}" dt="2024-12-24T21:12:22.934" v="205" actId="20577"/>
          <ac:spMkLst>
            <pc:docMk/>
            <pc:sldMk cId="3127252590" sldId="668"/>
            <ac:spMk id="2" creationId="{62022AB6-6B0C-E3EA-358D-6FD099710B8F}"/>
          </ac:spMkLst>
        </pc:spChg>
        <pc:spChg chg="mod">
          <ac:chgData name="Pastor Zach Dudenhofer" userId="c4a63011-f6e8-401d-b235-a1891ff3d58e" providerId="ADAL" clId="{CE0C8D7D-846A-44AF-A96C-36FEC41FCAB9}" dt="2024-12-24T21:10:14.100" v="103" actId="115"/>
          <ac:spMkLst>
            <pc:docMk/>
            <pc:sldMk cId="3127252590" sldId="668"/>
            <ac:spMk id="3" creationId="{E0C6A70B-0872-8155-CCE0-3F2601365044}"/>
          </ac:spMkLst>
        </pc:spChg>
        <pc:spChg chg="mod">
          <ac:chgData name="Pastor Zach Dudenhofer" userId="c4a63011-f6e8-401d-b235-a1891ff3d58e" providerId="ADAL" clId="{CE0C8D7D-846A-44AF-A96C-36FEC41FCAB9}" dt="2024-12-24T21:12:38.394" v="206" actId="115"/>
          <ac:spMkLst>
            <pc:docMk/>
            <pc:sldMk cId="3127252590" sldId="668"/>
            <ac:spMk id="6" creationId="{78C21EC7-1950-2EF9-A0BC-6454BDEF1BB2}"/>
          </ac:spMkLst>
        </pc:spChg>
        <pc:cxnChg chg="add mod">
          <ac:chgData name="Pastor Zach Dudenhofer" userId="c4a63011-f6e8-401d-b235-a1891ff3d58e" providerId="ADAL" clId="{CE0C8D7D-846A-44AF-A96C-36FEC41FCAB9}" dt="2024-12-24T21:10:40.835" v="104"/>
          <ac:cxnSpMkLst>
            <pc:docMk/>
            <pc:sldMk cId="3127252590" sldId="668"/>
            <ac:cxnSpMk id="4" creationId="{54894BC4-05DC-B884-A0EA-C25BEB0F656D}"/>
          </ac:cxnSpMkLst>
        </pc:cxnChg>
      </pc:sldChg>
      <pc:sldChg chg="modSp add mod">
        <pc:chgData name="Pastor Zach Dudenhofer" userId="c4a63011-f6e8-401d-b235-a1891ff3d58e" providerId="ADAL" clId="{CE0C8D7D-846A-44AF-A96C-36FEC41FCAB9}" dt="2024-12-24T21:15:51.355" v="368" actId="255"/>
        <pc:sldMkLst>
          <pc:docMk/>
          <pc:sldMk cId="2461777032" sldId="669"/>
        </pc:sldMkLst>
        <pc:spChg chg="mod">
          <ac:chgData name="Pastor Zach Dudenhofer" userId="c4a63011-f6e8-401d-b235-a1891ff3d58e" providerId="ADAL" clId="{CE0C8D7D-846A-44AF-A96C-36FEC41FCAB9}" dt="2024-12-24T21:15:51.355" v="368" actId="255"/>
          <ac:spMkLst>
            <pc:docMk/>
            <pc:sldMk cId="2461777032" sldId="669"/>
            <ac:spMk id="2" creationId="{62022AB6-6B0C-E3EA-358D-6FD099710B8F}"/>
          </ac:spMkLst>
        </pc:spChg>
        <pc:spChg chg="mod">
          <ac:chgData name="Pastor Zach Dudenhofer" userId="c4a63011-f6e8-401d-b235-a1891ff3d58e" providerId="ADAL" clId="{CE0C8D7D-846A-44AF-A96C-36FEC41FCAB9}" dt="2024-12-24T21:13:12.078" v="223" actId="115"/>
          <ac:spMkLst>
            <pc:docMk/>
            <pc:sldMk cId="2461777032" sldId="669"/>
            <ac:spMk id="3" creationId="{E0C6A70B-0872-8155-CCE0-3F2601365044}"/>
          </ac:spMkLst>
        </pc:spChg>
        <pc:spChg chg="mod">
          <ac:chgData name="Pastor Zach Dudenhofer" userId="c4a63011-f6e8-401d-b235-a1891ff3d58e" providerId="ADAL" clId="{CE0C8D7D-846A-44AF-A96C-36FEC41FCAB9}" dt="2024-12-24T21:12:49.621" v="215" actId="20577"/>
          <ac:spMkLst>
            <pc:docMk/>
            <pc:sldMk cId="2461777032" sldId="669"/>
            <ac:spMk id="6" creationId="{78C21EC7-1950-2EF9-A0BC-6454BDEF1BB2}"/>
          </ac:spMkLst>
        </pc:spChg>
      </pc:sldChg>
      <pc:sldChg chg="modSp add mod">
        <pc:chgData name="Pastor Zach Dudenhofer" userId="c4a63011-f6e8-401d-b235-a1891ff3d58e" providerId="ADAL" clId="{CE0C8D7D-846A-44AF-A96C-36FEC41FCAB9}" dt="2024-12-24T21:21:06.717" v="611" actId="20577"/>
        <pc:sldMkLst>
          <pc:docMk/>
          <pc:sldMk cId="748095279" sldId="670"/>
        </pc:sldMkLst>
        <pc:spChg chg="mod">
          <ac:chgData name="Pastor Zach Dudenhofer" userId="c4a63011-f6e8-401d-b235-a1891ff3d58e" providerId="ADAL" clId="{CE0C8D7D-846A-44AF-A96C-36FEC41FCAB9}" dt="2024-12-24T21:21:06.717" v="611" actId="20577"/>
          <ac:spMkLst>
            <pc:docMk/>
            <pc:sldMk cId="748095279" sldId="670"/>
            <ac:spMk id="2" creationId="{62022AB6-6B0C-E3EA-358D-6FD099710B8F}"/>
          </ac:spMkLst>
        </pc:spChg>
        <pc:spChg chg="mod">
          <ac:chgData name="Pastor Zach Dudenhofer" userId="c4a63011-f6e8-401d-b235-a1891ff3d58e" providerId="ADAL" clId="{CE0C8D7D-846A-44AF-A96C-36FEC41FCAB9}" dt="2024-12-24T21:16:25.421" v="375" actId="115"/>
          <ac:spMkLst>
            <pc:docMk/>
            <pc:sldMk cId="748095279" sldId="670"/>
            <ac:spMk id="3" creationId="{E0C6A70B-0872-8155-CCE0-3F2601365044}"/>
          </ac:spMkLst>
        </pc:spChg>
        <pc:spChg chg="mod">
          <ac:chgData name="Pastor Zach Dudenhofer" userId="c4a63011-f6e8-401d-b235-a1891ff3d58e" providerId="ADAL" clId="{CE0C8D7D-846A-44AF-A96C-36FEC41FCAB9}" dt="2024-12-24T21:16:32.372" v="380" actId="20577"/>
          <ac:spMkLst>
            <pc:docMk/>
            <pc:sldMk cId="748095279" sldId="670"/>
            <ac:spMk id="6" creationId="{78C21EC7-1950-2EF9-A0BC-6454BDEF1BB2}"/>
          </ac:spMkLst>
        </pc:spChg>
        <pc:cxnChg chg="mod">
          <ac:chgData name="Pastor Zach Dudenhofer" userId="c4a63011-f6e8-401d-b235-a1891ff3d58e" providerId="ADAL" clId="{CE0C8D7D-846A-44AF-A96C-36FEC41FCAB9}" dt="2024-12-24T21:20:27.768" v="569" actId="1035"/>
          <ac:cxnSpMkLst>
            <pc:docMk/>
            <pc:sldMk cId="748095279" sldId="670"/>
            <ac:cxnSpMk id="4" creationId="{54894BC4-05DC-B884-A0EA-C25BEB0F656D}"/>
          </ac:cxnSpMkLst>
        </pc:cxnChg>
      </pc:sldChg>
      <pc:sldChg chg="modSp add mod">
        <pc:chgData name="Pastor Zach Dudenhofer" userId="c4a63011-f6e8-401d-b235-a1891ff3d58e" providerId="ADAL" clId="{CE0C8D7D-846A-44AF-A96C-36FEC41FCAB9}" dt="2024-12-24T21:24:37.454" v="732" actId="20577"/>
        <pc:sldMkLst>
          <pc:docMk/>
          <pc:sldMk cId="888680187" sldId="671"/>
        </pc:sldMkLst>
        <pc:spChg chg="mod">
          <ac:chgData name="Pastor Zach Dudenhofer" userId="c4a63011-f6e8-401d-b235-a1891ff3d58e" providerId="ADAL" clId="{CE0C8D7D-846A-44AF-A96C-36FEC41FCAB9}" dt="2024-12-24T21:24:37.454" v="732" actId="20577"/>
          <ac:spMkLst>
            <pc:docMk/>
            <pc:sldMk cId="888680187" sldId="671"/>
            <ac:spMk id="2" creationId="{62022AB6-6B0C-E3EA-358D-6FD099710B8F}"/>
          </ac:spMkLst>
        </pc:spChg>
        <pc:spChg chg="mod">
          <ac:chgData name="Pastor Zach Dudenhofer" userId="c4a63011-f6e8-401d-b235-a1891ff3d58e" providerId="ADAL" clId="{CE0C8D7D-846A-44AF-A96C-36FEC41FCAB9}" dt="2024-12-24T21:22:07.626" v="635" actId="115"/>
          <ac:spMkLst>
            <pc:docMk/>
            <pc:sldMk cId="888680187" sldId="671"/>
            <ac:spMk id="3" creationId="{E0C6A70B-0872-8155-CCE0-3F2601365044}"/>
          </ac:spMkLst>
        </pc:spChg>
        <pc:spChg chg="mod">
          <ac:chgData name="Pastor Zach Dudenhofer" userId="c4a63011-f6e8-401d-b235-a1891ff3d58e" providerId="ADAL" clId="{CE0C8D7D-846A-44AF-A96C-36FEC41FCAB9}" dt="2024-12-24T21:21:42.605" v="629" actId="20577"/>
          <ac:spMkLst>
            <pc:docMk/>
            <pc:sldMk cId="888680187" sldId="671"/>
            <ac:spMk id="6" creationId="{78C21EC7-1950-2EF9-A0BC-6454BDEF1BB2}"/>
          </ac:spMkLst>
        </pc:spChg>
        <pc:cxnChg chg="mod">
          <ac:chgData name="Pastor Zach Dudenhofer" userId="c4a63011-f6e8-401d-b235-a1891ff3d58e" providerId="ADAL" clId="{CE0C8D7D-846A-44AF-A96C-36FEC41FCAB9}" dt="2024-12-24T21:23:03.379" v="661" actId="1036"/>
          <ac:cxnSpMkLst>
            <pc:docMk/>
            <pc:sldMk cId="888680187" sldId="671"/>
            <ac:cxnSpMk id="4" creationId="{54894BC4-05DC-B884-A0EA-C25BEB0F656D}"/>
          </ac:cxnSpMkLst>
        </pc:cxnChg>
      </pc:sldChg>
    </pc:docChg>
  </pc:docChgLst>
  <pc:docChgLst>
    <pc:chgData name="Pastor Zach Dudenhofer" userId="c4a63011-f6e8-401d-b235-a1891ff3d58e" providerId="ADAL" clId="{99310D9B-4565-4CAB-8BDF-2A802F2FA453}"/>
    <pc:docChg chg="custSel addSld delSld modSld">
      <pc:chgData name="Pastor Zach Dudenhofer" userId="c4a63011-f6e8-401d-b235-a1891ff3d58e" providerId="ADAL" clId="{99310D9B-4565-4CAB-8BDF-2A802F2FA453}" dt="2025-01-23T19:26:54.141" v="636" actId="27614"/>
      <pc:docMkLst>
        <pc:docMk/>
      </pc:docMkLst>
      <pc:sldChg chg="addSp delSp modSp mod">
        <pc:chgData name="Pastor Zach Dudenhofer" userId="c4a63011-f6e8-401d-b235-a1891ff3d58e" providerId="ADAL" clId="{99310D9B-4565-4CAB-8BDF-2A802F2FA453}" dt="2025-01-23T19:25:59.747" v="626" actId="27614"/>
        <pc:sldMkLst>
          <pc:docMk/>
          <pc:sldMk cId="1649534806" sldId="553"/>
        </pc:sldMkLst>
        <pc:picChg chg="add mod">
          <ac:chgData name="Pastor Zach Dudenhofer" userId="c4a63011-f6e8-401d-b235-a1891ff3d58e" providerId="ADAL" clId="{99310D9B-4565-4CAB-8BDF-2A802F2FA453}" dt="2025-01-23T19:25:59.747" v="626" actId="27614"/>
          <ac:picMkLst>
            <pc:docMk/>
            <pc:sldMk cId="1649534806" sldId="553"/>
            <ac:picMk id="3" creationId="{6A3418E8-4C4D-68B1-78AB-7774E94FB95C}"/>
          </ac:picMkLst>
        </pc:picChg>
        <pc:picChg chg="del">
          <ac:chgData name="Pastor Zach Dudenhofer" userId="c4a63011-f6e8-401d-b235-a1891ff3d58e" providerId="ADAL" clId="{99310D9B-4565-4CAB-8BDF-2A802F2FA453}" dt="2025-01-23T19:25:55.034" v="624" actId="478"/>
          <ac:picMkLst>
            <pc:docMk/>
            <pc:sldMk cId="1649534806" sldId="553"/>
            <ac:picMk id="4" creationId="{85F4A6C7-1362-9F26-5A63-B90AC65CF201}"/>
          </ac:picMkLst>
        </pc:picChg>
      </pc:sldChg>
      <pc:sldChg chg="modSp mod">
        <pc:chgData name="Pastor Zach Dudenhofer" userId="c4a63011-f6e8-401d-b235-a1891ff3d58e" providerId="ADAL" clId="{99310D9B-4565-4CAB-8BDF-2A802F2FA453}" dt="2025-01-23T18:35:24.039" v="1" actId="20577"/>
        <pc:sldMkLst>
          <pc:docMk/>
          <pc:sldMk cId="3516076450" sldId="588"/>
        </pc:sldMkLst>
        <pc:spChg chg="mod">
          <ac:chgData name="Pastor Zach Dudenhofer" userId="c4a63011-f6e8-401d-b235-a1891ff3d58e" providerId="ADAL" clId="{99310D9B-4565-4CAB-8BDF-2A802F2FA453}" dt="2025-01-23T18:35:24.039" v="1" actId="20577"/>
          <ac:spMkLst>
            <pc:docMk/>
            <pc:sldMk cId="3516076450" sldId="588"/>
            <ac:spMk id="3" creationId="{E0C6A70B-0872-8155-CCE0-3F2601365044}"/>
          </ac:spMkLst>
        </pc:spChg>
      </pc:sldChg>
      <pc:sldChg chg="del">
        <pc:chgData name="Pastor Zach Dudenhofer" userId="c4a63011-f6e8-401d-b235-a1891ff3d58e" providerId="ADAL" clId="{99310D9B-4565-4CAB-8BDF-2A802F2FA453}" dt="2025-01-23T19:23:45.545" v="623" actId="47"/>
        <pc:sldMkLst>
          <pc:docMk/>
          <pc:sldMk cId="824853106" sldId="724"/>
        </pc:sldMkLst>
      </pc:sldChg>
      <pc:sldChg chg="del">
        <pc:chgData name="Pastor Zach Dudenhofer" userId="c4a63011-f6e8-401d-b235-a1891ff3d58e" providerId="ADAL" clId="{99310D9B-4565-4CAB-8BDF-2A802F2FA453}" dt="2025-01-23T19:23:45.545" v="623" actId="47"/>
        <pc:sldMkLst>
          <pc:docMk/>
          <pc:sldMk cId="443290172" sldId="725"/>
        </pc:sldMkLst>
      </pc:sldChg>
      <pc:sldChg chg="del">
        <pc:chgData name="Pastor Zach Dudenhofer" userId="c4a63011-f6e8-401d-b235-a1891ff3d58e" providerId="ADAL" clId="{99310D9B-4565-4CAB-8BDF-2A802F2FA453}" dt="2025-01-23T19:23:45.545" v="623" actId="47"/>
        <pc:sldMkLst>
          <pc:docMk/>
          <pc:sldMk cId="3250112680" sldId="726"/>
        </pc:sldMkLst>
      </pc:sldChg>
      <pc:sldChg chg="del">
        <pc:chgData name="Pastor Zach Dudenhofer" userId="c4a63011-f6e8-401d-b235-a1891ff3d58e" providerId="ADAL" clId="{99310D9B-4565-4CAB-8BDF-2A802F2FA453}" dt="2025-01-23T19:23:45.545" v="623" actId="47"/>
        <pc:sldMkLst>
          <pc:docMk/>
          <pc:sldMk cId="772800063" sldId="727"/>
        </pc:sldMkLst>
      </pc:sldChg>
      <pc:sldChg chg="del">
        <pc:chgData name="Pastor Zach Dudenhofer" userId="c4a63011-f6e8-401d-b235-a1891ff3d58e" providerId="ADAL" clId="{99310D9B-4565-4CAB-8BDF-2A802F2FA453}" dt="2025-01-23T19:23:45.545" v="623" actId="47"/>
        <pc:sldMkLst>
          <pc:docMk/>
          <pc:sldMk cId="924655024" sldId="728"/>
        </pc:sldMkLst>
      </pc:sldChg>
      <pc:sldChg chg="del">
        <pc:chgData name="Pastor Zach Dudenhofer" userId="c4a63011-f6e8-401d-b235-a1891ff3d58e" providerId="ADAL" clId="{99310D9B-4565-4CAB-8BDF-2A802F2FA453}" dt="2025-01-23T19:23:45.545" v="623" actId="47"/>
        <pc:sldMkLst>
          <pc:docMk/>
          <pc:sldMk cId="2306182950" sldId="729"/>
        </pc:sldMkLst>
      </pc:sldChg>
      <pc:sldChg chg="del">
        <pc:chgData name="Pastor Zach Dudenhofer" userId="c4a63011-f6e8-401d-b235-a1891ff3d58e" providerId="ADAL" clId="{99310D9B-4565-4CAB-8BDF-2A802F2FA453}" dt="2025-01-23T19:23:45.545" v="623" actId="47"/>
        <pc:sldMkLst>
          <pc:docMk/>
          <pc:sldMk cId="2731764596" sldId="730"/>
        </pc:sldMkLst>
      </pc:sldChg>
      <pc:sldChg chg="del">
        <pc:chgData name="Pastor Zach Dudenhofer" userId="c4a63011-f6e8-401d-b235-a1891ff3d58e" providerId="ADAL" clId="{99310D9B-4565-4CAB-8BDF-2A802F2FA453}" dt="2025-01-23T19:23:45.545" v="623" actId="47"/>
        <pc:sldMkLst>
          <pc:docMk/>
          <pc:sldMk cId="4038080247" sldId="731"/>
        </pc:sldMkLst>
      </pc:sldChg>
      <pc:sldChg chg="del">
        <pc:chgData name="Pastor Zach Dudenhofer" userId="c4a63011-f6e8-401d-b235-a1891ff3d58e" providerId="ADAL" clId="{99310D9B-4565-4CAB-8BDF-2A802F2FA453}" dt="2025-01-23T19:23:45.545" v="623" actId="47"/>
        <pc:sldMkLst>
          <pc:docMk/>
          <pc:sldMk cId="1639573923" sldId="732"/>
        </pc:sldMkLst>
      </pc:sldChg>
      <pc:sldChg chg="del">
        <pc:chgData name="Pastor Zach Dudenhofer" userId="c4a63011-f6e8-401d-b235-a1891ff3d58e" providerId="ADAL" clId="{99310D9B-4565-4CAB-8BDF-2A802F2FA453}" dt="2025-01-23T19:23:45.545" v="623" actId="47"/>
        <pc:sldMkLst>
          <pc:docMk/>
          <pc:sldMk cId="567526814" sldId="733"/>
        </pc:sldMkLst>
      </pc:sldChg>
      <pc:sldChg chg="del">
        <pc:chgData name="Pastor Zach Dudenhofer" userId="c4a63011-f6e8-401d-b235-a1891ff3d58e" providerId="ADAL" clId="{99310D9B-4565-4CAB-8BDF-2A802F2FA453}" dt="2025-01-23T19:23:45.545" v="623" actId="47"/>
        <pc:sldMkLst>
          <pc:docMk/>
          <pc:sldMk cId="4111575943" sldId="734"/>
        </pc:sldMkLst>
      </pc:sldChg>
      <pc:sldChg chg="del">
        <pc:chgData name="Pastor Zach Dudenhofer" userId="c4a63011-f6e8-401d-b235-a1891ff3d58e" providerId="ADAL" clId="{99310D9B-4565-4CAB-8BDF-2A802F2FA453}" dt="2025-01-23T19:23:45.545" v="623" actId="47"/>
        <pc:sldMkLst>
          <pc:docMk/>
          <pc:sldMk cId="971577339" sldId="735"/>
        </pc:sldMkLst>
      </pc:sldChg>
      <pc:sldChg chg="del">
        <pc:chgData name="Pastor Zach Dudenhofer" userId="c4a63011-f6e8-401d-b235-a1891ff3d58e" providerId="ADAL" clId="{99310D9B-4565-4CAB-8BDF-2A802F2FA453}" dt="2025-01-23T19:23:45.545" v="623" actId="47"/>
        <pc:sldMkLst>
          <pc:docMk/>
          <pc:sldMk cId="3724410043" sldId="736"/>
        </pc:sldMkLst>
      </pc:sldChg>
      <pc:sldChg chg="del">
        <pc:chgData name="Pastor Zach Dudenhofer" userId="c4a63011-f6e8-401d-b235-a1891ff3d58e" providerId="ADAL" clId="{99310D9B-4565-4CAB-8BDF-2A802F2FA453}" dt="2025-01-23T19:23:45.545" v="623" actId="47"/>
        <pc:sldMkLst>
          <pc:docMk/>
          <pc:sldMk cId="48063605" sldId="737"/>
        </pc:sldMkLst>
      </pc:sldChg>
      <pc:sldChg chg="del">
        <pc:chgData name="Pastor Zach Dudenhofer" userId="c4a63011-f6e8-401d-b235-a1891ff3d58e" providerId="ADAL" clId="{99310D9B-4565-4CAB-8BDF-2A802F2FA453}" dt="2025-01-23T19:23:45.545" v="623" actId="47"/>
        <pc:sldMkLst>
          <pc:docMk/>
          <pc:sldMk cId="2478442282" sldId="738"/>
        </pc:sldMkLst>
      </pc:sldChg>
      <pc:sldChg chg="del">
        <pc:chgData name="Pastor Zach Dudenhofer" userId="c4a63011-f6e8-401d-b235-a1891ff3d58e" providerId="ADAL" clId="{99310D9B-4565-4CAB-8BDF-2A802F2FA453}" dt="2025-01-23T19:23:45.545" v="623" actId="47"/>
        <pc:sldMkLst>
          <pc:docMk/>
          <pc:sldMk cId="679773994" sldId="739"/>
        </pc:sldMkLst>
      </pc:sldChg>
      <pc:sldChg chg="del">
        <pc:chgData name="Pastor Zach Dudenhofer" userId="c4a63011-f6e8-401d-b235-a1891ff3d58e" providerId="ADAL" clId="{99310D9B-4565-4CAB-8BDF-2A802F2FA453}" dt="2025-01-23T19:23:45.545" v="623" actId="47"/>
        <pc:sldMkLst>
          <pc:docMk/>
          <pc:sldMk cId="2020554586" sldId="740"/>
        </pc:sldMkLst>
      </pc:sldChg>
      <pc:sldChg chg="del">
        <pc:chgData name="Pastor Zach Dudenhofer" userId="c4a63011-f6e8-401d-b235-a1891ff3d58e" providerId="ADAL" clId="{99310D9B-4565-4CAB-8BDF-2A802F2FA453}" dt="2025-01-23T19:23:45.545" v="623" actId="47"/>
        <pc:sldMkLst>
          <pc:docMk/>
          <pc:sldMk cId="1144725449" sldId="741"/>
        </pc:sldMkLst>
      </pc:sldChg>
      <pc:sldChg chg="modSp add mod">
        <pc:chgData name="Pastor Zach Dudenhofer" userId="c4a63011-f6e8-401d-b235-a1891ff3d58e" providerId="ADAL" clId="{99310D9B-4565-4CAB-8BDF-2A802F2FA453}" dt="2025-01-23T18:35:36.701" v="3" actId="20577"/>
        <pc:sldMkLst>
          <pc:docMk/>
          <pc:sldMk cId="1206972731" sldId="742"/>
        </pc:sldMkLst>
        <pc:spChg chg="mod">
          <ac:chgData name="Pastor Zach Dudenhofer" userId="c4a63011-f6e8-401d-b235-a1891ff3d58e" providerId="ADAL" clId="{99310D9B-4565-4CAB-8BDF-2A802F2FA453}" dt="2025-01-23T18:35:36.701" v="3" actId="20577"/>
          <ac:spMkLst>
            <pc:docMk/>
            <pc:sldMk cId="1206972731" sldId="742"/>
            <ac:spMk id="3" creationId="{E0C6A70B-0872-8155-CCE0-3F2601365044}"/>
          </ac:spMkLst>
        </pc:spChg>
      </pc:sldChg>
      <pc:sldChg chg="modSp add mod">
        <pc:chgData name="Pastor Zach Dudenhofer" userId="c4a63011-f6e8-401d-b235-a1891ff3d58e" providerId="ADAL" clId="{99310D9B-4565-4CAB-8BDF-2A802F2FA453}" dt="2025-01-23T18:35:48.381" v="5" actId="20577"/>
        <pc:sldMkLst>
          <pc:docMk/>
          <pc:sldMk cId="1411079798" sldId="743"/>
        </pc:sldMkLst>
        <pc:spChg chg="mod">
          <ac:chgData name="Pastor Zach Dudenhofer" userId="c4a63011-f6e8-401d-b235-a1891ff3d58e" providerId="ADAL" clId="{99310D9B-4565-4CAB-8BDF-2A802F2FA453}" dt="2025-01-23T18:35:48.381" v="5" actId="20577"/>
          <ac:spMkLst>
            <pc:docMk/>
            <pc:sldMk cId="1411079798" sldId="743"/>
            <ac:spMk id="3" creationId="{E0C6A70B-0872-8155-CCE0-3F2601365044}"/>
          </ac:spMkLst>
        </pc:spChg>
      </pc:sldChg>
      <pc:sldChg chg="add">
        <pc:chgData name="Pastor Zach Dudenhofer" userId="c4a63011-f6e8-401d-b235-a1891ff3d58e" providerId="ADAL" clId="{99310D9B-4565-4CAB-8BDF-2A802F2FA453}" dt="2025-01-23T18:35:45.634" v="4" actId="2890"/>
        <pc:sldMkLst>
          <pc:docMk/>
          <pc:sldMk cId="3055273175" sldId="744"/>
        </pc:sldMkLst>
      </pc:sldChg>
      <pc:sldChg chg="delSp modSp add mod">
        <pc:chgData name="Pastor Zach Dudenhofer" userId="c4a63011-f6e8-401d-b235-a1891ff3d58e" providerId="ADAL" clId="{99310D9B-4565-4CAB-8BDF-2A802F2FA453}" dt="2025-01-23T18:36:46.935" v="9" actId="115"/>
        <pc:sldMkLst>
          <pc:docMk/>
          <pc:sldMk cId="1008607389" sldId="745"/>
        </pc:sldMkLst>
        <pc:spChg chg="mod">
          <ac:chgData name="Pastor Zach Dudenhofer" userId="c4a63011-f6e8-401d-b235-a1891ff3d58e" providerId="ADAL" clId="{99310D9B-4565-4CAB-8BDF-2A802F2FA453}" dt="2025-01-23T18:36:46.935" v="9" actId="115"/>
          <ac:spMkLst>
            <pc:docMk/>
            <pc:sldMk cId="1008607389" sldId="745"/>
            <ac:spMk id="3" creationId="{E0C6A70B-0872-8155-CCE0-3F2601365044}"/>
          </ac:spMkLst>
        </pc:spChg>
        <pc:spChg chg="del">
          <ac:chgData name="Pastor Zach Dudenhofer" userId="c4a63011-f6e8-401d-b235-a1891ff3d58e" providerId="ADAL" clId="{99310D9B-4565-4CAB-8BDF-2A802F2FA453}" dt="2025-01-23T18:36:42.626" v="7" actId="478"/>
          <ac:spMkLst>
            <pc:docMk/>
            <pc:sldMk cId="1008607389" sldId="745"/>
            <ac:spMk id="4" creationId="{667C2337-037A-762A-13D7-927B83E9E69A}"/>
          </ac:spMkLst>
        </pc:spChg>
        <pc:cxnChg chg="del">
          <ac:chgData name="Pastor Zach Dudenhofer" userId="c4a63011-f6e8-401d-b235-a1891ff3d58e" providerId="ADAL" clId="{99310D9B-4565-4CAB-8BDF-2A802F2FA453}" dt="2025-01-23T18:36:42.626" v="7" actId="478"/>
          <ac:cxnSpMkLst>
            <pc:docMk/>
            <pc:sldMk cId="1008607389" sldId="745"/>
            <ac:cxnSpMk id="5" creationId="{ED5B87AE-7FA4-2B97-EC00-9C66A121C357}"/>
          </ac:cxnSpMkLst>
        </pc:cxnChg>
      </pc:sldChg>
      <pc:sldChg chg="addSp delSp modSp add mod">
        <pc:chgData name="Pastor Zach Dudenhofer" userId="c4a63011-f6e8-401d-b235-a1891ff3d58e" providerId="ADAL" clId="{99310D9B-4565-4CAB-8BDF-2A802F2FA453}" dt="2025-01-23T18:49:17.270" v="158" actId="115"/>
        <pc:sldMkLst>
          <pc:docMk/>
          <pc:sldMk cId="3834532811" sldId="746"/>
        </pc:sldMkLst>
        <pc:spChg chg="mod">
          <ac:chgData name="Pastor Zach Dudenhofer" userId="c4a63011-f6e8-401d-b235-a1891ff3d58e" providerId="ADAL" clId="{99310D9B-4565-4CAB-8BDF-2A802F2FA453}" dt="2025-01-23T18:44:07.621" v="29" actId="20577"/>
          <ac:spMkLst>
            <pc:docMk/>
            <pc:sldMk cId="3834532811" sldId="746"/>
            <ac:spMk id="2" creationId="{9725AC5F-A538-3B8D-AB2A-8E2086C93F5D}"/>
          </ac:spMkLst>
        </pc:spChg>
        <pc:spChg chg="mod">
          <ac:chgData name="Pastor Zach Dudenhofer" userId="c4a63011-f6e8-401d-b235-a1891ff3d58e" providerId="ADAL" clId="{99310D9B-4565-4CAB-8BDF-2A802F2FA453}" dt="2025-01-23T18:49:17.270" v="158" actId="115"/>
          <ac:spMkLst>
            <pc:docMk/>
            <pc:sldMk cId="3834532811" sldId="746"/>
            <ac:spMk id="3" creationId="{E0C6A70B-0872-8155-CCE0-3F2601365044}"/>
          </ac:spMkLst>
        </pc:spChg>
        <pc:spChg chg="add del mod">
          <ac:chgData name="Pastor Zach Dudenhofer" userId="c4a63011-f6e8-401d-b235-a1891ff3d58e" providerId="ADAL" clId="{99310D9B-4565-4CAB-8BDF-2A802F2FA453}" dt="2025-01-23T18:49:03.893" v="156" actId="478"/>
          <ac:spMkLst>
            <pc:docMk/>
            <pc:sldMk cId="3834532811" sldId="746"/>
            <ac:spMk id="4" creationId="{BBB30944-1FAB-D1A8-D4DF-1CA7D9B910B1}"/>
          </ac:spMkLst>
        </pc:spChg>
        <pc:cxnChg chg="add del mod">
          <ac:chgData name="Pastor Zach Dudenhofer" userId="c4a63011-f6e8-401d-b235-a1891ff3d58e" providerId="ADAL" clId="{99310D9B-4565-4CAB-8BDF-2A802F2FA453}" dt="2025-01-23T18:49:03.893" v="156" actId="478"/>
          <ac:cxnSpMkLst>
            <pc:docMk/>
            <pc:sldMk cId="3834532811" sldId="746"/>
            <ac:cxnSpMk id="5" creationId="{E5C227A5-9A22-BE68-2BFF-E509D189AFC1}"/>
          </ac:cxnSpMkLst>
        </pc:cxnChg>
      </pc:sldChg>
      <pc:sldChg chg="add">
        <pc:chgData name="Pastor Zach Dudenhofer" userId="c4a63011-f6e8-401d-b235-a1891ff3d58e" providerId="ADAL" clId="{99310D9B-4565-4CAB-8BDF-2A802F2FA453}" dt="2025-01-23T18:44:30.546" v="31"/>
        <pc:sldMkLst>
          <pc:docMk/>
          <pc:sldMk cId="2961455539" sldId="747"/>
        </pc:sldMkLst>
      </pc:sldChg>
      <pc:sldChg chg="add">
        <pc:chgData name="Pastor Zach Dudenhofer" userId="c4a63011-f6e8-401d-b235-a1891ff3d58e" providerId="ADAL" clId="{99310D9B-4565-4CAB-8BDF-2A802F2FA453}" dt="2025-01-23T18:48:38.316" v="155" actId="2890"/>
        <pc:sldMkLst>
          <pc:docMk/>
          <pc:sldMk cId="3022982740" sldId="748"/>
        </pc:sldMkLst>
      </pc:sldChg>
      <pc:sldChg chg="modSp add mod">
        <pc:chgData name="Pastor Zach Dudenhofer" userId="c4a63011-f6e8-401d-b235-a1891ff3d58e" providerId="ADAL" clId="{99310D9B-4565-4CAB-8BDF-2A802F2FA453}" dt="2025-01-23T18:51:58.773" v="242" actId="20577"/>
        <pc:sldMkLst>
          <pc:docMk/>
          <pc:sldMk cId="780020444" sldId="749"/>
        </pc:sldMkLst>
        <pc:spChg chg="mod">
          <ac:chgData name="Pastor Zach Dudenhofer" userId="c4a63011-f6e8-401d-b235-a1891ff3d58e" providerId="ADAL" clId="{99310D9B-4565-4CAB-8BDF-2A802F2FA453}" dt="2025-01-23T18:49:55.954" v="165" actId="115"/>
          <ac:spMkLst>
            <pc:docMk/>
            <pc:sldMk cId="780020444" sldId="749"/>
            <ac:spMk id="3" creationId="{E0C6A70B-0872-8155-CCE0-3F2601365044}"/>
          </ac:spMkLst>
        </pc:spChg>
        <pc:spChg chg="mod">
          <ac:chgData name="Pastor Zach Dudenhofer" userId="c4a63011-f6e8-401d-b235-a1891ff3d58e" providerId="ADAL" clId="{99310D9B-4565-4CAB-8BDF-2A802F2FA453}" dt="2025-01-23T18:51:58.773" v="242" actId="20577"/>
          <ac:spMkLst>
            <pc:docMk/>
            <pc:sldMk cId="780020444" sldId="749"/>
            <ac:spMk id="4" creationId="{BBB30944-1FAB-D1A8-D4DF-1CA7D9B910B1}"/>
          </ac:spMkLst>
        </pc:spChg>
        <pc:cxnChg chg="mod">
          <ac:chgData name="Pastor Zach Dudenhofer" userId="c4a63011-f6e8-401d-b235-a1891ff3d58e" providerId="ADAL" clId="{99310D9B-4565-4CAB-8BDF-2A802F2FA453}" dt="2025-01-23T18:50:18.798" v="201" actId="1036"/>
          <ac:cxnSpMkLst>
            <pc:docMk/>
            <pc:sldMk cId="780020444" sldId="749"/>
            <ac:cxnSpMk id="5" creationId="{E5C227A5-9A22-BE68-2BFF-E509D189AFC1}"/>
          </ac:cxnSpMkLst>
        </pc:cxnChg>
      </pc:sldChg>
      <pc:sldChg chg="modSp add mod">
        <pc:chgData name="Pastor Zach Dudenhofer" userId="c4a63011-f6e8-401d-b235-a1891ff3d58e" providerId="ADAL" clId="{99310D9B-4565-4CAB-8BDF-2A802F2FA453}" dt="2025-01-23T18:58:40.277" v="331" actId="20577"/>
        <pc:sldMkLst>
          <pc:docMk/>
          <pc:sldMk cId="697806060" sldId="750"/>
        </pc:sldMkLst>
        <pc:spChg chg="mod">
          <ac:chgData name="Pastor Zach Dudenhofer" userId="c4a63011-f6e8-401d-b235-a1891ff3d58e" providerId="ADAL" clId="{99310D9B-4565-4CAB-8BDF-2A802F2FA453}" dt="2025-01-23T18:52:32.551" v="249" actId="115"/>
          <ac:spMkLst>
            <pc:docMk/>
            <pc:sldMk cId="697806060" sldId="750"/>
            <ac:spMk id="3" creationId="{E0C6A70B-0872-8155-CCE0-3F2601365044}"/>
          </ac:spMkLst>
        </pc:spChg>
        <pc:spChg chg="mod">
          <ac:chgData name="Pastor Zach Dudenhofer" userId="c4a63011-f6e8-401d-b235-a1891ff3d58e" providerId="ADAL" clId="{99310D9B-4565-4CAB-8BDF-2A802F2FA453}" dt="2025-01-23T18:58:40.277" v="331" actId="20577"/>
          <ac:spMkLst>
            <pc:docMk/>
            <pc:sldMk cId="697806060" sldId="750"/>
            <ac:spMk id="4" creationId="{BBB30944-1FAB-D1A8-D4DF-1CA7D9B910B1}"/>
          </ac:spMkLst>
        </pc:spChg>
      </pc:sldChg>
      <pc:sldChg chg="modSp add del mod">
        <pc:chgData name="Pastor Zach Dudenhofer" userId="c4a63011-f6e8-401d-b235-a1891ff3d58e" providerId="ADAL" clId="{99310D9B-4565-4CAB-8BDF-2A802F2FA453}" dt="2025-01-23T18:59:24.248" v="346" actId="47"/>
        <pc:sldMkLst>
          <pc:docMk/>
          <pc:sldMk cId="1706143101" sldId="751"/>
        </pc:sldMkLst>
        <pc:spChg chg="mod">
          <ac:chgData name="Pastor Zach Dudenhofer" userId="c4a63011-f6e8-401d-b235-a1891ff3d58e" providerId="ADAL" clId="{99310D9B-4565-4CAB-8BDF-2A802F2FA453}" dt="2025-01-23T18:59:15.956" v="345" actId="20577"/>
          <ac:spMkLst>
            <pc:docMk/>
            <pc:sldMk cId="1706143101" sldId="751"/>
            <ac:spMk id="2" creationId="{9725AC5F-A538-3B8D-AB2A-8E2086C93F5D}"/>
          </ac:spMkLst>
        </pc:spChg>
      </pc:sldChg>
      <pc:sldChg chg="addSp delSp modSp add mod">
        <pc:chgData name="Pastor Zach Dudenhofer" userId="c4a63011-f6e8-401d-b235-a1891ff3d58e" providerId="ADAL" clId="{99310D9B-4565-4CAB-8BDF-2A802F2FA453}" dt="2025-01-23T19:00:14.278" v="374" actId="115"/>
        <pc:sldMkLst>
          <pc:docMk/>
          <pc:sldMk cId="3534064580" sldId="751"/>
        </pc:sldMkLst>
        <pc:spChg chg="del">
          <ac:chgData name="Pastor Zach Dudenhofer" userId="c4a63011-f6e8-401d-b235-a1891ff3d58e" providerId="ADAL" clId="{99310D9B-4565-4CAB-8BDF-2A802F2FA453}" dt="2025-01-23T18:59:42.908" v="348" actId="478"/>
          <ac:spMkLst>
            <pc:docMk/>
            <pc:sldMk cId="3534064580" sldId="751"/>
            <ac:spMk id="2" creationId="{9725AC5F-A538-3B8D-AB2A-8E2086C93F5D}"/>
          </ac:spMkLst>
        </pc:spChg>
        <pc:spChg chg="mod">
          <ac:chgData name="Pastor Zach Dudenhofer" userId="c4a63011-f6e8-401d-b235-a1891ff3d58e" providerId="ADAL" clId="{99310D9B-4565-4CAB-8BDF-2A802F2FA453}" dt="2025-01-23T19:00:14.278" v="374" actId="115"/>
          <ac:spMkLst>
            <pc:docMk/>
            <pc:sldMk cId="3534064580" sldId="751"/>
            <ac:spMk id="3" creationId="{E0C6A70B-0872-8155-CCE0-3F2601365044}"/>
          </ac:spMkLst>
        </pc:spChg>
        <pc:spChg chg="add del mod">
          <ac:chgData name="Pastor Zach Dudenhofer" userId="c4a63011-f6e8-401d-b235-a1891ff3d58e" providerId="ADAL" clId="{99310D9B-4565-4CAB-8BDF-2A802F2FA453}" dt="2025-01-23T18:59:44.684" v="349" actId="478"/>
          <ac:spMkLst>
            <pc:docMk/>
            <pc:sldMk cId="3534064580" sldId="751"/>
            <ac:spMk id="5" creationId="{DA22E13E-C476-8C43-7B43-1BE35D283B3E}"/>
          </ac:spMkLst>
        </pc:spChg>
        <pc:spChg chg="add mod">
          <ac:chgData name="Pastor Zach Dudenhofer" userId="c4a63011-f6e8-401d-b235-a1891ff3d58e" providerId="ADAL" clId="{99310D9B-4565-4CAB-8BDF-2A802F2FA453}" dt="2025-01-23T18:59:59.757" v="370" actId="20577"/>
          <ac:spMkLst>
            <pc:docMk/>
            <pc:sldMk cId="3534064580" sldId="751"/>
            <ac:spMk id="6" creationId="{ABF9ACDD-D630-E2C6-7053-6F8C3622E5AC}"/>
          </ac:spMkLst>
        </pc:spChg>
      </pc:sldChg>
      <pc:sldChg chg="modSp add mod">
        <pc:chgData name="Pastor Zach Dudenhofer" userId="c4a63011-f6e8-401d-b235-a1891ff3d58e" providerId="ADAL" clId="{99310D9B-4565-4CAB-8BDF-2A802F2FA453}" dt="2025-01-23T19:00:34.390" v="377" actId="115"/>
        <pc:sldMkLst>
          <pc:docMk/>
          <pc:sldMk cId="1468762510" sldId="752"/>
        </pc:sldMkLst>
        <pc:spChg chg="mod">
          <ac:chgData name="Pastor Zach Dudenhofer" userId="c4a63011-f6e8-401d-b235-a1891ff3d58e" providerId="ADAL" clId="{99310D9B-4565-4CAB-8BDF-2A802F2FA453}" dt="2025-01-23T19:00:34.390" v="377" actId="115"/>
          <ac:spMkLst>
            <pc:docMk/>
            <pc:sldMk cId="1468762510" sldId="752"/>
            <ac:spMk id="3" creationId="{E0C6A70B-0872-8155-CCE0-3F2601365044}"/>
          </ac:spMkLst>
        </pc:spChg>
      </pc:sldChg>
      <pc:sldChg chg="addSp modSp add mod">
        <pc:chgData name="Pastor Zach Dudenhofer" userId="c4a63011-f6e8-401d-b235-a1891ff3d58e" providerId="ADAL" clId="{99310D9B-4565-4CAB-8BDF-2A802F2FA453}" dt="2025-01-23T19:21:49.843" v="537" actId="20577"/>
        <pc:sldMkLst>
          <pc:docMk/>
          <pc:sldMk cId="3876519888" sldId="753"/>
        </pc:sldMkLst>
        <pc:spChg chg="add mod">
          <ac:chgData name="Pastor Zach Dudenhofer" userId="c4a63011-f6e8-401d-b235-a1891ff3d58e" providerId="ADAL" clId="{99310D9B-4565-4CAB-8BDF-2A802F2FA453}" dt="2025-01-23T19:21:49.843" v="537" actId="20577"/>
          <ac:spMkLst>
            <pc:docMk/>
            <pc:sldMk cId="3876519888" sldId="753"/>
            <ac:spMk id="2" creationId="{92342F78-651F-2666-7795-6FD529C61A7A}"/>
          </ac:spMkLst>
        </pc:spChg>
        <pc:spChg chg="mod">
          <ac:chgData name="Pastor Zach Dudenhofer" userId="c4a63011-f6e8-401d-b235-a1891ff3d58e" providerId="ADAL" clId="{99310D9B-4565-4CAB-8BDF-2A802F2FA453}" dt="2025-01-23T19:00:50.927" v="380" actId="115"/>
          <ac:spMkLst>
            <pc:docMk/>
            <pc:sldMk cId="3876519888" sldId="753"/>
            <ac:spMk id="3" creationId="{E0C6A70B-0872-8155-CCE0-3F2601365044}"/>
          </ac:spMkLst>
        </pc:spChg>
        <pc:cxnChg chg="add mod">
          <ac:chgData name="Pastor Zach Dudenhofer" userId="c4a63011-f6e8-401d-b235-a1891ff3d58e" providerId="ADAL" clId="{99310D9B-4565-4CAB-8BDF-2A802F2FA453}" dt="2025-01-23T19:08:13.652" v="521" actId="1035"/>
          <ac:cxnSpMkLst>
            <pc:docMk/>
            <pc:sldMk cId="3876519888" sldId="753"/>
            <ac:cxnSpMk id="4" creationId="{B9737862-1B5E-277D-3070-A1710BC995B8}"/>
          </ac:cxnSpMkLst>
        </pc:cxnChg>
      </pc:sldChg>
      <pc:sldChg chg="modSp add mod">
        <pc:chgData name="Pastor Zach Dudenhofer" userId="c4a63011-f6e8-401d-b235-a1891ff3d58e" providerId="ADAL" clId="{99310D9B-4565-4CAB-8BDF-2A802F2FA453}" dt="2025-01-23T19:22:07.701" v="544" actId="115"/>
        <pc:sldMkLst>
          <pc:docMk/>
          <pc:sldMk cId="3597221444" sldId="754"/>
        </pc:sldMkLst>
        <pc:spChg chg="mod">
          <ac:chgData name="Pastor Zach Dudenhofer" userId="c4a63011-f6e8-401d-b235-a1891ff3d58e" providerId="ADAL" clId="{99310D9B-4565-4CAB-8BDF-2A802F2FA453}" dt="2025-01-23T19:22:07.701" v="544" actId="115"/>
          <ac:spMkLst>
            <pc:docMk/>
            <pc:sldMk cId="3597221444" sldId="754"/>
            <ac:spMk id="3" creationId="{E0C6A70B-0872-8155-CCE0-3F2601365044}"/>
          </ac:spMkLst>
        </pc:spChg>
      </pc:sldChg>
      <pc:sldChg chg="modSp add mod">
        <pc:chgData name="Pastor Zach Dudenhofer" userId="c4a63011-f6e8-401d-b235-a1891ff3d58e" providerId="ADAL" clId="{99310D9B-4565-4CAB-8BDF-2A802F2FA453}" dt="2025-01-23T19:23:28.708" v="622" actId="20577"/>
        <pc:sldMkLst>
          <pc:docMk/>
          <pc:sldMk cId="4274625254" sldId="755"/>
        </pc:sldMkLst>
        <pc:spChg chg="mod">
          <ac:chgData name="Pastor Zach Dudenhofer" userId="c4a63011-f6e8-401d-b235-a1891ff3d58e" providerId="ADAL" clId="{99310D9B-4565-4CAB-8BDF-2A802F2FA453}" dt="2025-01-23T19:23:28.708" v="622" actId="20577"/>
          <ac:spMkLst>
            <pc:docMk/>
            <pc:sldMk cId="4274625254" sldId="755"/>
            <ac:spMk id="2" creationId="{92342F78-651F-2666-7795-6FD529C61A7A}"/>
          </ac:spMkLst>
        </pc:spChg>
        <pc:spChg chg="mod">
          <ac:chgData name="Pastor Zach Dudenhofer" userId="c4a63011-f6e8-401d-b235-a1891ff3d58e" providerId="ADAL" clId="{99310D9B-4565-4CAB-8BDF-2A802F2FA453}" dt="2025-01-23T19:22:30.933" v="549" actId="115"/>
          <ac:spMkLst>
            <pc:docMk/>
            <pc:sldMk cId="4274625254" sldId="755"/>
            <ac:spMk id="3" creationId="{E0C6A70B-0872-8155-CCE0-3F2601365044}"/>
          </ac:spMkLst>
        </pc:spChg>
        <pc:cxnChg chg="mod">
          <ac:chgData name="Pastor Zach Dudenhofer" userId="c4a63011-f6e8-401d-b235-a1891ff3d58e" providerId="ADAL" clId="{99310D9B-4565-4CAB-8BDF-2A802F2FA453}" dt="2025-01-23T19:23:04.332" v="616" actId="1036"/>
          <ac:cxnSpMkLst>
            <pc:docMk/>
            <pc:sldMk cId="4274625254" sldId="755"/>
            <ac:cxnSpMk id="4" creationId="{B9737862-1B5E-277D-3070-A1710BC995B8}"/>
          </ac:cxnSpMkLst>
        </pc:cxnChg>
      </pc:sldChg>
      <pc:sldChg chg="addSp modSp new mod">
        <pc:chgData name="Pastor Zach Dudenhofer" userId="c4a63011-f6e8-401d-b235-a1891ff3d58e" providerId="ADAL" clId="{99310D9B-4565-4CAB-8BDF-2A802F2FA453}" dt="2025-01-23T19:26:08.802" v="630" actId="962"/>
        <pc:sldMkLst>
          <pc:docMk/>
          <pc:sldMk cId="511457683" sldId="756"/>
        </pc:sldMkLst>
        <pc:picChg chg="add mod">
          <ac:chgData name="Pastor Zach Dudenhofer" userId="c4a63011-f6e8-401d-b235-a1891ff3d58e" providerId="ADAL" clId="{99310D9B-4565-4CAB-8BDF-2A802F2FA453}" dt="2025-01-23T19:26:08.802" v="630" actId="962"/>
          <ac:picMkLst>
            <pc:docMk/>
            <pc:sldMk cId="511457683" sldId="756"/>
            <ac:picMk id="3" creationId="{94926F0A-15F2-38F0-73EE-F4D41C5504E3}"/>
          </ac:picMkLst>
        </pc:picChg>
      </pc:sldChg>
      <pc:sldChg chg="addSp modSp new mod">
        <pc:chgData name="Pastor Zach Dudenhofer" userId="c4a63011-f6e8-401d-b235-a1891ff3d58e" providerId="ADAL" clId="{99310D9B-4565-4CAB-8BDF-2A802F2FA453}" dt="2025-01-23T19:26:14.496" v="633" actId="27614"/>
        <pc:sldMkLst>
          <pc:docMk/>
          <pc:sldMk cId="3360606864" sldId="757"/>
        </pc:sldMkLst>
        <pc:picChg chg="add mod">
          <ac:chgData name="Pastor Zach Dudenhofer" userId="c4a63011-f6e8-401d-b235-a1891ff3d58e" providerId="ADAL" clId="{99310D9B-4565-4CAB-8BDF-2A802F2FA453}" dt="2025-01-23T19:26:14.496" v="633" actId="27614"/>
          <ac:picMkLst>
            <pc:docMk/>
            <pc:sldMk cId="3360606864" sldId="757"/>
            <ac:picMk id="3" creationId="{63899211-D400-1541-A6D8-6DC74962083F}"/>
          </ac:picMkLst>
        </pc:picChg>
      </pc:sldChg>
      <pc:sldChg chg="addSp modSp new mod">
        <pc:chgData name="Pastor Zach Dudenhofer" userId="c4a63011-f6e8-401d-b235-a1891ff3d58e" providerId="ADAL" clId="{99310D9B-4565-4CAB-8BDF-2A802F2FA453}" dt="2025-01-23T19:26:54.141" v="636" actId="27614"/>
        <pc:sldMkLst>
          <pc:docMk/>
          <pc:sldMk cId="3905141322" sldId="758"/>
        </pc:sldMkLst>
        <pc:picChg chg="add mod">
          <ac:chgData name="Pastor Zach Dudenhofer" userId="c4a63011-f6e8-401d-b235-a1891ff3d58e" providerId="ADAL" clId="{99310D9B-4565-4CAB-8BDF-2A802F2FA453}" dt="2025-01-23T19:26:54.141" v="636" actId="27614"/>
          <ac:picMkLst>
            <pc:docMk/>
            <pc:sldMk cId="3905141322" sldId="758"/>
            <ac:picMk id="3" creationId="{A498E250-8AA2-B72F-E37C-E866E9FD91D3}"/>
          </ac:picMkLst>
        </pc:picChg>
      </pc:sldChg>
    </pc:docChg>
  </pc:docChgLst>
  <pc:docChgLst>
    <pc:chgData name="Pastor Zach Dudenhofer" userId="c4a63011-f6e8-401d-b235-a1891ff3d58e" providerId="ADAL" clId="{5CF1CA96-35AD-4391-9195-6D167268EC19}"/>
    <pc:docChg chg="undo redo custSel addSld delSld modSld">
      <pc:chgData name="Pastor Zach Dudenhofer" userId="c4a63011-f6e8-401d-b235-a1891ff3d58e" providerId="ADAL" clId="{5CF1CA96-35AD-4391-9195-6D167268EC19}" dt="2024-06-22T01:01:15.511" v="1928" actId="962"/>
      <pc:docMkLst>
        <pc:docMk/>
      </pc:docMkLst>
      <pc:sldChg chg="del">
        <pc:chgData name="Pastor Zach Dudenhofer" userId="c4a63011-f6e8-401d-b235-a1891ff3d58e" providerId="ADAL" clId="{5CF1CA96-35AD-4391-9195-6D167268EC19}" dt="2024-06-21T23:25:21.643" v="0" actId="47"/>
        <pc:sldMkLst>
          <pc:docMk/>
          <pc:sldMk cId="643197378" sldId="258"/>
        </pc:sldMkLst>
      </pc:sldChg>
      <pc:sldChg chg="del">
        <pc:chgData name="Pastor Zach Dudenhofer" userId="c4a63011-f6e8-401d-b235-a1891ff3d58e" providerId="ADAL" clId="{5CF1CA96-35AD-4391-9195-6D167268EC19}" dt="2024-06-21T23:25:21.643" v="0" actId="47"/>
        <pc:sldMkLst>
          <pc:docMk/>
          <pc:sldMk cId="588852443" sldId="259"/>
        </pc:sldMkLst>
      </pc:sldChg>
      <pc:sldChg chg="del">
        <pc:chgData name="Pastor Zach Dudenhofer" userId="c4a63011-f6e8-401d-b235-a1891ff3d58e" providerId="ADAL" clId="{5CF1CA96-35AD-4391-9195-6D167268EC19}" dt="2024-06-21T23:25:21.643" v="0" actId="47"/>
        <pc:sldMkLst>
          <pc:docMk/>
          <pc:sldMk cId="4128862498" sldId="260"/>
        </pc:sldMkLst>
      </pc:sldChg>
      <pc:sldChg chg="del">
        <pc:chgData name="Pastor Zach Dudenhofer" userId="c4a63011-f6e8-401d-b235-a1891ff3d58e" providerId="ADAL" clId="{5CF1CA96-35AD-4391-9195-6D167268EC19}" dt="2024-06-21T23:25:21.643" v="0" actId="47"/>
        <pc:sldMkLst>
          <pc:docMk/>
          <pc:sldMk cId="2693427324" sldId="261"/>
        </pc:sldMkLst>
      </pc:sldChg>
      <pc:sldChg chg="del">
        <pc:chgData name="Pastor Zach Dudenhofer" userId="c4a63011-f6e8-401d-b235-a1891ff3d58e" providerId="ADAL" clId="{5CF1CA96-35AD-4391-9195-6D167268EC19}" dt="2024-06-21T23:25:21.643" v="0" actId="47"/>
        <pc:sldMkLst>
          <pc:docMk/>
          <pc:sldMk cId="4175257608" sldId="262"/>
        </pc:sldMkLst>
      </pc:sldChg>
      <pc:sldChg chg="addSp delSp modSp mod">
        <pc:chgData name="Pastor Zach Dudenhofer" userId="c4a63011-f6e8-401d-b235-a1891ff3d58e" providerId="ADAL" clId="{5CF1CA96-35AD-4391-9195-6D167268EC19}" dt="2024-06-22T00:01:02.595" v="468" actId="27614"/>
        <pc:sldMkLst>
          <pc:docMk/>
          <pc:sldMk cId="785318392" sldId="263"/>
        </pc:sldMkLst>
        <pc:picChg chg="add del mod">
          <ac:chgData name="Pastor Zach Dudenhofer" userId="c4a63011-f6e8-401d-b235-a1891ff3d58e" providerId="ADAL" clId="{5CF1CA96-35AD-4391-9195-6D167268EC19}" dt="2024-06-21T23:43:42.945" v="5" actId="478"/>
          <ac:picMkLst>
            <pc:docMk/>
            <pc:sldMk cId="785318392" sldId="263"/>
            <ac:picMk id="3" creationId="{4226D310-603B-8DD6-CB16-1B5B9E3DF40C}"/>
          </ac:picMkLst>
        </pc:picChg>
        <pc:picChg chg="del">
          <ac:chgData name="Pastor Zach Dudenhofer" userId="c4a63011-f6e8-401d-b235-a1891ff3d58e" providerId="ADAL" clId="{5CF1CA96-35AD-4391-9195-6D167268EC19}" dt="2024-06-21T23:41:45.541" v="1" actId="478"/>
          <ac:picMkLst>
            <pc:docMk/>
            <pc:sldMk cId="785318392" sldId="263"/>
            <ac:picMk id="5" creationId="{6DD17922-BC81-25AC-1F67-3C6DA9020BEF}"/>
          </ac:picMkLst>
        </pc:picChg>
        <pc:picChg chg="add del mod">
          <ac:chgData name="Pastor Zach Dudenhofer" userId="c4a63011-f6e8-401d-b235-a1891ff3d58e" providerId="ADAL" clId="{5CF1CA96-35AD-4391-9195-6D167268EC19}" dt="2024-06-22T00:00:57.815" v="466" actId="478"/>
          <ac:picMkLst>
            <pc:docMk/>
            <pc:sldMk cId="785318392" sldId="263"/>
            <ac:picMk id="6" creationId="{E231AA59-3D4E-8B59-AF00-7112AEBFD1FD}"/>
          </ac:picMkLst>
        </pc:picChg>
        <pc:picChg chg="add mod">
          <ac:chgData name="Pastor Zach Dudenhofer" userId="c4a63011-f6e8-401d-b235-a1891ff3d58e" providerId="ADAL" clId="{5CF1CA96-35AD-4391-9195-6D167268EC19}" dt="2024-06-22T00:01:02.595" v="468" actId="27614"/>
          <ac:picMkLst>
            <pc:docMk/>
            <pc:sldMk cId="785318392" sldId="263"/>
            <ac:picMk id="8" creationId="{339308F9-92EF-B664-9E96-57941D917246}"/>
          </ac:picMkLst>
        </pc:picChg>
        <pc:picChg chg="del">
          <ac:chgData name="Pastor Zach Dudenhofer" userId="c4a63011-f6e8-401d-b235-a1891ff3d58e" providerId="ADAL" clId="{5CF1CA96-35AD-4391-9195-6D167268EC19}" dt="2024-06-21T23:41:45.541" v="1" actId="478"/>
          <ac:picMkLst>
            <pc:docMk/>
            <pc:sldMk cId="785318392" sldId="263"/>
            <ac:picMk id="3074" creationId="{692C2E17-E621-000D-5E2F-B17B51E68D62}"/>
          </ac:picMkLst>
        </pc:picChg>
      </pc:sldChg>
      <pc:sldChg chg="modSp mod">
        <pc:chgData name="Pastor Zach Dudenhofer" userId="c4a63011-f6e8-401d-b235-a1891ff3d58e" providerId="ADAL" clId="{5CF1CA96-35AD-4391-9195-6D167268EC19}" dt="2024-06-22T00:05:20.632" v="704" actId="14100"/>
        <pc:sldMkLst>
          <pc:docMk/>
          <pc:sldMk cId="2667535529" sldId="264"/>
        </pc:sldMkLst>
        <pc:spChg chg="mod">
          <ac:chgData name="Pastor Zach Dudenhofer" userId="c4a63011-f6e8-401d-b235-a1891ff3d58e" providerId="ADAL" clId="{5CF1CA96-35AD-4391-9195-6D167268EC19}" dt="2024-06-22T00:02:17.425" v="525" actId="113"/>
          <ac:spMkLst>
            <pc:docMk/>
            <pc:sldMk cId="2667535529" sldId="264"/>
            <ac:spMk id="2" creationId="{9725AC5F-A538-3B8D-AB2A-8E2086C93F5D}"/>
          </ac:spMkLst>
        </pc:spChg>
        <pc:spChg chg="mod">
          <ac:chgData name="Pastor Zach Dudenhofer" userId="c4a63011-f6e8-401d-b235-a1891ff3d58e" providerId="ADAL" clId="{5CF1CA96-35AD-4391-9195-6D167268EC19}" dt="2024-06-22T00:05:20.632" v="704" actId="14100"/>
          <ac:spMkLst>
            <pc:docMk/>
            <pc:sldMk cId="2667535529" sldId="264"/>
            <ac:spMk id="3" creationId="{E0C6A70B-0872-8155-CCE0-3F2601365044}"/>
          </ac:spMkLst>
        </pc:spChg>
      </pc:sldChg>
      <pc:sldChg chg="modSp mod">
        <pc:chgData name="Pastor Zach Dudenhofer" userId="c4a63011-f6e8-401d-b235-a1891ff3d58e" providerId="ADAL" clId="{5CF1CA96-35AD-4391-9195-6D167268EC19}" dt="2024-06-22T00:08:01.397" v="732" actId="14100"/>
        <pc:sldMkLst>
          <pc:docMk/>
          <pc:sldMk cId="2733882958" sldId="265"/>
        </pc:sldMkLst>
        <pc:spChg chg="mod">
          <ac:chgData name="Pastor Zach Dudenhofer" userId="c4a63011-f6e8-401d-b235-a1891ff3d58e" providerId="ADAL" clId="{5CF1CA96-35AD-4391-9195-6D167268EC19}" dt="2024-06-22T00:07:35.583" v="727" actId="20577"/>
          <ac:spMkLst>
            <pc:docMk/>
            <pc:sldMk cId="2733882958" sldId="265"/>
            <ac:spMk id="2" creationId="{9725AC5F-A538-3B8D-AB2A-8E2086C93F5D}"/>
          </ac:spMkLst>
        </pc:spChg>
        <pc:spChg chg="mod">
          <ac:chgData name="Pastor Zach Dudenhofer" userId="c4a63011-f6e8-401d-b235-a1891ff3d58e" providerId="ADAL" clId="{5CF1CA96-35AD-4391-9195-6D167268EC19}" dt="2024-06-22T00:08:01.397" v="732" actId="14100"/>
          <ac:spMkLst>
            <pc:docMk/>
            <pc:sldMk cId="2733882958" sldId="265"/>
            <ac:spMk id="3" creationId="{E0C6A70B-0872-8155-CCE0-3F2601365044}"/>
          </ac:spMkLst>
        </pc:spChg>
      </pc:sldChg>
      <pc:sldChg chg="modSp mod">
        <pc:chgData name="Pastor Zach Dudenhofer" userId="c4a63011-f6e8-401d-b235-a1891ff3d58e" providerId="ADAL" clId="{5CF1CA96-35AD-4391-9195-6D167268EC19}" dt="2024-06-22T00:10:39.665" v="780" actId="20577"/>
        <pc:sldMkLst>
          <pc:docMk/>
          <pc:sldMk cId="2572893773" sldId="266"/>
        </pc:sldMkLst>
        <pc:spChg chg="mod">
          <ac:chgData name="Pastor Zach Dudenhofer" userId="c4a63011-f6e8-401d-b235-a1891ff3d58e" providerId="ADAL" clId="{5CF1CA96-35AD-4391-9195-6D167268EC19}" dt="2024-06-22T00:10:39.665" v="780" actId="20577"/>
          <ac:spMkLst>
            <pc:docMk/>
            <pc:sldMk cId="2572893773" sldId="266"/>
            <ac:spMk id="2" creationId="{9725AC5F-A538-3B8D-AB2A-8E2086C93F5D}"/>
          </ac:spMkLst>
        </pc:spChg>
        <pc:spChg chg="mod">
          <ac:chgData name="Pastor Zach Dudenhofer" userId="c4a63011-f6e8-401d-b235-a1891ff3d58e" providerId="ADAL" clId="{5CF1CA96-35AD-4391-9195-6D167268EC19}" dt="2024-06-22T00:10:31.280" v="775" actId="255"/>
          <ac:spMkLst>
            <pc:docMk/>
            <pc:sldMk cId="2572893773" sldId="266"/>
            <ac:spMk id="3" creationId="{E0C6A70B-0872-8155-CCE0-3F2601365044}"/>
          </ac:spMkLst>
        </pc:spChg>
      </pc:sldChg>
      <pc:sldChg chg="del">
        <pc:chgData name="Pastor Zach Dudenhofer" userId="c4a63011-f6e8-401d-b235-a1891ff3d58e" providerId="ADAL" clId="{5CF1CA96-35AD-4391-9195-6D167268EC19}" dt="2024-06-22T00:18:24.030" v="890" actId="47"/>
        <pc:sldMkLst>
          <pc:docMk/>
          <pc:sldMk cId="538984856" sldId="267"/>
        </pc:sldMkLst>
      </pc:sldChg>
      <pc:sldChg chg="del">
        <pc:chgData name="Pastor Zach Dudenhofer" userId="c4a63011-f6e8-401d-b235-a1891ff3d58e" providerId="ADAL" clId="{5CF1CA96-35AD-4391-9195-6D167268EC19}" dt="2024-06-21T23:25:21.643" v="0" actId="47"/>
        <pc:sldMkLst>
          <pc:docMk/>
          <pc:sldMk cId="4255728511" sldId="268"/>
        </pc:sldMkLst>
      </pc:sldChg>
      <pc:sldChg chg="del">
        <pc:chgData name="Pastor Zach Dudenhofer" userId="c4a63011-f6e8-401d-b235-a1891ff3d58e" providerId="ADAL" clId="{5CF1CA96-35AD-4391-9195-6D167268EC19}" dt="2024-06-21T23:25:21.643" v="0" actId="47"/>
        <pc:sldMkLst>
          <pc:docMk/>
          <pc:sldMk cId="3641388306" sldId="269"/>
        </pc:sldMkLst>
      </pc:sldChg>
      <pc:sldChg chg="del">
        <pc:chgData name="Pastor Zach Dudenhofer" userId="c4a63011-f6e8-401d-b235-a1891ff3d58e" providerId="ADAL" clId="{5CF1CA96-35AD-4391-9195-6D167268EC19}" dt="2024-06-21T23:25:21.643" v="0" actId="47"/>
        <pc:sldMkLst>
          <pc:docMk/>
          <pc:sldMk cId="2183843634" sldId="270"/>
        </pc:sldMkLst>
      </pc:sldChg>
      <pc:sldChg chg="del">
        <pc:chgData name="Pastor Zach Dudenhofer" userId="c4a63011-f6e8-401d-b235-a1891ff3d58e" providerId="ADAL" clId="{5CF1CA96-35AD-4391-9195-6D167268EC19}" dt="2024-06-21T23:25:21.643" v="0" actId="47"/>
        <pc:sldMkLst>
          <pc:docMk/>
          <pc:sldMk cId="1145352006" sldId="271"/>
        </pc:sldMkLst>
      </pc:sldChg>
      <pc:sldChg chg="modSp del mod">
        <pc:chgData name="Pastor Zach Dudenhofer" userId="c4a63011-f6e8-401d-b235-a1891ff3d58e" providerId="ADAL" clId="{5CF1CA96-35AD-4391-9195-6D167268EC19}" dt="2024-06-22T00:19:29.650" v="918" actId="47"/>
        <pc:sldMkLst>
          <pc:docMk/>
          <pc:sldMk cId="1124919474" sldId="272"/>
        </pc:sldMkLst>
        <pc:spChg chg="mod">
          <ac:chgData name="Pastor Zach Dudenhofer" userId="c4a63011-f6e8-401d-b235-a1891ff3d58e" providerId="ADAL" clId="{5CF1CA96-35AD-4391-9195-6D167268EC19}" dt="2024-06-22T00:18:42.039" v="900" actId="20577"/>
          <ac:spMkLst>
            <pc:docMk/>
            <pc:sldMk cId="1124919474" sldId="272"/>
            <ac:spMk id="2" creationId="{9725AC5F-A538-3B8D-AB2A-8E2086C93F5D}"/>
          </ac:spMkLst>
        </pc:spChg>
      </pc:sldChg>
      <pc:sldChg chg="del">
        <pc:chgData name="Pastor Zach Dudenhofer" userId="c4a63011-f6e8-401d-b235-a1891ff3d58e" providerId="ADAL" clId="{5CF1CA96-35AD-4391-9195-6D167268EC19}" dt="2024-06-22T00:58:34.948" v="1911" actId="47"/>
        <pc:sldMkLst>
          <pc:docMk/>
          <pc:sldMk cId="1673283619" sldId="273"/>
        </pc:sldMkLst>
      </pc:sldChg>
      <pc:sldChg chg="del">
        <pc:chgData name="Pastor Zach Dudenhofer" userId="c4a63011-f6e8-401d-b235-a1891ff3d58e" providerId="ADAL" clId="{5CF1CA96-35AD-4391-9195-6D167268EC19}" dt="2024-06-22T00:58:34.948" v="1911" actId="47"/>
        <pc:sldMkLst>
          <pc:docMk/>
          <pc:sldMk cId="3199336334" sldId="274"/>
        </pc:sldMkLst>
      </pc:sldChg>
      <pc:sldChg chg="del">
        <pc:chgData name="Pastor Zach Dudenhofer" userId="c4a63011-f6e8-401d-b235-a1891ff3d58e" providerId="ADAL" clId="{5CF1CA96-35AD-4391-9195-6D167268EC19}" dt="2024-06-22T00:58:34.948" v="1911" actId="47"/>
        <pc:sldMkLst>
          <pc:docMk/>
          <pc:sldMk cId="96535656" sldId="275"/>
        </pc:sldMkLst>
      </pc:sldChg>
      <pc:sldChg chg="del">
        <pc:chgData name="Pastor Zach Dudenhofer" userId="c4a63011-f6e8-401d-b235-a1891ff3d58e" providerId="ADAL" clId="{5CF1CA96-35AD-4391-9195-6D167268EC19}" dt="2024-06-22T00:58:34.948" v="1911" actId="47"/>
        <pc:sldMkLst>
          <pc:docMk/>
          <pc:sldMk cId="316958898" sldId="276"/>
        </pc:sldMkLst>
      </pc:sldChg>
      <pc:sldChg chg="del">
        <pc:chgData name="Pastor Zach Dudenhofer" userId="c4a63011-f6e8-401d-b235-a1891ff3d58e" providerId="ADAL" clId="{5CF1CA96-35AD-4391-9195-6D167268EC19}" dt="2024-06-22T00:58:34.948" v="1911" actId="47"/>
        <pc:sldMkLst>
          <pc:docMk/>
          <pc:sldMk cId="142359283" sldId="277"/>
        </pc:sldMkLst>
      </pc:sldChg>
      <pc:sldChg chg="del">
        <pc:chgData name="Pastor Zach Dudenhofer" userId="c4a63011-f6e8-401d-b235-a1891ff3d58e" providerId="ADAL" clId="{5CF1CA96-35AD-4391-9195-6D167268EC19}" dt="2024-06-22T00:58:34.948" v="1911" actId="47"/>
        <pc:sldMkLst>
          <pc:docMk/>
          <pc:sldMk cId="3745335832" sldId="278"/>
        </pc:sldMkLst>
      </pc:sldChg>
      <pc:sldChg chg="del">
        <pc:chgData name="Pastor Zach Dudenhofer" userId="c4a63011-f6e8-401d-b235-a1891ff3d58e" providerId="ADAL" clId="{5CF1CA96-35AD-4391-9195-6D167268EC19}" dt="2024-06-22T00:58:34.948" v="1911" actId="47"/>
        <pc:sldMkLst>
          <pc:docMk/>
          <pc:sldMk cId="4225593072" sldId="279"/>
        </pc:sldMkLst>
      </pc:sldChg>
      <pc:sldChg chg="del">
        <pc:chgData name="Pastor Zach Dudenhofer" userId="c4a63011-f6e8-401d-b235-a1891ff3d58e" providerId="ADAL" clId="{5CF1CA96-35AD-4391-9195-6D167268EC19}" dt="2024-06-22T00:58:34.948" v="1911" actId="47"/>
        <pc:sldMkLst>
          <pc:docMk/>
          <pc:sldMk cId="1092458890" sldId="280"/>
        </pc:sldMkLst>
      </pc:sldChg>
      <pc:sldChg chg="del">
        <pc:chgData name="Pastor Zach Dudenhofer" userId="c4a63011-f6e8-401d-b235-a1891ff3d58e" providerId="ADAL" clId="{5CF1CA96-35AD-4391-9195-6D167268EC19}" dt="2024-06-22T00:58:34.948" v="1911" actId="47"/>
        <pc:sldMkLst>
          <pc:docMk/>
          <pc:sldMk cId="3585839958" sldId="281"/>
        </pc:sldMkLst>
      </pc:sldChg>
      <pc:sldChg chg="del">
        <pc:chgData name="Pastor Zach Dudenhofer" userId="c4a63011-f6e8-401d-b235-a1891ff3d58e" providerId="ADAL" clId="{5CF1CA96-35AD-4391-9195-6D167268EC19}" dt="2024-06-22T00:58:34.948" v="1911" actId="47"/>
        <pc:sldMkLst>
          <pc:docMk/>
          <pc:sldMk cId="1508355982" sldId="282"/>
        </pc:sldMkLst>
      </pc:sldChg>
      <pc:sldChg chg="del">
        <pc:chgData name="Pastor Zach Dudenhofer" userId="c4a63011-f6e8-401d-b235-a1891ff3d58e" providerId="ADAL" clId="{5CF1CA96-35AD-4391-9195-6D167268EC19}" dt="2024-06-22T00:58:34.948" v="1911" actId="47"/>
        <pc:sldMkLst>
          <pc:docMk/>
          <pc:sldMk cId="2923921801" sldId="283"/>
        </pc:sldMkLst>
      </pc:sldChg>
      <pc:sldChg chg="del">
        <pc:chgData name="Pastor Zach Dudenhofer" userId="c4a63011-f6e8-401d-b235-a1891ff3d58e" providerId="ADAL" clId="{5CF1CA96-35AD-4391-9195-6D167268EC19}" dt="2024-06-22T00:58:34.948" v="1911" actId="47"/>
        <pc:sldMkLst>
          <pc:docMk/>
          <pc:sldMk cId="2745042696" sldId="284"/>
        </pc:sldMkLst>
      </pc:sldChg>
      <pc:sldChg chg="del">
        <pc:chgData name="Pastor Zach Dudenhofer" userId="c4a63011-f6e8-401d-b235-a1891ff3d58e" providerId="ADAL" clId="{5CF1CA96-35AD-4391-9195-6D167268EC19}" dt="2024-06-22T00:58:34.948" v="1911" actId="47"/>
        <pc:sldMkLst>
          <pc:docMk/>
          <pc:sldMk cId="1684732282" sldId="285"/>
        </pc:sldMkLst>
      </pc:sldChg>
      <pc:sldChg chg="del">
        <pc:chgData name="Pastor Zach Dudenhofer" userId="c4a63011-f6e8-401d-b235-a1891ff3d58e" providerId="ADAL" clId="{5CF1CA96-35AD-4391-9195-6D167268EC19}" dt="2024-06-22T00:58:34.948" v="1911" actId="47"/>
        <pc:sldMkLst>
          <pc:docMk/>
          <pc:sldMk cId="1005533024" sldId="286"/>
        </pc:sldMkLst>
      </pc:sldChg>
      <pc:sldChg chg="del">
        <pc:chgData name="Pastor Zach Dudenhofer" userId="c4a63011-f6e8-401d-b235-a1891ff3d58e" providerId="ADAL" clId="{5CF1CA96-35AD-4391-9195-6D167268EC19}" dt="2024-06-22T00:58:34.948" v="1911" actId="47"/>
        <pc:sldMkLst>
          <pc:docMk/>
          <pc:sldMk cId="454702690" sldId="287"/>
        </pc:sldMkLst>
      </pc:sldChg>
      <pc:sldChg chg="del">
        <pc:chgData name="Pastor Zach Dudenhofer" userId="c4a63011-f6e8-401d-b235-a1891ff3d58e" providerId="ADAL" clId="{5CF1CA96-35AD-4391-9195-6D167268EC19}" dt="2024-06-22T00:58:34.948" v="1911" actId="47"/>
        <pc:sldMkLst>
          <pc:docMk/>
          <pc:sldMk cId="1141685277" sldId="288"/>
        </pc:sldMkLst>
      </pc:sldChg>
      <pc:sldChg chg="del">
        <pc:chgData name="Pastor Zach Dudenhofer" userId="c4a63011-f6e8-401d-b235-a1891ff3d58e" providerId="ADAL" clId="{5CF1CA96-35AD-4391-9195-6D167268EC19}" dt="2024-06-22T00:58:49.581" v="1913" actId="47"/>
        <pc:sldMkLst>
          <pc:docMk/>
          <pc:sldMk cId="715694414" sldId="289"/>
        </pc:sldMkLst>
      </pc:sldChg>
      <pc:sldChg chg="addSp delSp modSp new mod">
        <pc:chgData name="Pastor Zach Dudenhofer" userId="c4a63011-f6e8-401d-b235-a1891ff3d58e" providerId="ADAL" clId="{5CF1CA96-35AD-4391-9195-6D167268EC19}" dt="2024-06-21T23:51:27.311" v="158" actId="20577"/>
        <pc:sldMkLst>
          <pc:docMk/>
          <pc:sldMk cId="429491991" sldId="290"/>
        </pc:sldMkLst>
        <pc:spChg chg="add mod">
          <ac:chgData name="Pastor Zach Dudenhofer" userId="c4a63011-f6e8-401d-b235-a1891ff3d58e" providerId="ADAL" clId="{5CF1CA96-35AD-4391-9195-6D167268EC19}" dt="2024-06-21T23:51:27.311" v="158" actId="20577"/>
          <ac:spMkLst>
            <pc:docMk/>
            <pc:sldMk cId="429491991" sldId="290"/>
            <ac:spMk id="2" creationId="{EC2779F6-7B08-8EC4-D690-E7C1D6B4C7E3}"/>
          </ac:spMkLst>
        </pc:spChg>
        <pc:spChg chg="add del mod">
          <ac:chgData name="Pastor Zach Dudenhofer" userId="c4a63011-f6e8-401d-b235-a1891ff3d58e" providerId="ADAL" clId="{5CF1CA96-35AD-4391-9195-6D167268EC19}" dt="2024-06-21T23:50:35.805" v="144" actId="478"/>
          <ac:spMkLst>
            <pc:docMk/>
            <pc:sldMk cId="429491991" sldId="290"/>
            <ac:spMk id="5" creationId="{9312139B-B700-EB16-F953-8D0242E852EB}"/>
          </ac:spMkLst>
        </pc:spChg>
        <pc:picChg chg="add mod">
          <ac:chgData name="Pastor Zach Dudenhofer" userId="c4a63011-f6e8-401d-b235-a1891ff3d58e" providerId="ADAL" clId="{5CF1CA96-35AD-4391-9195-6D167268EC19}" dt="2024-06-21T23:50:21.466" v="142" actId="1076"/>
          <ac:picMkLst>
            <pc:docMk/>
            <pc:sldMk cId="429491991" sldId="290"/>
            <ac:picMk id="1026" creationId="{A208EBB8-F355-3B5D-AB87-EED1C68E545C}"/>
          </ac:picMkLst>
        </pc:picChg>
        <pc:picChg chg="add del mod">
          <ac:chgData name="Pastor Zach Dudenhofer" userId="c4a63011-f6e8-401d-b235-a1891ff3d58e" providerId="ADAL" clId="{5CF1CA96-35AD-4391-9195-6D167268EC19}" dt="2024-06-21T23:50:35.805" v="144" actId="478"/>
          <ac:picMkLst>
            <pc:docMk/>
            <pc:sldMk cId="429491991" sldId="290"/>
            <ac:picMk id="1028" creationId="{23FED58B-AFA5-8769-1FB5-36838C780F88}"/>
          </ac:picMkLst>
        </pc:picChg>
        <pc:cxnChg chg="add mod">
          <ac:chgData name="Pastor Zach Dudenhofer" userId="c4a63011-f6e8-401d-b235-a1891ff3d58e" providerId="ADAL" clId="{5CF1CA96-35AD-4391-9195-6D167268EC19}" dt="2024-06-21T23:48:56.112" v="89" actId="1076"/>
          <ac:cxnSpMkLst>
            <pc:docMk/>
            <pc:sldMk cId="429491991" sldId="290"/>
            <ac:cxnSpMk id="4" creationId="{5976532D-E9CC-05C6-B177-7A74675AAF68}"/>
          </ac:cxnSpMkLst>
        </pc:cxnChg>
      </pc:sldChg>
      <pc:sldChg chg="delSp modSp add mod">
        <pc:chgData name="Pastor Zach Dudenhofer" userId="c4a63011-f6e8-401d-b235-a1891ff3d58e" providerId="ADAL" clId="{5CF1CA96-35AD-4391-9195-6D167268EC19}" dt="2024-06-21T23:51:55.935" v="160" actId="478"/>
        <pc:sldMkLst>
          <pc:docMk/>
          <pc:sldMk cId="2331038205" sldId="291"/>
        </pc:sldMkLst>
        <pc:spChg chg="mod">
          <ac:chgData name="Pastor Zach Dudenhofer" userId="c4a63011-f6e8-401d-b235-a1891ff3d58e" providerId="ADAL" clId="{5CF1CA96-35AD-4391-9195-6D167268EC19}" dt="2024-06-21T23:51:23.519" v="152" actId="20577"/>
          <ac:spMkLst>
            <pc:docMk/>
            <pc:sldMk cId="2331038205" sldId="291"/>
            <ac:spMk id="2" creationId="{EC2779F6-7B08-8EC4-D690-E7C1D6B4C7E3}"/>
          </ac:spMkLst>
        </pc:spChg>
        <pc:spChg chg="del">
          <ac:chgData name="Pastor Zach Dudenhofer" userId="c4a63011-f6e8-401d-b235-a1891ff3d58e" providerId="ADAL" clId="{5CF1CA96-35AD-4391-9195-6D167268EC19}" dt="2024-06-21T23:51:55.935" v="160" actId="478"/>
          <ac:spMkLst>
            <pc:docMk/>
            <pc:sldMk cId="2331038205" sldId="291"/>
            <ac:spMk id="5" creationId="{9312139B-B700-EB16-F953-8D0242E852EB}"/>
          </ac:spMkLst>
        </pc:spChg>
      </pc:sldChg>
      <pc:sldChg chg="add">
        <pc:chgData name="Pastor Zach Dudenhofer" userId="c4a63011-f6e8-401d-b235-a1891ff3d58e" providerId="ADAL" clId="{5CF1CA96-35AD-4391-9195-6D167268EC19}" dt="2024-06-21T23:51:53.323" v="159" actId="2890"/>
        <pc:sldMkLst>
          <pc:docMk/>
          <pc:sldMk cId="1827932078" sldId="292"/>
        </pc:sldMkLst>
      </pc:sldChg>
      <pc:sldChg chg="addSp modSp new mod">
        <pc:chgData name="Pastor Zach Dudenhofer" userId="c4a63011-f6e8-401d-b235-a1891ff3d58e" providerId="ADAL" clId="{5CF1CA96-35AD-4391-9195-6D167268EC19}" dt="2024-06-21T23:57:10.092" v="281" actId="208"/>
        <pc:sldMkLst>
          <pc:docMk/>
          <pc:sldMk cId="2567090035" sldId="293"/>
        </pc:sldMkLst>
        <pc:spChg chg="add mod">
          <ac:chgData name="Pastor Zach Dudenhofer" userId="c4a63011-f6e8-401d-b235-a1891ff3d58e" providerId="ADAL" clId="{5CF1CA96-35AD-4391-9195-6D167268EC19}" dt="2024-06-21T23:55:43.482" v="271" actId="1076"/>
          <ac:spMkLst>
            <pc:docMk/>
            <pc:sldMk cId="2567090035" sldId="293"/>
            <ac:spMk id="2" creationId="{A3CC2C7F-1EC0-D03B-F0EC-FC90D1216703}"/>
          </ac:spMkLst>
        </pc:spChg>
        <pc:picChg chg="add mod">
          <ac:chgData name="Pastor Zach Dudenhofer" userId="c4a63011-f6e8-401d-b235-a1891ff3d58e" providerId="ADAL" clId="{5CF1CA96-35AD-4391-9195-6D167268EC19}" dt="2024-06-21T23:56:10.484" v="275" actId="1076"/>
          <ac:picMkLst>
            <pc:docMk/>
            <pc:sldMk cId="2567090035" sldId="293"/>
            <ac:picMk id="3" creationId="{30A15180-FA2B-8B94-E4D8-EC026D6E9AE0}"/>
          </ac:picMkLst>
        </pc:picChg>
        <pc:cxnChg chg="add mod">
          <ac:chgData name="Pastor Zach Dudenhofer" userId="c4a63011-f6e8-401d-b235-a1891ff3d58e" providerId="ADAL" clId="{5CF1CA96-35AD-4391-9195-6D167268EC19}" dt="2024-06-21T23:57:06.195" v="280" actId="208"/>
          <ac:cxnSpMkLst>
            <pc:docMk/>
            <pc:sldMk cId="2567090035" sldId="293"/>
            <ac:cxnSpMk id="5" creationId="{643081F8-B2E3-490C-908E-F73B1782FD84}"/>
          </ac:cxnSpMkLst>
        </pc:cxnChg>
        <pc:cxnChg chg="add mod">
          <ac:chgData name="Pastor Zach Dudenhofer" userId="c4a63011-f6e8-401d-b235-a1891ff3d58e" providerId="ADAL" clId="{5CF1CA96-35AD-4391-9195-6D167268EC19}" dt="2024-06-21T23:57:10.092" v="281" actId="208"/>
          <ac:cxnSpMkLst>
            <pc:docMk/>
            <pc:sldMk cId="2567090035" sldId="293"/>
            <ac:cxnSpMk id="6" creationId="{C94F5BA6-EE91-65D6-CB25-9ECA52182E1F}"/>
          </ac:cxnSpMkLst>
        </pc:cxnChg>
      </pc:sldChg>
      <pc:sldChg chg="modSp add mod">
        <pc:chgData name="Pastor Zach Dudenhofer" userId="c4a63011-f6e8-401d-b235-a1891ff3d58e" providerId="ADAL" clId="{5CF1CA96-35AD-4391-9195-6D167268EC19}" dt="2024-06-21T23:58:21.711" v="465" actId="20577"/>
        <pc:sldMkLst>
          <pc:docMk/>
          <pc:sldMk cId="815615287" sldId="294"/>
        </pc:sldMkLst>
        <pc:spChg chg="mod">
          <ac:chgData name="Pastor Zach Dudenhofer" userId="c4a63011-f6e8-401d-b235-a1891ff3d58e" providerId="ADAL" clId="{5CF1CA96-35AD-4391-9195-6D167268EC19}" dt="2024-06-21T23:58:21.711" v="465" actId="20577"/>
          <ac:spMkLst>
            <pc:docMk/>
            <pc:sldMk cId="815615287" sldId="294"/>
            <ac:spMk id="2" creationId="{A3CC2C7F-1EC0-D03B-F0EC-FC90D1216703}"/>
          </ac:spMkLst>
        </pc:spChg>
        <pc:cxnChg chg="mod">
          <ac:chgData name="Pastor Zach Dudenhofer" userId="c4a63011-f6e8-401d-b235-a1891ff3d58e" providerId="ADAL" clId="{5CF1CA96-35AD-4391-9195-6D167268EC19}" dt="2024-06-21T23:57:21.174" v="282" actId="208"/>
          <ac:cxnSpMkLst>
            <pc:docMk/>
            <pc:sldMk cId="815615287" sldId="294"/>
            <ac:cxnSpMk id="5" creationId="{643081F8-B2E3-490C-908E-F73B1782FD84}"/>
          </ac:cxnSpMkLst>
        </pc:cxnChg>
        <pc:cxnChg chg="mod">
          <ac:chgData name="Pastor Zach Dudenhofer" userId="c4a63011-f6e8-401d-b235-a1891ff3d58e" providerId="ADAL" clId="{5CF1CA96-35AD-4391-9195-6D167268EC19}" dt="2024-06-21T23:57:23.349" v="283" actId="208"/>
          <ac:cxnSpMkLst>
            <pc:docMk/>
            <pc:sldMk cId="815615287" sldId="294"/>
            <ac:cxnSpMk id="6" creationId="{C94F5BA6-EE91-65D6-CB25-9ECA52182E1F}"/>
          </ac:cxnSpMkLst>
        </pc:cxnChg>
      </pc:sldChg>
      <pc:sldChg chg="modSp add mod">
        <pc:chgData name="Pastor Zach Dudenhofer" userId="c4a63011-f6e8-401d-b235-a1891ff3d58e" providerId="ADAL" clId="{5CF1CA96-35AD-4391-9195-6D167268EC19}" dt="2024-06-22T00:09:10.991" v="754" actId="20577"/>
        <pc:sldMkLst>
          <pc:docMk/>
          <pc:sldMk cId="3331101874" sldId="295"/>
        </pc:sldMkLst>
        <pc:spChg chg="mod">
          <ac:chgData name="Pastor Zach Dudenhofer" userId="c4a63011-f6e8-401d-b235-a1891ff3d58e" providerId="ADAL" clId="{5CF1CA96-35AD-4391-9195-6D167268EC19}" dt="2024-06-22T00:09:10.991" v="754" actId="20577"/>
          <ac:spMkLst>
            <pc:docMk/>
            <pc:sldMk cId="3331101874" sldId="295"/>
            <ac:spMk id="2" creationId="{9725AC5F-A538-3B8D-AB2A-8E2086C93F5D}"/>
          </ac:spMkLst>
        </pc:spChg>
        <pc:spChg chg="mod">
          <ac:chgData name="Pastor Zach Dudenhofer" userId="c4a63011-f6e8-401d-b235-a1891ff3d58e" providerId="ADAL" clId="{5CF1CA96-35AD-4391-9195-6D167268EC19}" dt="2024-06-22T00:09:00.551" v="749" actId="20577"/>
          <ac:spMkLst>
            <pc:docMk/>
            <pc:sldMk cId="3331101874" sldId="295"/>
            <ac:spMk id="3" creationId="{E0C6A70B-0872-8155-CCE0-3F2601365044}"/>
          </ac:spMkLst>
        </pc:spChg>
      </pc:sldChg>
      <pc:sldChg chg="modSp add mod">
        <pc:chgData name="Pastor Zach Dudenhofer" userId="c4a63011-f6e8-401d-b235-a1891ff3d58e" providerId="ADAL" clId="{5CF1CA96-35AD-4391-9195-6D167268EC19}" dt="2024-06-22T00:11:59.135" v="801" actId="20577"/>
        <pc:sldMkLst>
          <pc:docMk/>
          <pc:sldMk cId="2623160232" sldId="296"/>
        </pc:sldMkLst>
        <pc:spChg chg="mod">
          <ac:chgData name="Pastor Zach Dudenhofer" userId="c4a63011-f6e8-401d-b235-a1891ff3d58e" providerId="ADAL" clId="{5CF1CA96-35AD-4391-9195-6D167268EC19}" dt="2024-06-22T00:11:52.750" v="798" actId="20577"/>
          <ac:spMkLst>
            <pc:docMk/>
            <pc:sldMk cId="2623160232" sldId="296"/>
            <ac:spMk id="2" creationId="{9725AC5F-A538-3B8D-AB2A-8E2086C93F5D}"/>
          </ac:spMkLst>
        </pc:spChg>
        <pc:spChg chg="mod">
          <ac:chgData name="Pastor Zach Dudenhofer" userId="c4a63011-f6e8-401d-b235-a1891ff3d58e" providerId="ADAL" clId="{5CF1CA96-35AD-4391-9195-6D167268EC19}" dt="2024-06-22T00:11:59.135" v="801" actId="20577"/>
          <ac:spMkLst>
            <pc:docMk/>
            <pc:sldMk cId="2623160232" sldId="296"/>
            <ac:spMk id="3" creationId="{E0C6A70B-0872-8155-CCE0-3F2601365044}"/>
          </ac:spMkLst>
        </pc:spChg>
      </pc:sldChg>
      <pc:sldChg chg="modSp add mod">
        <pc:chgData name="Pastor Zach Dudenhofer" userId="c4a63011-f6e8-401d-b235-a1891ff3d58e" providerId="ADAL" clId="{5CF1CA96-35AD-4391-9195-6D167268EC19}" dt="2024-06-22T00:12:11.983" v="812" actId="20577"/>
        <pc:sldMkLst>
          <pc:docMk/>
          <pc:sldMk cId="1358375560" sldId="297"/>
        </pc:sldMkLst>
        <pc:spChg chg="mod">
          <ac:chgData name="Pastor Zach Dudenhofer" userId="c4a63011-f6e8-401d-b235-a1891ff3d58e" providerId="ADAL" clId="{5CF1CA96-35AD-4391-9195-6D167268EC19}" dt="2024-06-22T00:12:08.902" v="806" actId="20577"/>
          <ac:spMkLst>
            <pc:docMk/>
            <pc:sldMk cId="1358375560" sldId="297"/>
            <ac:spMk id="2" creationId="{9725AC5F-A538-3B8D-AB2A-8E2086C93F5D}"/>
          </ac:spMkLst>
        </pc:spChg>
        <pc:spChg chg="mod">
          <ac:chgData name="Pastor Zach Dudenhofer" userId="c4a63011-f6e8-401d-b235-a1891ff3d58e" providerId="ADAL" clId="{5CF1CA96-35AD-4391-9195-6D167268EC19}" dt="2024-06-22T00:12:11.983" v="812" actId="20577"/>
          <ac:spMkLst>
            <pc:docMk/>
            <pc:sldMk cId="1358375560" sldId="297"/>
            <ac:spMk id="3" creationId="{E0C6A70B-0872-8155-CCE0-3F2601365044}"/>
          </ac:spMkLst>
        </pc:spChg>
      </pc:sldChg>
      <pc:sldChg chg="modSp add mod">
        <pc:chgData name="Pastor Zach Dudenhofer" userId="c4a63011-f6e8-401d-b235-a1891ff3d58e" providerId="ADAL" clId="{5CF1CA96-35AD-4391-9195-6D167268EC19}" dt="2024-06-22T00:14:33.360" v="841" actId="20577"/>
        <pc:sldMkLst>
          <pc:docMk/>
          <pc:sldMk cId="612928641" sldId="298"/>
        </pc:sldMkLst>
        <pc:spChg chg="mod">
          <ac:chgData name="Pastor Zach Dudenhofer" userId="c4a63011-f6e8-401d-b235-a1891ff3d58e" providerId="ADAL" clId="{5CF1CA96-35AD-4391-9195-6D167268EC19}" dt="2024-06-22T00:14:33.360" v="841" actId="20577"/>
          <ac:spMkLst>
            <pc:docMk/>
            <pc:sldMk cId="612928641" sldId="298"/>
            <ac:spMk id="2" creationId="{9725AC5F-A538-3B8D-AB2A-8E2086C93F5D}"/>
          </ac:spMkLst>
        </pc:spChg>
        <pc:spChg chg="mod">
          <ac:chgData name="Pastor Zach Dudenhofer" userId="c4a63011-f6e8-401d-b235-a1891ff3d58e" providerId="ADAL" clId="{5CF1CA96-35AD-4391-9195-6D167268EC19}" dt="2024-06-22T00:14:21.696" v="833" actId="255"/>
          <ac:spMkLst>
            <pc:docMk/>
            <pc:sldMk cId="612928641" sldId="298"/>
            <ac:spMk id="3" creationId="{E0C6A70B-0872-8155-CCE0-3F2601365044}"/>
          </ac:spMkLst>
        </pc:spChg>
      </pc:sldChg>
      <pc:sldChg chg="modSp add mod">
        <pc:chgData name="Pastor Zach Dudenhofer" userId="c4a63011-f6e8-401d-b235-a1891ff3d58e" providerId="ADAL" clId="{5CF1CA96-35AD-4391-9195-6D167268EC19}" dt="2024-06-22T00:16:27.536" v="888" actId="255"/>
        <pc:sldMkLst>
          <pc:docMk/>
          <pc:sldMk cId="292596291" sldId="299"/>
        </pc:sldMkLst>
        <pc:spChg chg="mod">
          <ac:chgData name="Pastor Zach Dudenhofer" userId="c4a63011-f6e8-401d-b235-a1891ff3d58e" providerId="ADAL" clId="{5CF1CA96-35AD-4391-9195-6D167268EC19}" dt="2024-06-22T00:16:00.310" v="873" actId="20577"/>
          <ac:spMkLst>
            <pc:docMk/>
            <pc:sldMk cId="292596291" sldId="299"/>
            <ac:spMk id="2" creationId="{9725AC5F-A538-3B8D-AB2A-8E2086C93F5D}"/>
          </ac:spMkLst>
        </pc:spChg>
        <pc:spChg chg="mod">
          <ac:chgData name="Pastor Zach Dudenhofer" userId="c4a63011-f6e8-401d-b235-a1891ff3d58e" providerId="ADAL" clId="{5CF1CA96-35AD-4391-9195-6D167268EC19}" dt="2024-06-22T00:16:27.536" v="888" actId="255"/>
          <ac:spMkLst>
            <pc:docMk/>
            <pc:sldMk cId="292596291" sldId="299"/>
            <ac:spMk id="3" creationId="{E0C6A70B-0872-8155-CCE0-3F2601365044}"/>
          </ac:spMkLst>
        </pc:spChg>
      </pc:sldChg>
      <pc:sldChg chg="modSp add mod">
        <pc:chgData name="Pastor Zach Dudenhofer" userId="c4a63011-f6e8-401d-b235-a1891ff3d58e" providerId="ADAL" clId="{5CF1CA96-35AD-4391-9195-6D167268EC19}" dt="2024-06-22T00:16:20.179" v="886" actId="403"/>
        <pc:sldMkLst>
          <pc:docMk/>
          <pc:sldMk cId="3301758072" sldId="300"/>
        </pc:sldMkLst>
        <pc:spChg chg="mod">
          <ac:chgData name="Pastor Zach Dudenhofer" userId="c4a63011-f6e8-401d-b235-a1891ff3d58e" providerId="ADAL" clId="{5CF1CA96-35AD-4391-9195-6D167268EC19}" dt="2024-06-22T00:16:08.263" v="883" actId="20577"/>
          <ac:spMkLst>
            <pc:docMk/>
            <pc:sldMk cId="3301758072" sldId="300"/>
            <ac:spMk id="2" creationId="{9725AC5F-A538-3B8D-AB2A-8E2086C93F5D}"/>
          </ac:spMkLst>
        </pc:spChg>
        <pc:spChg chg="mod">
          <ac:chgData name="Pastor Zach Dudenhofer" userId="c4a63011-f6e8-401d-b235-a1891ff3d58e" providerId="ADAL" clId="{5CF1CA96-35AD-4391-9195-6D167268EC19}" dt="2024-06-22T00:16:20.179" v="886" actId="403"/>
          <ac:spMkLst>
            <pc:docMk/>
            <pc:sldMk cId="3301758072" sldId="300"/>
            <ac:spMk id="3" creationId="{E0C6A70B-0872-8155-CCE0-3F2601365044}"/>
          </ac:spMkLst>
        </pc:spChg>
      </pc:sldChg>
      <pc:sldChg chg="add">
        <pc:chgData name="Pastor Zach Dudenhofer" userId="c4a63011-f6e8-401d-b235-a1891ff3d58e" providerId="ADAL" clId="{5CF1CA96-35AD-4391-9195-6D167268EC19}" dt="2024-06-22T00:18:06.997" v="889"/>
        <pc:sldMkLst>
          <pc:docMk/>
          <pc:sldMk cId="1084493547" sldId="301"/>
        </pc:sldMkLst>
      </pc:sldChg>
      <pc:sldChg chg="modSp add mod">
        <pc:chgData name="Pastor Zach Dudenhofer" userId="c4a63011-f6e8-401d-b235-a1891ff3d58e" providerId="ADAL" clId="{5CF1CA96-35AD-4391-9195-6D167268EC19}" dt="2024-06-22T00:18:59.703" v="916" actId="20577"/>
        <pc:sldMkLst>
          <pc:docMk/>
          <pc:sldMk cId="1509616244" sldId="302"/>
        </pc:sldMkLst>
        <pc:spChg chg="mod">
          <ac:chgData name="Pastor Zach Dudenhofer" userId="c4a63011-f6e8-401d-b235-a1891ff3d58e" providerId="ADAL" clId="{5CF1CA96-35AD-4391-9195-6D167268EC19}" dt="2024-06-22T00:18:59.703" v="916" actId="20577"/>
          <ac:spMkLst>
            <pc:docMk/>
            <pc:sldMk cId="1509616244" sldId="302"/>
            <ac:spMk id="2" creationId="{9725AC5F-A538-3B8D-AB2A-8E2086C93F5D}"/>
          </ac:spMkLst>
        </pc:spChg>
      </pc:sldChg>
      <pc:sldChg chg="modSp add mod">
        <pc:chgData name="Pastor Zach Dudenhofer" userId="c4a63011-f6e8-401d-b235-a1891ff3d58e" providerId="ADAL" clId="{5CF1CA96-35AD-4391-9195-6D167268EC19}" dt="2024-06-22T00:21:13.194" v="962" actId="207"/>
        <pc:sldMkLst>
          <pc:docMk/>
          <pc:sldMk cId="999366168" sldId="303"/>
        </pc:sldMkLst>
        <pc:spChg chg="mod">
          <ac:chgData name="Pastor Zach Dudenhofer" userId="c4a63011-f6e8-401d-b235-a1891ff3d58e" providerId="ADAL" clId="{5CF1CA96-35AD-4391-9195-6D167268EC19}" dt="2024-06-22T00:21:13.194" v="962" actId="207"/>
          <ac:spMkLst>
            <pc:docMk/>
            <pc:sldMk cId="999366168" sldId="303"/>
            <ac:spMk id="2" creationId="{9725AC5F-A538-3B8D-AB2A-8E2086C93F5D}"/>
          </ac:spMkLst>
        </pc:spChg>
        <pc:spChg chg="mod">
          <ac:chgData name="Pastor Zach Dudenhofer" userId="c4a63011-f6e8-401d-b235-a1891ff3d58e" providerId="ADAL" clId="{5CF1CA96-35AD-4391-9195-6D167268EC19}" dt="2024-06-22T00:21:01.941" v="961" actId="207"/>
          <ac:spMkLst>
            <pc:docMk/>
            <pc:sldMk cId="999366168" sldId="303"/>
            <ac:spMk id="3" creationId="{E0C6A70B-0872-8155-CCE0-3F2601365044}"/>
          </ac:spMkLst>
        </pc:spChg>
      </pc:sldChg>
      <pc:sldChg chg="addSp modSp add mod">
        <pc:chgData name="Pastor Zach Dudenhofer" userId="c4a63011-f6e8-401d-b235-a1891ff3d58e" providerId="ADAL" clId="{5CF1CA96-35AD-4391-9195-6D167268EC19}" dt="2024-06-22T00:22:18.539" v="986" actId="1076"/>
        <pc:sldMkLst>
          <pc:docMk/>
          <pc:sldMk cId="1473908891" sldId="304"/>
        </pc:sldMkLst>
        <pc:spChg chg="mod">
          <ac:chgData name="Pastor Zach Dudenhofer" userId="c4a63011-f6e8-401d-b235-a1891ff3d58e" providerId="ADAL" clId="{5CF1CA96-35AD-4391-9195-6D167268EC19}" dt="2024-06-22T00:21:35.857" v="965" actId="115"/>
          <ac:spMkLst>
            <pc:docMk/>
            <pc:sldMk cId="1473908891" sldId="304"/>
            <ac:spMk id="3" creationId="{E0C6A70B-0872-8155-CCE0-3F2601365044}"/>
          </ac:spMkLst>
        </pc:spChg>
        <pc:spChg chg="add mod">
          <ac:chgData name="Pastor Zach Dudenhofer" userId="c4a63011-f6e8-401d-b235-a1891ff3d58e" providerId="ADAL" clId="{5CF1CA96-35AD-4391-9195-6D167268EC19}" dt="2024-06-22T00:21:56.975" v="984" actId="20577"/>
          <ac:spMkLst>
            <pc:docMk/>
            <pc:sldMk cId="1473908891" sldId="304"/>
            <ac:spMk id="4" creationId="{139B6232-03B6-8D3D-BCAD-7694A17233D7}"/>
          </ac:spMkLst>
        </pc:spChg>
        <pc:cxnChg chg="add mod">
          <ac:chgData name="Pastor Zach Dudenhofer" userId="c4a63011-f6e8-401d-b235-a1891ff3d58e" providerId="ADAL" clId="{5CF1CA96-35AD-4391-9195-6D167268EC19}" dt="2024-06-22T00:22:18.539" v="986" actId="1076"/>
          <ac:cxnSpMkLst>
            <pc:docMk/>
            <pc:sldMk cId="1473908891" sldId="304"/>
            <ac:cxnSpMk id="5" creationId="{BBB64DD1-7B24-3934-184F-C9E5BE59F075}"/>
          </ac:cxnSpMkLst>
        </pc:cxnChg>
      </pc:sldChg>
      <pc:sldChg chg="modSp add mod">
        <pc:chgData name="Pastor Zach Dudenhofer" userId="c4a63011-f6e8-401d-b235-a1891ff3d58e" providerId="ADAL" clId="{5CF1CA96-35AD-4391-9195-6D167268EC19}" dt="2024-06-22T00:24:01.927" v="1067" actId="20577"/>
        <pc:sldMkLst>
          <pc:docMk/>
          <pc:sldMk cId="3134233702" sldId="305"/>
        </pc:sldMkLst>
        <pc:spChg chg="mod">
          <ac:chgData name="Pastor Zach Dudenhofer" userId="c4a63011-f6e8-401d-b235-a1891ff3d58e" providerId="ADAL" clId="{5CF1CA96-35AD-4391-9195-6D167268EC19}" dt="2024-06-22T00:22:38.906" v="991" actId="115"/>
          <ac:spMkLst>
            <pc:docMk/>
            <pc:sldMk cId="3134233702" sldId="305"/>
            <ac:spMk id="3" creationId="{E0C6A70B-0872-8155-CCE0-3F2601365044}"/>
          </ac:spMkLst>
        </pc:spChg>
        <pc:spChg chg="mod">
          <ac:chgData name="Pastor Zach Dudenhofer" userId="c4a63011-f6e8-401d-b235-a1891ff3d58e" providerId="ADAL" clId="{5CF1CA96-35AD-4391-9195-6D167268EC19}" dt="2024-06-22T00:24:01.927" v="1067" actId="20577"/>
          <ac:spMkLst>
            <pc:docMk/>
            <pc:sldMk cId="3134233702" sldId="305"/>
            <ac:spMk id="4" creationId="{139B6232-03B6-8D3D-BCAD-7694A17233D7}"/>
          </ac:spMkLst>
        </pc:spChg>
      </pc:sldChg>
      <pc:sldChg chg="modSp add mod">
        <pc:chgData name="Pastor Zach Dudenhofer" userId="c4a63011-f6e8-401d-b235-a1891ff3d58e" providerId="ADAL" clId="{5CF1CA96-35AD-4391-9195-6D167268EC19}" dt="2024-06-22T00:26:53.545" v="1105" actId="115"/>
        <pc:sldMkLst>
          <pc:docMk/>
          <pc:sldMk cId="2308477158" sldId="306"/>
        </pc:sldMkLst>
        <pc:spChg chg="mod">
          <ac:chgData name="Pastor Zach Dudenhofer" userId="c4a63011-f6e8-401d-b235-a1891ff3d58e" providerId="ADAL" clId="{5CF1CA96-35AD-4391-9195-6D167268EC19}" dt="2024-06-22T00:26:53.545" v="1105" actId="115"/>
          <ac:spMkLst>
            <pc:docMk/>
            <pc:sldMk cId="2308477158" sldId="306"/>
            <ac:spMk id="3" creationId="{E0C6A70B-0872-8155-CCE0-3F2601365044}"/>
          </ac:spMkLst>
        </pc:spChg>
        <pc:spChg chg="mod">
          <ac:chgData name="Pastor Zach Dudenhofer" userId="c4a63011-f6e8-401d-b235-a1891ff3d58e" providerId="ADAL" clId="{5CF1CA96-35AD-4391-9195-6D167268EC19}" dt="2024-06-22T00:26:23.367" v="1103" actId="20577"/>
          <ac:spMkLst>
            <pc:docMk/>
            <pc:sldMk cId="2308477158" sldId="306"/>
            <ac:spMk id="4" creationId="{139B6232-03B6-8D3D-BCAD-7694A17233D7}"/>
          </ac:spMkLst>
        </pc:spChg>
      </pc:sldChg>
      <pc:sldChg chg="modSp add mod">
        <pc:chgData name="Pastor Zach Dudenhofer" userId="c4a63011-f6e8-401d-b235-a1891ff3d58e" providerId="ADAL" clId="{5CF1CA96-35AD-4391-9195-6D167268EC19}" dt="2024-06-22T00:28:11.778" v="1188" actId="114"/>
        <pc:sldMkLst>
          <pc:docMk/>
          <pc:sldMk cId="1796483566" sldId="307"/>
        </pc:sldMkLst>
        <pc:spChg chg="mod">
          <ac:chgData name="Pastor Zach Dudenhofer" userId="c4a63011-f6e8-401d-b235-a1891ff3d58e" providerId="ADAL" clId="{5CF1CA96-35AD-4391-9195-6D167268EC19}" dt="2024-06-22T00:27:10.137" v="1114" actId="115"/>
          <ac:spMkLst>
            <pc:docMk/>
            <pc:sldMk cId="1796483566" sldId="307"/>
            <ac:spMk id="3" creationId="{E0C6A70B-0872-8155-CCE0-3F2601365044}"/>
          </ac:spMkLst>
        </pc:spChg>
        <pc:spChg chg="mod">
          <ac:chgData name="Pastor Zach Dudenhofer" userId="c4a63011-f6e8-401d-b235-a1891ff3d58e" providerId="ADAL" clId="{5CF1CA96-35AD-4391-9195-6D167268EC19}" dt="2024-06-22T00:28:11.778" v="1188" actId="114"/>
          <ac:spMkLst>
            <pc:docMk/>
            <pc:sldMk cId="1796483566" sldId="307"/>
            <ac:spMk id="4" creationId="{139B6232-03B6-8D3D-BCAD-7694A17233D7}"/>
          </ac:spMkLst>
        </pc:spChg>
      </pc:sldChg>
      <pc:sldChg chg="delSp modSp add mod">
        <pc:chgData name="Pastor Zach Dudenhofer" userId="c4a63011-f6e8-401d-b235-a1891ff3d58e" providerId="ADAL" clId="{5CF1CA96-35AD-4391-9195-6D167268EC19}" dt="2024-06-22T00:30:29.767" v="1207" actId="478"/>
        <pc:sldMkLst>
          <pc:docMk/>
          <pc:sldMk cId="3246375327" sldId="308"/>
        </pc:sldMkLst>
        <pc:spChg chg="mod">
          <ac:chgData name="Pastor Zach Dudenhofer" userId="c4a63011-f6e8-401d-b235-a1891ff3d58e" providerId="ADAL" clId="{5CF1CA96-35AD-4391-9195-6D167268EC19}" dt="2024-06-22T00:29:04.438" v="1202" actId="20577"/>
          <ac:spMkLst>
            <pc:docMk/>
            <pc:sldMk cId="3246375327" sldId="308"/>
            <ac:spMk id="2" creationId="{9725AC5F-A538-3B8D-AB2A-8E2086C93F5D}"/>
          </ac:spMkLst>
        </pc:spChg>
        <pc:spChg chg="mod">
          <ac:chgData name="Pastor Zach Dudenhofer" userId="c4a63011-f6e8-401d-b235-a1891ff3d58e" providerId="ADAL" clId="{5CF1CA96-35AD-4391-9195-6D167268EC19}" dt="2024-06-22T00:29:33.610" v="1206" actId="207"/>
          <ac:spMkLst>
            <pc:docMk/>
            <pc:sldMk cId="3246375327" sldId="308"/>
            <ac:spMk id="3" creationId="{E0C6A70B-0872-8155-CCE0-3F2601365044}"/>
          </ac:spMkLst>
        </pc:spChg>
        <pc:spChg chg="del">
          <ac:chgData name="Pastor Zach Dudenhofer" userId="c4a63011-f6e8-401d-b235-a1891ff3d58e" providerId="ADAL" clId="{5CF1CA96-35AD-4391-9195-6D167268EC19}" dt="2024-06-22T00:30:29.767" v="1207" actId="478"/>
          <ac:spMkLst>
            <pc:docMk/>
            <pc:sldMk cId="3246375327" sldId="308"/>
            <ac:spMk id="4" creationId="{139B6232-03B6-8D3D-BCAD-7694A17233D7}"/>
          </ac:spMkLst>
        </pc:spChg>
        <pc:cxnChg chg="del">
          <ac:chgData name="Pastor Zach Dudenhofer" userId="c4a63011-f6e8-401d-b235-a1891ff3d58e" providerId="ADAL" clId="{5CF1CA96-35AD-4391-9195-6D167268EC19}" dt="2024-06-22T00:30:29.767" v="1207" actId="478"/>
          <ac:cxnSpMkLst>
            <pc:docMk/>
            <pc:sldMk cId="3246375327" sldId="308"/>
            <ac:cxnSpMk id="5" creationId="{BBB64DD1-7B24-3934-184F-C9E5BE59F075}"/>
          </ac:cxnSpMkLst>
        </pc:cxnChg>
      </pc:sldChg>
      <pc:sldChg chg="addSp modSp add mod">
        <pc:chgData name="Pastor Zach Dudenhofer" userId="c4a63011-f6e8-401d-b235-a1891ff3d58e" providerId="ADAL" clId="{5CF1CA96-35AD-4391-9195-6D167268EC19}" dt="2024-06-22T00:32:38.551" v="1316" actId="20577"/>
        <pc:sldMkLst>
          <pc:docMk/>
          <pc:sldMk cId="3957985213" sldId="309"/>
        </pc:sldMkLst>
        <pc:spChg chg="mod">
          <ac:chgData name="Pastor Zach Dudenhofer" userId="c4a63011-f6e8-401d-b235-a1891ff3d58e" providerId="ADAL" clId="{5CF1CA96-35AD-4391-9195-6D167268EC19}" dt="2024-06-22T00:30:39.061" v="1210" actId="115"/>
          <ac:spMkLst>
            <pc:docMk/>
            <pc:sldMk cId="3957985213" sldId="309"/>
            <ac:spMk id="3" creationId="{E0C6A70B-0872-8155-CCE0-3F2601365044}"/>
          </ac:spMkLst>
        </pc:spChg>
        <pc:spChg chg="add mod">
          <ac:chgData name="Pastor Zach Dudenhofer" userId="c4a63011-f6e8-401d-b235-a1891ff3d58e" providerId="ADAL" clId="{5CF1CA96-35AD-4391-9195-6D167268EC19}" dt="2024-06-22T00:32:38.551" v="1316" actId="20577"/>
          <ac:spMkLst>
            <pc:docMk/>
            <pc:sldMk cId="3957985213" sldId="309"/>
            <ac:spMk id="4" creationId="{D6E80447-1F92-7E69-AAB2-21A59BBC2171}"/>
          </ac:spMkLst>
        </pc:spChg>
        <pc:cxnChg chg="add mod">
          <ac:chgData name="Pastor Zach Dudenhofer" userId="c4a63011-f6e8-401d-b235-a1891ff3d58e" providerId="ADAL" clId="{5CF1CA96-35AD-4391-9195-6D167268EC19}" dt="2024-06-22T00:30:50.172" v="1211"/>
          <ac:cxnSpMkLst>
            <pc:docMk/>
            <pc:sldMk cId="3957985213" sldId="309"/>
            <ac:cxnSpMk id="5" creationId="{1E65A830-24B6-D43B-6976-9A31DED91BB3}"/>
          </ac:cxnSpMkLst>
        </pc:cxnChg>
      </pc:sldChg>
      <pc:sldChg chg="modSp add mod">
        <pc:chgData name="Pastor Zach Dudenhofer" userId="c4a63011-f6e8-401d-b235-a1891ff3d58e" providerId="ADAL" clId="{5CF1CA96-35AD-4391-9195-6D167268EC19}" dt="2024-06-22T00:35:14.367" v="1394" actId="20577"/>
        <pc:sldMkLst>
          <pc:docMk/>
          <pc:sldMk cId="2371688080" sldId="310"/>
        </pc:sldMkLst>
        <pc:spChg chg="mod">
          <ac:chgData name="Pastor Zach Dudenhofer" userId="c4a63011-f6e8-401d-b235-a1891ff3d58e" providerId="ADAL" clId="{5CF1CA96-35AD-4391-9195-6D167268EC19}" dt="2024-06-22T00:32:56.217" v="1321" actId="115"/>
          <ac:spMkLst>
            <pc:docMk/>
            <pc:sldMk cId="2371688080" sldId="310"/>
            <ac:spMk id="3" creationId="{E0C6A70B-0872-8155-CCE0-3F2601365044}"/>
          </ac:spMkLst>
        </pc:spChg>
        <pc:spChg chg="mod">
          <ac:chgData name="Pastor Zach Dudenhofer" userId="c4a63011-f6e8-401d-b235-a1891ff3d58e" providerId="ADAL" clId="{5CF1CA96-35AD-4391-9195-6D167268EC19}" dt="2024-06-22T00:35:14.367" v="1394" actId="20577"/>
          <ac:spMkLst>
            <pc:docMk/>
            <pc:sldMk cId="2371688080" sldId="310"/>
            <ac:spMk id="4" creationId="{D6E80447-1F92-7E69-AAB2-21A59BBC2171}"/>
          </ac:spMkLst>
        </pc:spChg>
      </pc:sldChg>
      <pc:sldChg chg="modSp add mod">
        <pc:chgData name="Pastor Zach Dudenhofer" userId="c4a63011-f6e8-401d-b235-a1891ff3d58e" providerId="ADAL" clId="{5CF1CA96-35AD-4391-9195-6D167268EC19}" dt="2024-06-22T00:37:34.134" v="1433" actId="20577"/>
        <pc:sldMkLst>
          <pc:docMk/>
          <pc:sldMk cId="4047680593" sldId="311"/>
        </pc:sldMkLst>
        <pc:spChg chg="mod">
          <ac:chgData name="Pastor Zach Dudenhofer" userId="c4a63011-f6e8-401d-b235-a1891ff3d58e" providerId="ADAL" clId="{5CF1CA96-35AD-4391-9195-6D167268EC19}" dt="2024-06-22T00:35:46.519" v="1413" actId="20577"/>
          <ac:spMkLst>
            <pc:docMk/>
            <pc:sldMk cId="4047680593" sldId="311"/>
            <ac:spMk id="2" creationId="{9725AC5F-A538-3B8D-AB2A-8E2086C93F5D}"/>
          </ac:spMkLst>
        </pc:spChg>
        <pc:spChg chg="mod">
          <ac:chgData name="Pastor Zach Dudenhofer" userId="c4a63011-f6e8-401d-b235-a1891ff3d58e" providerId="ADAL" clId="{5CF1CA96-35AD-4391-9195-6D167268EC19}" dt="2024-06-22T00:36:46.058" v="1419" actId="115"/>
          <ac:spMkLst>
            <pc:docMk/>
            <pc:sldMk cId="4047680593" sldId="311"/>
            <ac:spMk id="3" creationId="{E0C6A70B-0872-8155-CCE0-3F2601365044}"/>
          </ac:spMkLst>
        </pc:spChg>
        <pc:spChg chg="mod">
          <ac:chgData name="Pastor Zach Dudenhofer" userId="c4a63011-f6e8-401d-b235-a1891ff3d58e" providerId="ADAL" clId="{5CF1CA96-35AD-4391-9195-6D167268EC19}" dt="2024-06-22T00:37:34.134" v="1433" actId="20577"/>
          <ac:spMkLst>
            <pc:docMk/>
            <pc:sldMk cId="4047680593" sldId="311"/>
            <ac:spMk id="4" creationId="{D6E80447-1F92-7E69-AAB2-21A59BBC2171}"/>
          </ac:spMkLst>
        </pc:spChg>
      </pc:sldChg>
      <pc:sldChg chg="addSp delSp modSp add mod">
        <pc:chgData name="Pastor Zach Dudenhofer" userId="c4a63011-f6e8-401d-b235-a1891ff3d58e" providerId="ADAL" clId="{5CF1CA96-35AD-4391-9195-6D167268EC19}" dt="2024-06-22T00:42:05.975" v="1516" actId="478"/>
        <pc:sldMkLst>
          <pc:docMk/>
          <pc:sldMk cId="1783346197" sldId="312"/>
        </pc:sldMkLst>
        <pc:spChg chg="mod">
          <ac:chgData name="Pastor Zach Dudenhofer" userId="c4a63011-f6e8-401d-b235-a1891ff3d58e" providerId="ADAL" clId="{5CF1CA96-35AD-4391-9195-6D167268EC19}" dt="2024-06-22T00:38:25.134" v="1454" actId="20577"/>
          <ac:spMkLst>
            <pc:docMk/>
            <pc:sldMk cId="1783346197" sldId="312"/>
            <ac:spMk id="2" creationId="{9725AC5F-A538-3B8D-AB2A-8E2086C93F5D}"/>
          </ac:spMkLst>
        </pc:spChg>
        <pc:spChg chg="mod">
          <ac:chgData name="Pastor Zach Dudenhofer" userId="c4a63011-f6e8-401d-b235-a1891ff3d58e" providerId="ADAL" clId="{5CF1CA96-35AD-4391-9195-6D167268EC19}" dt="2024-06-22T00:42:02.729" v="1515" actId="113"/>
          <ac:spMkLst>
            <pc:docMk/>
            <pc:sldMk cId="1783346197" sldId="312"/>
            <ac:spMk id="3" creationId="{E0C6A70B-0872-8155-CCE0-3F2601365044}"/>
          </ac:spMkLst>
        </pc:spChg>
        <pc:spChg chg="add del mod">
          <ac:chgData name="Pastor Zach Dudenhofer" userId="c4a63011-f6e8-401d-b235-a1891ff3d58e" providerId="ADAL" clId="{5CF1CA96-35AD-4391-9195-6D167268EC19}" dt="2024-06-22T00:42:05.975" v="1516" actId="478"/>
          <ac:spMkLst>
            <pc:docMk/>
            <pc:sldMk cId="1783346197" sldId="312"/>
            <ac:spMk id="4" creationId="{AE8055A6-993E-2B64-2AF9-8F6722AB8C77}"/>
          </ac:spMkLst>
        </pc:spChg>
        <pc:cxnChg chg="add del mod">
          <ac:chgData name="Pastor Zach Dudenhofer" userId="c4a63011-f6e8-401d-b235-a1891ff3d58e" providerId="ADAL" clId="{5CF1CA96-35AD-4391-9195-6D167268EC19}" dt="2024-06-22T00:42:05.975" v="1516" actId="478"/>
          <ac:cxnSpMkLst>
            <pc:docMk/>
            <pc:sldMk cId="1783346197" sldId="312"/>
            <ac:cxnSpMk id="5" creationId="{4850AE8B-D429-C32C-F6DE-E7B10F04B21E}"/>
          </ac:cxnSpMkLst>
        </pc:cxnChg>
      </pc:sldChg>
      <pc:sldChg chg="add">
        <pc:chgData name="Pastor Zach Dudenhofer" userId="c4a63011-f6e8-401d-b235-a1891ff3d58e" providerId="ADAL" clId="{5CF1CA96-35AD-4391-9195-6D167268EC19}" dt="2024-06-22T00:41:54.523" v="1512" actId="2890"/>
        <pc:sldMkLst>
          <pc:docMk/>
          <pc:sldMk cId="885604582" sldId="313"/>
        </pc:sldMkLst>
      </pc:sldChg>
      <pc:sldChg chg="modSp add mod">
        <pc:chgData name="Pastor Zach Dudenhofer" userId="c4a63011-f6e8-401d-b235-a1891ff3d58e" providerId="ADAL" clId="{5CF1CA96-35AD-4391-9195-6D167268EC19}" dt="2024-06-22T00:43:40.847" v="1554" actId="20577"/>
        <pc:sldMkLst>
          <pc:docMk/>
          <pc:sldMk cId="3330701101" sldId="314"/>
        </pc:sldMkLst>
        <pc:spChg chg="mod">
          <ac:chgData name="Pastor Zach Dudenhofer" userId="c4a63011-f6e8-401d-b235-a1891ff3d58e" providerId="ADAL" clId="{5CF1CA96-35AD-4391-9195-6D167268EC19}" dt="2024-06-22T00:42:31.921" v="1523" actId="115"/>
          <ac:spMkLst>
            <pc:docMk/>
            <pc:sldMk cId="3330701101" sldId="314"/>
            <ac:spMk id="3" creationId="{E0C6A70B-0872-8155-CCE0-3F2601365044}"/>
          </ac:spMkLst>
        </pc:spChg>
        <pc:spChg chg="mod">
          <ac:chgData name="Pastor Zach Dudenhofer" userId="c4a63011-f6e8-401d-b235-a1891ff3d58e" providerId="ADAL" clId="{5CF1CA96-35AD-4391-9195-6D167268EC19}" dt="2024-06-22T00:43:40.847" v="1554" actId="20577"/>
          <ac:spMkLst>
            <pc:docMk/>
            <pc:sldMk cId="3330701101" sldId="314"/>
            <ac:spMk id="4" creationId="{AE8055A6-993E-2B64-2AF9-8F6722AB8C77}"/>
          </ac:spMkLst>
        </pc:spChg>
      </pc:sldChg>
      <pc:sldChg chg="add del">
        <pc:chgData name="Pastor Zach Dudenhofer" userId="c4a63011-f6e8-401d-b235-a1891ff3d58e" providerId="ADAL" clId="{5CF1CA96-35AD-4391-9195-6D167268EC19}" dt="2024-06-22T00:58:34.948" v="1911" actId="47"/>
        <pc:sldMkLst>
          <pc:docMk/>
          <pc:sldMk cId="2842849014" sldId="315"/>
        </pc:sldMkLst>
      </pc:sldChg>
      <pc:sldChg chg="addSp modSp add mod">
        <pc:chgData name="Pastor Zach Dudenhofer" userId="c4a63011-f6e8-401d-b235-a1891ff3d58e" providerId="ADAL" clId="{5CF1CA96-35AD-4391-9195-6D167268EC19}" dt="2024-06-22T00:46:39.167" v="1618" actId="20577"/>
        <pc:sldMkLst>
          <pc:docMk/>
          <pc:sldMk cId="4089153599" sldId="316"/>
        </pc:sldMkLst>
        <pc:spChg chg="mod">
          <ac:chgData name="Pastor Zach Dudenhofer" userId="c4a63011-f6e8-401d-b235-a1891ff3d58e" providerId="ADAL" clId="{5CF1CA96-35AD-4391-9195-6D167268EC19}" dt="2024-06-22T00:44:41.009" v="1578" actId="20577"/>
          <ac:spMkLst>
            <pc:docMk/>
            <pc:sldMk cId="4089153599" sldId="316"/>
            <ac:spMk id="2" creationId="{9725AC5F-A538-3B8D-AB2A-8E2086C93F5D}"/>
          </ac:spMkLst>
        </pc:spChg>
        <pc:spChg chg="mod">
          <ac:chgData name="Pastor Zach Dudenhofer" userId="c4a63011-f6e8-401d-b235-a1891ff3d58e" providerId="ADAL" clId="{5CF1CA96-35AD-4391-9195-6D167268EC19}" dt="2024-06-22T00:45:00.705" v="1580" actId="115"/>
          <ac:spMkLst>
            <pc:docMk/>
            <pc:sldMk cId="4089153599" sldId="316"/>
            <ac:spMk id="3" creationId="{E0C6A70B-0872-8155-CCE0-3F2601365044}"/>
          </ac:spMkLst>
        </pc:spChg>
        <pc:spChg chg="add mod">
          <ac:chgData name="Pastor Zach Dudenhofer" userId="c4a63011-f6e8-401d-b235-a1891ff3d58e" providerId="ADAL" clId="{5CF1CA96-35AD-4391-9195-6D167268EC19}" dt="2024-06-22T00:46:39.167" v="1618" actId="20577"/>
          <ac:spMkLst>
            <pc:docMk/>
            <pc:sldMk cId="4089153599" sldId="316"/>
            <ac:spMk id="4" creationId="{0E61373C-3147-4726-7F50-EDF143DBBB90}"/>
          </ac:spMkLst>
        </pc:spChg>
        <pc:cxnChg chg="add mod">
          <ac:chgData name="Pastor Zach Dudenhofer" userId="c4a63011-f6e8-401d-b235-a1891ff3d58e" providerId="ADAL" clId="{5CF1CA96-35AD-4391-9195-6D167268EC19}" dt="2024-06-22T00:45:53.133" v="1581"/>
          <ac:cxnSpMkLst>
            <pc:docMk/>
            <pc:sldMk cId="4089153599" sldId="316"/>
            <ac:cxnSpMk id="5" creationId="{A0098682-67E3-7059-E746-F4EC037526C3}"/>
          </ac:cxnSpMkLst>
        </pc:cxnChg>
      </pc:sldChg>
      <pc:sldChg chg="modSp add mod">
        <pc:chgData name="Pastor Zach Dudenhofer" userId="c4a63011-f6e8-401d-b235-a1891ff3d58e" providerId="ADAL" clId="{5CF1CA96-35AD-4391-9195-6D167268EC19}" dt="2024-06-22T00:47:42.702" v="1659" actId="20577"/>
        <pc:sldMkLst>
          <pc:docMk/>
          <pc:sldMk cId="3394583604" sldId="317"/>
        </pc:sldMkLst>
        <pc:spChg chg="mod">
          <ac:chgData name="Pastor Zach Dudenhofer" userId="c4a63011-f6e8-401d-b235-a1891ff3d58e" providerId="ADAL" clId="{5CF1CA96-35AD-4391-9195-6D167268EC19}" dt="2024-06-22T00:46:51.417" v="1623" actId="115"/>
          <ac:spMkLst>
            <pc:docMk/>
            <pc:sldMk cId="3394583604" sldId="317"/>
            <ac:spMk id="3" creationId="{E0C6A70B-0872-8155-CCE0-3F2601365044}"/>
          </ac:spMkLst>
        </pc:spChg>
        <pc:spChg chg="mod">
          <ac:chgData name="Pastor Zach Dudenhofer" userId="c4a63011-f6e8-401d-b235-a1891ff3d58e" providerId="ADAL" clId="{5CF1CA96-35AD-4391-9195-6D167268EC19}" dt="2024-06-22T00:47:42.702" v="1659" actId="20577"/>
          <ac:spMkLst>
            <pc:docMk/>
            <pc:sldMk cId="3394583604" sldId="317"/>
            <ac:spMk id="4" creationId="{0E61373C-3147-4726-7F50-EDF143DBBB90}"/>
          </ac:spMkLst>
        </pc:spChg>
      </pc:sldChg>
      <pc:sldChg chg="modSp add mod">
        <pc:chgData name="Pastor Zach Dudenhofer" userId="c4a63011-f6e8-401d-b235-a1891ff3d58e" providerId="ADAL" clId="{5CF1CA96-35AD-4391-9195-6D167268EC19}" dt="2024-06-22T00:51:30.168" v="1758" actId="27636"/>
        <pc:sldMkLst>
          <pc:docMk/>
          <pc:sldMk cId="2400289761" sldId="318"/>
        </pc:sldMkLst>
        <pc:spChg chg="mod">
          <ac:chgData name="Pastor Zach Dudenhofer" userId="c4a63011-f6e8-401d-b235-a1891ff3d58e" providerId="ADAL" clId="{5CF1CA96-35AD-4391-9195-6D167268EC19}" dt="2024-06-22T00:51:30.168" v="1758" actId="27636"/>
          <ac:spMkLst>
            <pc:docMk/>
            <pc:sldMk cId="2400289761" sldId="318"/>
            <ac:spMk id="2" creationId="{9725AC5F-A538-3B8D-AB2A-8E2086C93F5D}"/>
          </ac:spMkLst>
        </pc:spChg>
        <pc:spChg chg="mod">
          <ac:chgData name="Pastor Zach Dudenhofer" userId="c4a63011-f6e8-401d-b235-a1891ff3d58e" providerId="ADAL" clId="{5CF1CA96-35AD-4391-9195-6D167268EC19}" dt="2024-06-22T00:48:03.571" v="1664" actId="115"/>
          <ac:spMkLst>
            <pc:docMk/>
            <pc:sldMk cId="2400289761" sldId="318"/>
            <ac:spMk id="3" creationId="{E0C6A70B-0872-8155-CCE0-3F2601365044}"/>
          </ac:spMkLst>
        </pc:spChg>
        <pc:spChg chg="mod">
          <ac:chgData name="Pastor Zach Dudenhofer" userId="c4a63011-f6e8-401d-b235-a1891ff3d58e" providerId="ADAL" clId="{5CF1CA96-35AD-4391-9195-6D167268EC19}" dt="2024-06-22T00:49:34.119" v="1690" actId="20577"/>
          <ac:spMkLst>
            <pc:docMk/>
            <pc:sldMk cId="2400289761" sldId="318"/>
            <ac:spMk id="4" creationId="{0E61373C-3147-4726-7F50-EDF143DBBB90}"/>
          </ac:spMkLst>
        </pc:spChg>
      </pc:sldChg>
      <pc:sldChg chg="modSp add mod">
        <pc:chgData name="Pastor Zach Dudenhofer" userId="c4a63011-f6e8-401d-b235-a1891ff3d58e" providerId="ADAL" clId="{5CF1CA96-35AD-4391-9195-6D167268EC19}" dt="2024-06-22T00:55:29.167" v="1856" actId="20577"/>
        <pc:sldMkLst>
          <pc:docMk/>
          <pc:sldMk cId="2292875386" sldId="319"/>
        </pc:sldMkLst>
        <pc:spChg chg="mod">
          <ac:chgData name="Pastor Zach Dudenhofer" userId="c4a63011-f6e8-401d-b235-a1891ff3d58e" providerId="ADAL" clId="{5CF1CA96-35AD-4391-9195-6D167268EC19}" dt="2024-06-22T00:52:03.056" v="1799" actId="255"/>
          <ac:spMkLst>
            <pc:docMk/>
            <pc:sldMk cId="2292875386" sldId="319"/>
            <ac:spMk id="2" creationId="{9725AC5F-A538-3B8D-AB2A-8E2086C93F5D}"/>
          </ac:spMkLst>
        </pc:spChg>
        <pc:spChg chg="mod">
          <ac:chgData name="Pastor Zach Dudenhofer" userId="c4a63011-f6e8-401d-b235-a1891ff3d58e" providerId="ADAL" clId="{5CF1CA96-35AD-4391-9195-6D167268EC19}" dt="2024-06-22T00:52:19.546" v="1801" actId="115"/>
          <ac:spMkLst>
            <pc:docMk/>
            <pc:sldMk cId="2292875386" sldId="319"/>
            <ac:spMk id="3" creationId="{E0C6A70B-0872-8155-CCE0-3F2601365044}"/>
          </ac:spMkLst>
        </pc:spChg>
        <pc:spChg chg="mod">
          <ac:chgData name="Pastor Zach Dudenhofer" userId="c4a63011-f6e8-401d-b235-a1891ff3d58e" providerId="ADAL" clId="{5CF1CA96-35AD-4391-9195-6D167268EC19}" dt="2024-06-22T00:55:29.167" v="1856" actId="20577"/>
          <ac:spMkLst>
            <pc:docMk/>
            <pc:sldMk cId="2292875386" sldId="319"/>
            <ac:spMk id="4" creationId="{0E61373C-3147-4726-7F50-EDF143DBBB90}"/>
          </ac:spMkLst>
        </pc:spChg>
      </pc:sldChg>
      <pc:sldChg chg="modSp add mod">
        <pc:chgData name="Pastor Zach Dudenhofer" userId="c4a63011-f6e8-401d-b235-a1891ff3d58e" providerId="ADAL" clId="{5CF1CA96-35AD-4391-9195-6D167268EC19}" dt="2024-06-22T00:59:02.911" v="1924" actId="20577"/>
        <pc:sldMkLst>
          <pc:docMk/>
          <pc:sldMk cId="792670306" sldId="320"/>
        </pc:sldMkLst>
        <pc:spChg chg="mod">
          <ac:chgData name="Pastor Zach Dudenhofer" userId="c4a63011-f6e8-401d-b235-a1891ff3d58e" providerId="ADAL" clId="{5CF1CA96-35AD-4391-9195-6D167268EC19}" dt="2024-06-22T00:55:55.514" v="1865" actId="114"/>
          <ac:spMkLst>
            <pc:docMk/>
            <pc:sldMk cId="792670306" sldId="320"/>
            <ac:spMk id="3" creationId="{E0C6A70B-0872-8155-CCE0-3F2601365044}"/>
          </ac:spMkLst>
        </pc:spChg>
        <pc:spChg chg="mod">
          <ac:chgData name="Pastor Zach Dudenhofer" userId="c4a63011-f6e8-401d-b235-a1891ff3d58e" providerId="ADAL" clId="{5CF1CA96-35AD-4391-9195-6D167268EC19}" dt="2024-06-22T00:59:02.911" v="1924" actId="20577"/>
          <ac:spMkLst>
            <pc:docMk/>
            <pc:sldMk cId="792670306" sldId="320"/>
            <ac:spMk id="4" creationId="{0E61373C-3147-4726-7F50-EDF143DBBB90}"/>
          </ac:spMkLst>
        </pc:spChg>
      </pc:sldChg>
      <pc:sldChg chg="addSp delSp modSp add mod">
        <pc:chgData name="Pastor Zach Dudenhofer" userId="c4a63011-f6e8-401d-b235-a1891ff3d58e" providerId="ADAL" clId="{5CF1CA96-35AD-4391-9195-6D167268EC19}" dt="2024-06-22T01:01:15.511" v="1928" actId="962"/>
        <pc:sldMkLst>
          <pc:docMk/>
          <pc:sldMk cId="2090898730" sldId="321"/>
        </pc:sldMkLst>
        <pc:picChg chg="add mod">
          <ac:chgData name="Pastor Zach Dudenhofer" userId="c4a63011-f6e8-401d-b235-a1891ff3d58e" providerId="ADAL" clId="{5CF1CA96-35AD-4391-9195-6D167268EC19}" dt="2024-06-22T01:01:15.511" v="1928" actId="962"/>
          <ac:picMkLst>
            <pc:docMk/>
            <pc:sldMk cId="2090898730" sldId="321"/>
            <ac:picMk id="3" creationId="{D8A29A25-A76E-B77C-8A7D-F434FAA89CCB}"/>
          </ac:picMkLst>
        </pc:picChg>
        <pc:picChg chg="del">
          <ac:chgData name="Pastor Zach Dudenhofer" userId="c4a63011-f6e8-401d-b235-a1891ff3d58e" providerId="ADAL" clId="{5CF1CA96-35AD-4391-9195-6D167268EC19}" dt="2024-06-22T01:01:11.751" v="1925" actId="478"/>
          <ac:picMkLst>
            <pc:docMk/>
            <pc:sldMk cId="2090898730" sldId="321"/>
            <ac:picMk id="8" creationId="{339308F9-92EF-B664-9E96-57941D917246}"/>
          </ac:picMkLst>
        </pc:picChg>
      </pc:sldChg>
    </pc:docChg>
  </pc:docChgLst>
  <pc:docChgLst>
    <pc:chgData name="Pastor Zach Dudenhofer" userId="c4a63011-f6e8-401d-b235-a1891ff3d58e" providerId="ADAL" clId="{86E3489E-C2BE-490E-9BE3-045FF5672D88}"/>
    <pc:docChg chg="custSel addSld delSld modSld">
      <pc:chgData name="Pastor Zach Dudenhofer" userId="c4a63011-f6e8-401d-b235-a1891ff3d58e" providerId="ADAL" clId="{86E3489E-C2BE-490E-9BE3-045FF5672D88}" dt="2024-10-10T21:21:13.949" v="543" actId="478"/>
      <pc:docMkLst>
        <pc:docMk/>
      </pc:docMkLst>
      <pc:sldChg chg="addSp delSp modSp mod">
        <pc:chgData name="Pastor Zach Dudenhofer" userId="c4a63011-f6e8-401d-b235-a1891ff3d58e" providerId="ADAL" clId="{86E3489E-C2BE-490E-9BE3-045FF5672D88}" dt="2024-10-10T20:58:26.509" v="2" actId="27614"/>
        <pc:sldMkLst>
          <pc:docMk/>
          <pc:sldMk cId="785318392" sldId="263"/>
        </pc:sldMkLst>
        <pc:picChg chg="del">
          <ac:chgData name="Pastor Zach Dudenhofer" userId="c4a63011-f6e8-401d-b235-a1891ff3d58e" providerId="ADAL" clId="{86E3489E-C2BE-490E-9BE3-045FF5672D88}" dt="2024-10-10T20:58:21.016" v="0" actId="478"/>
          <ac:picMkLst>
            <pc:docMk/>
            <pc:sldMk cId="785318392" sldId="263"/>
            <ac:picMk id="3" creationId="{F363D3A4-C55D-A8D1-9504-4196686D1CA4}"/>
          </ac:picMkLst>
        </pc:picChg>
        <pc:picChg chg="add mod">
          <ac:chgData name="Pastor Zach Dudenhofer" userId="c4a63011-f6e8-401d-b235-a1891ff3d58e" providerId="ADAL" clId="{86E3489E-C2BE-490E-9BE3-045FF5672D88}" dt="2024-10-10T20:58:26.509" v="2" actId="27614"/>
          <ac:picMkLst>
            <pc:docMk/>
            <pc:sldMk cId="785318392" sldId="263"/>
            <ac:picMk id="4" creationId="{47947411-1794-AC26-98B2-F67952E94DE0}"/>
          </ac:picMkLst>
        </pc:picChg>
      </pc:sldChg>
      <pc:sldChg chg="modSp mod">
        <pc:chgData name="Pastor Zach Dudenhofer" userId="c4a63011-f6e8-401d-b235-a1891ff3d58e" providerId="ADAL" clId="{86E3489E-C2BE-490E-9BE3-045FF5672D88}" dt="2024-10-10T21:07:01.322" v="192" actId="403"/>
        <pc:sldMkLst>
          <pc:docMk/>
          <pc:sldMk cId="3021919817" sldId="265"/>
        </pc:sldMkLst>
        <pc:spChg chg="mod">
          <ac:chgData name="Pastor Zach Dudenhofer" userId="c4a63011-f6e8-401d-b235-a1891ff3d58e" providerId="ADAL" clId="{86E3489E-C2BE-490E-9BE3-045FF5672D88}" dt="2024-10-10T21:07:01.322" v="192" actId="403"/>
          <ac:spMkLst>
            <pc:docMk/>
            <pc:sldMk cId="3021919817" sldId="265"/>
            <ac:spMk id="2" creationId="{9725AC5F-A538-3B8D-AB2A-8E2086C93F5D}"/>
          </ac:spMkLst>
        </pc:spChg>
        <pc:spChg chg="mod">
          <ac:chgData name="Pastor Zach Dudenhofer" userId="c4a63011-f6e8-401d-b235-a1891ff3d58e" providerId="ADAL" clId="{86E3489E-C2BE-490E-9BE3-045FF5672D88}" dt="2024-10-10T21:04:14.265" v="155" actId="20577"/>
          <ac:spMkLst>
            <pc:docMk/>
            <pc:sldMk cId="3021919817" sldId="265"/>
            <ac:spMk id="3" creationId="{E0C6A70B-0872-8155-CCE0-3F2601365044}"/>
          </ac:spMkLst>
        </pc:spChg>
      </pc:sldChg>
      <pc:sldChg chg="addSp delSp modSp mod">
        <pc:chgData name="Pastor Zach Dudenhofer" userId="c4a63011-f6e8-401d-b235-a1891ff3d58e" providerId="ADAL" clId="{86E3489E-C2BE-490E-9BE3-045FF5672D88}" dt="2024-10-10T21:06:31.895" v="187" actId="478"/>
        <pc:sldMkLst>
          <pc:docMk/>
          <pc:sldMk cId="1279583432" sldId="371"/>
        </pc:sldMkLst>
        <pc:spChg chg="mod">
          <ac:chgData name="Pastor Zach Dudenhofer" userId="c4a63011-f6e8-401d-b235-a1891ff3d58e" providerId="ADAL" clId="{86E3489E-C2BE-490E-9BE3-045FF5672D88}" dt="2024-10-10T21:06:29.215" v="186" actId="207"/>
          <ac:spMkLst>
            <pc:docMk/>
            <pc:sldMk cId="1279583432" sldId="371"/>
            <ac:spMk id="2" creationId="{9725AC5F-A538-3B8D-AB2A-8E2086C93F5D}"/>
          </ac:spMkLst>
        </pc:spChg>
        <pc:spChg chg="mod">
          <ac:chgData name="Pastor Zach Dudenhofer" userId="c4a63011-f6e8-401d-b235-a1891ff3d58e" providerId="ADAL" clId="{86E3489E-C2BE-490E-9BE3-045FF5672D88}" dt="2024-10-10T21:02:42.203" v="122" actId="403"/>
          <ac:spMkLst>
            <pc:docMk/>
            <pc:sldMk cId="1279583432" sldId="371"/>
            <ac:spMk id="3" creationId="{E0C6A70B-0872-8155-CCE0-3F2601365044}"/>
          </ac:spMkLst>
        </pc:spChg>
        <pc:picChg chg="add del mod">
          <ac:chgData name="Pastor Zach Dudenhofer" userId="c4a63011-f6e8-401d-b235-a1891ff3d58e" providerId="ADAL" clId="{86E3489E-C2BE-490E-9BE3-045FF5672D88}" dt="2024-10-10T21:01:33.544" v="13" actId="478"/>
          <ac:picMkLst>
            <pc:docMk/>
            <pc:sldMk cId="1279583432" sldId="371"/>
            <ac:picMk id="4" creationId="{8492D836-0EB3-2AB0-860E-9C93BFBF4F4B}"/>
          </ac:picMkLst>
        </pc:picChg>
        <pc:picChg chg="add del mod">
          <ac:chgData name="Pastor Zach Dudenhofer" userId="c4a63011-f6e8-401d-b235-a1891ff3d58e" providerId="ADAL" clId="{86E3489E-C2BE-490E-9BE3-045FF5672D88}" dt="2024-10-10T21:06:31.895" v="187" actId="478"/>
          <ac:picMkLst>
            <pc:docMk/>
            <pc:sldMk cId="1279583432" sldId="371"/>
            <ac:picMk id="5" creationId="{158C47B0-0917-23EA-A607-69A571188B79}"/>
          </ac:picMkLst>
        </pc:picChg>
      </pc:sldChg>
      <pc:sldChg chg="del">
        <pc:chgData name="Pastor Zach Dudenhofer" userId="c4a63011-f6e8-401d-b235-a1891ff3d58e" providerId="ADAL" clId="{86E3489E-C2BE-490E-9BE3-045FF5672D88}" dt="2024-10-10T21:05:36.369" v="182" actId="47"/>
        <pc:sldMkLst>
          <pc:docMk/>
          <pc:sldMk cId="325385218" sldId="497"/>
        </pc:sldMkLst>
      </pc:sldChg>
      <pc:sldChg chg="del">
        <pc:chgData name="Pastor Zach Dudenhofer" userId="c4a63011-f6e8-401d-b235-a1891ff3d58e" providerId="ADAL" clId="{86E3489E-C2BE-490E-9BE3-045FF5672D88}" dt="2024-10-10T21:05:36.369" v="182" actId="47"/>
        <pc:sldMkLst>
          <pc:docMk/>
          <pc:sldMk cId="631944642" sldId="498"/>
        </pc:sldMkLst>
      </pc:sldChg>
      <pc:sldChg chg="del">
        <pc:chgData name="Pastor Zach Dudenhofer" userId="c4a63011-f6e8-401d-b235-a1891ff3d58e" providerId="ADAL" clId="{86E3489E-C2BE-490E-9BE3-045FF5672D88}" dt="2024-10-10T21:05:36.369" v="182" actId="47"/>
        <pc:sldMkLst>
          <pc:docMk/>
          <pc:sldMk cId="693743434" sldId="499"/>
        </pc:sldMkLst>
      </pc:sldChg>
      <pc:sldChg chg="del">
        <pc:chgData name="Pastor Zach Dudenhofer" userId="c4a63011-f6e8-401d-b235-a1891ff3d58e" providerId="ADAL" clId="{86E3489E-C2BE-490E-9BE3-045FF5672D88}" dt="2024-10-10T21:05:36.369" v="182" actId="47"/>
        <pc:sldMkLst>
          <pc:docMk/>
          <pc:sldMk cId="2402289141" sldId="500"/>
        </pc:sldMkLst>
      </pc:sldChg>
      <pc:sldChg chg="del">
        <pc:chgData name="Pastor Zach Dudenhofer" userId="c4a63011-f6e8-401d-b235-a1891ff3d58e" providerId="ADAL" clId="{86E3489E-C2BE-490E-9BE3-045FF5672D88}" dt="2024-10-10T21:05:36.369" v="182" actId="47"/>
        <pc:sldMkLst>
          <pc:docMk/>
          <pc:sldMk cId="3600609133" sldId="501"/>
        </pc:sldMkLst>
      </pc:sldChg>
      <pc:sldChg chg="addSp delSp modSp mod">
        <pc:chgData name="Pastor Zach Dudenhofer" userId="c4a63011-f6e8-401d-b235-a1891ff3d58e" providerId="ADAL" clId="{86E3489E-C2BE-490E-9BE3-045FF5672D88}" dt="2024-10-10T21:07:16.163" v="198" actId="962"/>
        <pc:sldMkLst>
          <pc:docMk/>
          <pc:sldMk cId="1248437555" sldId="502"/>
        </pc:sldMkLst>
        <pc:picChg chg="del">
          <ac:chgData name="Pastor Zach Dudenhofer" userId="c4a63011-f6e8-401d-b235-a1891ff3d58e" providerId="ADAL" clId="{86E3489E-C2BE-490E-9BE3-045FF5672D88}" dt="2024-10-10T21:07:13.175" v="195" actId="478"/>
          <ac:picMkLst>
            <pc:docMk/>
            <pc:sldMk cId="1248437555" sldId="502"/>
            <ac:picMk id="3" creationId="{F363D3A4-C55D-A8D1-9504-4196686D1CA4}"/>
          </ac:picMkLst>
        </pc:picChg>
        <pc:picChg chg="add mod">
          <ac:chgData name="Pastor Zach Dudenhofer" userId="c4a63011-f6e8-401d-b235-a1891ff3d58e" providerId="ADAL" clId="{86E3489E-C2BE-490E-9BE3-045FF5672D88}" dt="2024-10-10T21:07:16.163" v="198" actId="962"/>
          <ac:picMkLst>
            <pc:docMk/>
            <pc:sldMk cId="1248437555" sldId="502"/>
            <ac:picMk id="4" creationId="{813EE21E-D2BD-7446-5262-2178B9E56092}"/>
          </ac:picMkLst>
        </pc:picChg>
      </pc:sldChg>
      <pc:sldChg chg="del">
        <pc:chgData name="Pastor Zach Dudenhofer" userId="c4a63011-f6e8-401d-b235-a1891ff3d58e" providerId="ADAL" clId="{86E3489E-C2BE-490E-9BE3-045FF5672D88}" dt="2024-10-10T21:03:02.458" v="126" actId="47"/>
        <pc:sldMkLst>
          <pc:docMk/>
          <pc:sldMk cId="1190107885" sldId="527"/>
        </pc:sldMkLst>
      </pc:sldChg>
      <pc:sldChg chg="del">
        <pc:chgData name="Pastor Zach Dudenhofer" userId="c4a63011-f6e8-401d-b235-a1891ff3d58e" providerId="ADAL" clId="{86E3489E-C2BE-490E-9BE3-045FF5672D88}" dt="2024-10-10T21:03:02.458" v="126" actId="47"/>
        <pc:sldMkLst>
          <pc:docMk/>
          <pc:sldMk cId="2626926599" sldId="528"/>
        </pc:sldMkLst>
      </pc:sldChg>
      <pc:sldChg chg="del">
        <pc:chgData name="Pastor Zach Dudenhofer" userId="c4a63011-f6e8-401d-b235-a1891ff3d58e" providerId="ADAL" clId="{86E3489E-C2BE-490E-9BE3-045FF5672D88}" dt="2024-10-10T21:03:02.458" v="126" actId="47"/>
        <pc:sldMkLst>
          <pc:docMk/>
          <pc:sldMk cId="735741824" sldId="529"/>
        </pc:sldMkLst>
      </pc:sldChg>
      <pc:sldChg chg="del">
        <pc:chgData name="Pastor Zach Dudenhofer" userId="c4a63011-f6e8-401d-b235-a1891ff3d58e" providerId="ADAL" clId="{86E3489E-C2BE-490E-9BE3-045FF5672D88}" dt="2024-10-10T21:18:05.688" v="528" actId="47"/>
        <pc:sldMkLst>
          <pc:docMk/>
          <pc:sldMk cId="592497512" sldId="544"/>
        </pc:sldMkLst>
      </pc:sldChg>
      <pc:sldChg chg="del">
        <pc:chgData name="Pastor Zach Dudenhofer" userId="c4a63011-f6e8-401d-b235-a1891ff3d58e" providerId="ADAL" clId="{86E3489E-C2BE-490E-9BE3-045FF5672D88}" dt="2024-10-10T21:18:05.688" v="528" actId="47"/>
        <pc:sldMkLst>
          <pc:docMk/>
          <pc:sldMk cId="3282275908" sldId="545"/>
        </pc:sldMkLst>
      </pc:sldChg>
      <pc:sldChg chg="del">
        <pc:chgData name="Pastor Zach Dudenhofer" userId="c4a63011-f6e8-401d-b235-a1891ff3d58e" providerId="ADAL" clId="{86E3489E-C2BE-490E-9BE3-045FF5672D88}" dt="2024-10-10T21:18:05.688" v="528" actId="47"/>
        <pc:sldMkLst>
          <pc:docMk/>
          <pc:sldMk cId="3004677260" sldId="546"/>
        </pc:sldMkLst>
      </pc:sldChg>
      <pc:sldChg chg="del">
        <pc:chgData name="Pastor Zach Dudenhofer" userId="c4a63011-f6e8-401d-b235-a1891ff3d58e" providerId="ADAL" clId="{86E3489E-C2BE-490E-9BE3-045FF5672D88}" dt="2024-10-10T21:18:05.688" v="528" actId="47"/>
        <pc:sldMkLst>
          <pc:docMk/>
          <pc:sldMk cId="3776418978" sldId="547"/>
        </pc:sldMkLst>
      </pc:sldChg>
      <pc:sldChg chg="del">
        <pc:chgData name="Pastor Zach Dudenhofer" userId="c4a63011-f6e8-401d-b235-a1891ff3d58e" providerId="ADAL" clId="{86E3489E-C2BE-490E-9BE3-045FF5672D88}" dt="2024-10-10T21:18:05.688" v="528" actId="47"/>
        <pc:sldMkLst>
          <pc:docMk/>
          <pc:sldMk cId="630348778" sldId="548"/>
        </pc:sldMkLst>
      </pc:sldChg>
      <pc:sldChg chg="del">
        <pc:chgData name="Pastor Zach Dudenhofer" userId="c4a63011-f6e8-401d-b235-a1891ff3d58e" providerId="ADAL" clId="{86E3489E-C2BE-490E-9BE3-045FF5672D88}" dt="2024-10-10T21:18:05.688" v="528" actId="47"/>
        <pc:sldMkLst>
          <pc:docMk/>
          <pc:sldMk cId="2259220742" sldId="549"/>
        </pc:sldMkLst>
      </pc:sldChg>
      <pc:sldChg chg="del">
        <pc:chgData name="Pastor Zach Dudenhofer" userId="c4a63011-f6e8-401d-b235-a1891ff3d58e" providerId="ADAL" clId="{86E3489E-C2BE-490E-9BE3-045FF5672D88}" dt="2024-10-10T21:18:05.688" v="528" actId="47"/>
        <pc:sldMkLst>
          <pc:docMk/>
          <pc:sldMk cId="2657157864" sldId="550"/>
        </pc:sldMkLst>
      </pc:sldChg>
      <pc:sldChg chg="del">
        <pc:chgData name="Pastor Zach Dudenhofer" userId="c4a63011-f6e8-401d-b235-a1891ff3d58e" providerId="ADAL" clId="{86E3489E-C2BE-490E-9BE3-045FF5672D88}" dt="2024-10-10T21:18:05.688" v="528" actId="47"/>
        <pc:sldMkLst>
          <pc:docMk/>
          <pc:sldMk cId="1624585205" sldId="551"/>
        </pc:sldMkLst>
      </pc:sldChg>
      <pc:sldChg chg="del">
        <pc:chgData name="Pastor Zach Dudenhofer" userId="c4a63011-f6e8-401d-b235-a1891ff3d58e" providerId="ADAL" clId="{86E3489E-C2BE-490E-9BE3-045FF5672D88}" dt="2024-10-10T21:18:05.688" v="528" actId="47"/>
        <pc:sldMkLst>
          <pc:docMk/>
          <pc:sldMk cId="2070930313" sldId="552"/>
        </pc:sldMkLst>
      </pc:sldChg>
      <pc:sldChg chg="addSp delSp modSp mod">
        <pc:chgData name="Pastor Zach Dudenhofer" userId="c4a63011-f6e8-401d-b235-a1891ff3d58e" providerId="ADAL" clId="{86E3489E-C2BE-490E-9BE3-045FF5672D88}" dt="2024-10-10T21:20:44.379" v="536" actId="27614"/>
        <pc:sldMkLst>
          <pc:docMk/>
          <pc:sldMk cId="1649534806" sldId="553"/>
        </pc:sldMkLst>
        <pc:picChg chg="del">
          <ac:chgData name="Pastor Zach Dudenhofer" userId="c4a63011-f6e8-401d-b235-a1891ff3d58e" providerId="ADAL" clId="{86E3489E-C2BE-490E-9BE3-045FF5672D88}" dt="2024-10-10T21:19:29.807" v="529" actId="478"/>
          <ac:picMkLst>
            <pc:docMk/>
            <pc:sldMk cId="1649534806" sldId="553"/>
            <ac:picMk id="3" creationId="{4B2614B2-9343-978E-D46E-B03043FE5191}"/>
          </ac:picMkLst>
        </pc:picChg>
        <pc:picChg chg="add del mod">
          <ac:chgData name="Pastor Zach Dudenhofer" userId="c4a63011-f6e8-401d-b235-a1891ff3d58e" providerId="ADAL" clId="{86E3489E-C2BE-490E-9BE3-045FF5672D88}" dt="2024-10-10T21:20:41.678" v="534" actId="478"/>
          <ac:picMkLst>
            <pc:docMk/>
            <pc:sldMk cId="1649534806" sldId="553"/>
            <ac:picMk id="4" creationId="{F0AC20C3-CBC7-26AB-7BC1-A02BADF4FE7D}"/>
          </ac:picMkLst>
        </pc:picChg>
        <pc:picChg chg="add mod">
          <ac:chgData name="Pastor Zach Dudenhofer" userId="c4a63011-f6e8-401d-b235-a1891ff3d58e" providerId="ADAL" clId="{86E3489E-C2BE-490E-9BE3-045FF5672D88}" dt="2024-10-10T21:20:44.379" v="536" actId="27614"/>
          <ac:picMkLst>
            <pc:docMk/>
            <pc:sldMk cId="1649534806" sldId="553"/>
            <ac:picMk id="6" creationId="{C97B070D-D529-1064-10BB-09A9CE297EBE}"/>
          </ac:picMkLst>
        </pc:picChg>
      </pc:sldChg>
      <pc:sldChg chg="delSp del mod">
        <pc:chgData name="Pastor Zach Dudenhofer" userId="c4a63011-f6e8-401d-b235-a1891ff3d58e" providerId="ADAL" clId="{86E3489E-C2BE-490E-9BE3-045FF5672D88}" dt="2024-10-10T21:19:36.222" v="533" actId="47"/>
        <pc:sldMkLst>
          <pc:docMk/>
          <pc:sldMk cId="3410739728" sldId="554"/>
        </pc:sldMkLst>
        <pc:picChg chg="del">
          <ac:chgData name="Pastor Zach Dudenhofer" userId="c4a63011-f6e8-401d-b235-a1891ff3d58e" providerId="ADAL" clId="{86E3489E-C2BE-490E-9BE3-045FF5672D88}" dt="2024-10-10T21:19:35.174" v="532" actId="478"/>
          <ac:picMkLst>
            <pc:docMk/>
            <pc:sldMk cId="3410739728" sldId="554"/>
            <ac:picMk id="3" creationId="{E1F66DB6-67C3-FA39-34CC-1B7ACE076344}"/>
          </ac:picMkLst>
        </pc:picChg>
      </pc:sldChg>
      <pc:sldChg chg="del">
        <pc:chgData name="Pastor Zach Dudenhofer" userId="c4a63011-f6e8-401d-b235-a1891ff3d58e" providerId="ADAL" clId="{86E3489E-C2BE-490E-9BE3-045FF5672D88}" dt="2024-10-10T21:18:05.688" v="528" actId="47"/>
        <pc:sldMkLst>
          <pc:docMk/>
          <pc:sldMk cId="110710152" sldId="555"/>
        </pc:sldMkLst>
      </pc:sldChg>
      <pc:sldChg chg="modSp add mod">
        <pc:chgData name="Pastor Zach Dudenhofer" userId="c4a63011-f6e8-401d-b235-a1891ff3d58e" providerId="ADAL" clId="{86E3489E-C2BE-490E-9BE3-045FF5672D88}" dt="2024-10-10T21:07:04.365" v="193" actId="403"/>
        <pc:sldMkLst>
          <pc:docMk/>
          <pc:sldMk cId="925804685" sldId="556"/>
        </pc:sldMkLst>
        <pc:spChg chg="mod">
          <ac:chgData name="Pastor Zach Dudenhofer" userId="c4a63011-f6e8-401d-b235-a1891ff3d58e" providerId="ADAL" clId="{86E3489E-C2BE-490E-9BE3-045FF5672D88}" dt="2024-10-10T21:07:04.365" v="193" actId="403"/>
          <ac:spMkLst>
            <pc:docMk/>
            <pc:sldMk cId="925804685" sldId="556"/>
            <ac:spMk id="2" creationId="{9725AC5F-A538-3B8D-AB2A-8E2086C93F5D}"/>
          </ac:spMkLst>
        </pc:spChg>
        <pc:spChg chg="mod">
          <ac:chgData name="Pastor Zach Dudenhofer" userId="c4a63011-f6e8-401d-b235-a1891ff3d58e" providerId="ADAL" clId="{86E3489E-C2BE-490E-9BE3-045FF5672D88}" dt="2024-10-10T21:04:46.641" v="170" actId="255"/>
          <ac:spMkLst>
            <pc:docMk/>
            <pc:sldMk cId="925804685" sldId="556"/>
            <ac:spMk id="3" creationId="{E0C6A70B-0872-8155-CCE0-3F2601365044}"/>
          </ac:spMkLst>
        </pc:spChg>
      </pc:sldChg>
      <pc:sldChg chg="modSp add mod">
        <pc:chgData name="Pastor Zach Dudenhofer" userId="c4a63011-f6e8-401d-b235-a1891ff3d58e" providerId="ADAL" clId="{86E3489E-C2BE-490E-9BE3-045FF5672D88}" dt="2024-10-10T21:07:06.910" v="194" actId="403"/>
        <pc:sldMkLst>
          <pc:docMk/>
          <pc:sldMk cId="3820352470" sldId="557"/>
        </pc:sldMkLst>
        <pc:spChg chg="mod">
          <ac:chgData name="Pastor Zach Dudenhofer" userId="c4a63011-f6e8-401d-b235-a1891ff3d58e" providerId="ADAL" clId="{86E3489E-C2BE-490E-9BE3-045FF5672D88}" dt="2024-10-10T21:07:06.910" v="194" actId="403"/>
          <ac:spMkLst>
            <pc:docMk/>
            <pc:sldMk cId="3820352470" sldId="557"/>
            <ac:spMk id="2" creationId="{9725AC5F-A538-3B8D-AB2A-8E2086C93F5D}"/>
          </ac:spMkLst>
        </pc:spChg>
        <pc:spChg chg="mod">
          <ac:chgData name="Pastor Zach Dudenhofer" userId="c4a63011-f6e8-401d-b235-a1891ff3d58e" providerId="ADAL" clId="{86E3489E-C2BE-490E-9BE3-045FF5672D88}" dt="2024-10-10T21:05:07.732" v="177" actId="113"/>
          <ac:spMkLst>
            <pc:docMk/>
            <pc:sldMk cId="3820352470" sldId="557"/>
            <ac:spMk id="3" creationId="{E0C6A70B-0872-8155-CCE0-3F2601365044}"/>
          </ac:spMkLst>
        </pc:spChg>
      </pc:sldChg>
      <pc:sldChg chg="addSp modSp add mod">
        <pc:chgData name="Pastor Zach Dudenhofer" userId="c4a63011-f6e8-401d-b235-a1891ff3d58e" providerId="ADAL" clId="{86E3489E-C2BE-490E-9BE3-045FF5672D88}" dt="2024-10-10T21:09:52.327" v="271" actId="20577"/>
        <pc:sldMkLst>
          <pc:docMk/>
          <pc:sldMk cId="1587740660" sldId="558"/>
        </pc:sldMkLst>
        <pc:spChg chg="mod">
          <ac:chgData name="Pastor Zach Dudenhofer" userId="c4a63011-f6e8-401d-b235-a1891ff3d58e" providerId="ADAL" clId="{86E3489E-C2BE-490E-9BE3-045FF5672D88}" dt="2024-10-10T21:09:12.968" v="256" actId="20577"/>
          <ac:spMkLst>
            <pc:docMk/>
            <pc:sldMk cId="1587740660" sldId="558"/>
            <ac:spMk id="2" creationId="{9725AC5F-A538-3B8D-AB2A-8E2086C93F5D}"/>
          </ac:spMkLst>
        </pc:spChg>
        <pc:spChg chg="add mod">
          <ac:chgData name="Pastor Zach Dudenhofer" userId="c4a63011-f6e8-401d-b235-a1891ff3d58e" providerId="ADAL" clId="{86E3489E-C2BE-490E-9BE3-045FF5672D88}" dt="2024-10-10T21:09:52.327" v="271" actId="20577"/>
          <ac:spMkLst>
            <pc:docMk/>
            <pc:sldMk cId="1587740660" sldId="558"/>
            <ac:spMk id="4" creationId="{D8892DF1-BC2F-1093-86A2-81E86CB0112C}"/>
          </ac:spMkLst>
        </pc:spChg>
        <pc:cxnChg chg="add mod">
          <ac:chgData name="Pastor Zach Dudenhofer" userId="c4a63011-f6e8-401d-b235-a1891ff3d58e" providerId="ADAL" clId="{86E3489E-C2BE-490E-9BE3-045FF5672D88}" dt="2024-10-10T21:09:27.683" v="257"/>
          <ac:cxnSpMkLst>
            <pc:docMk/>
            <pc:sldMk cId="1587740660" sldId="558"/>
            <ac:cxnSpMk id="5" creationId="{6B49E4F9-3F40-420A-E841-0D567EB4834E}"/>
          </ac:cxnSpMkLst>
        </pc:cxnChg>
      </pc:sldChg>
      <pc:sldChg chg="modSp add mod">
        <pc:chgData name="Pastor Zach Dudenhofer" userId="c4a63011-f6e8-401d-b235-a1891ff3d58e" providerId="ADAL" clId="{86E3489E-C2BE-490E-9BE3-045FF5672D88}" dt="2024-10-10T21:12:51.847" v="358" actId="20577"/>
        <pc:sldMkLst>
          <pc:docMk/>
          <pc:sldMk cId="4251569869" sldId="559"/>
        </pc:sldMkLst>
        <pc:spChg chg="mod">
          <ac:chgData name="Pastor Zach Dudenhofer" userId="c4a63011-f6e8-401d-b235-a1891ff3d58e" providerId="ADAL" clId="{86E3489E-C2BE-490E-9BE3-045FF5672D88}" dt="2024-10-10T21:10:30.009" v="308" actId="114"/>
          <ac:spMkLst>
            <pc:docMk/>
            <pc:sldMk cId="4251569869" sldId="559"/>
            <ac:spMk id="2" creationId="{9725AC5F-A538-3B8D-AB2A-8E2086C93F5D}"/>
          </ac:spMkLst>
        </pc:spChg>
        <pc:spChg chg="mod">
          <ac:chgData name="Pastor Zach Dudenhofer" userId="c4a63011-f6e8-401d-b235-a1891ff3d58e" providerId="ADAL" clId="{86E3489E-C2BE-490E-9BE3-045FF5672D88}" dt="2024-10-10T21:12:12.920" v="310" actId="115"/>
          <ac:spMkLst>
            <pc:docMk/>
            <pc:sldMk cId="4251569869" sldId="559"/>
            <ac:spMk id="3" creationId="{E0C6A70B-0872-8155-CCE0-3F2601365044}"/>
          </ac:spMkLst>
        </pc:spChg>
        <pc:spChg chg="mod">
          <ac:chgData name="Pastor Zach Dudenhofer" userId="c4a63011-f6e8-401d-b235-a1891ff3d58e" providerId="ADAL" clId="{86E3489E-C2BE-490E-9BE3-045FF5672D88}" dt="2024-10-10T21:12:51.847" v="358" actId="20577"/>
          <ac:spMkLst>
            <pc:docMk/>
            <pc:sldMk cId="4251569869" sldId="559"/>
            <ac:spMk id="4" creationId="{D8892DF1-BC2F-1093-86A2-81E86CB0112C}"/>
          </ac:spMkLst>
        </pc:spChg>
      </pc:sldChg>
      <pc:sldChg chg="modSp add mod">
        <pc:chgData name="Pastor Zach Dudenhofer" userId="c4a63011-f6e8-401d-b235-a1891ff3d58e" providerId="ADAL" clId="{86E3489E-C2BE-490E-9BE3-045FF5672D88}" dt="2024-10-10T21:14:59.535" v="427" actId="20577"/>
        <pc:sldMkLst>
          <pc:docMk/>
          <pc:sldMk cId="3773169518" sldId="560"/>
        </pc:sldMkLst>
        <pc:spChg chg="mod">
          <ac:chgData name="Pastor Zach Dudenhofer" userId="c4a63011-f6e8-401d-b235-a1891ff3d58e" providerId="ADAL" clId="{86E3489E-C2BE-490E-9BE3-045FF5672D88}" dt="2024-10-10T21:13:25.558" v="368" actId="20577"/>
          <ac:spMkLst>
            <pc:docMk/>
            <pc:sldMk cId="3773169518" sldId="560"/>
            <ac:spMk id="2" creationId="{9725AC5F-A538-3B8D-AB2A-8E2086C93F5D}"/>
          </ac:spMkLst>
        </pc:spChg>
        <pc:spChg chg="mod">
          <ac:chgData name="Pastor Zach Dudenhofer" userId="c4a63011-f6e8-401d-b235-a1891ff3d58e" providerId="ADAL" clId="{86E3489E-C2BE-490E-9BE3-045FF5672D88}" dt="2024-10-10T21:13:37.040" v="372" actId="115"/>
          <ac:spMkLst>
            <pc:docMk/>
            <pc:sldMk cId="3773169518" sldId="560"/>
            <ac:spMk id="3" creationId="{E0C6A70B-0872-8155-CCE0-3F2601365044}"/>
          </ac:spMkLst>
        </pc:spChg>
        <pc:spChg chg="mod">
          <ac:chgData name="Pastor Zach Dudenhofer" userId="c4a63011-f6e8-401d-b235-a1891ff3d58e" providerId="ADAL" clId="{86E3489E-C2BE-490E-9BE3-045FF5672D88}" dt="2024-10-10T21:14:59.535" v="427" actId="20577"/>
          <ac:spMkLst>
            <pc:docMk/>
            <pc:sldMk cId="3773169518" sldId="560"/>
            <ac:spMk id="4" creationId="{D8892DF1-BC2F-1093-86A2-81E86CB0112C}"/>
          </ac:spMkLst>
        </pc:spChg>
      </pc:sldChg>
      <pc:sldChg chg="delSp modSp add mod">
        <pc:chgData name="Pastor Zach Dudenhofer" userId="c4a63011-f6e8-401d-b235-a1891ff3d58e" providerId="ADAL" clId="{86E3489E-C2BE-490E-9BE3-045FF5672D88}" dt="2024-10-10T21:16:21.847" v="449" actId="478"/>
        <pc:sldMkLst>
          <pc:docMk/>
          <pc:sldMk cId="3771123877" sldId="561"/>
        </pc:sldMkLst>
        <pc:spChg chg="mod">
          <ac:chgData name="Pastor Zach Dudenhofer" userId="c4a63011-f6e8-401d-b235-a1891ff3d58e" providerId="ADAL" clId="{86E3489E-C2BE-490E-9BE3-045FF5672D88}" dt="2024-10-10T21:15:42.270" v="448" actId="20577"/>
          <ac:spMkLst>
            <pc:docMk/>
            <pc:sldMk cId="3771123877" sldId="561"/>
            <ac:spMk id="2" creationId="{9725AC5F-A538-3B8D-AB2A-8E2086C93F5D}"/>
          </ac:spMkLst>
        </pc:spChg>
        <pc:spChg chg="mod">
          <ac:chgData name="Pastor Zach Dudenhofer" userId="c4a63011-f6e8-401d-b235-a1891ff3d58e" providerId="ADAL" clId="{86E3489E-C2BE-490E-9BE3-045FF5672D88}" dt="2024-10-10T21:15:27.640" v="433" actId="115"/>
          <ac:spMkLst>
            <pc:docMk/>
            <pc:sldMk cId="3771123877" sldId="561"/>
            <ac:spMk id="3" creationId="{E0C6A70B-0872-8155-CCE0-3F2601365044}"/>
          </ac:spMkLst>
        </pc:spChg>
        <pc:spChg chg="del">
          <ac:chgData name="Pastor Zach Dudenhofer" userId="c4a63011-f6e8-401d-b235-a1891ff3d58e" providerId="ADAL" clId="{86E3489E-C2BE-490E-9BE3-045FF5672D88}" dt="2024-10-10T21:16:21.847" v="449" actId="478"/>
          <ac:spMkLst>
            <pc:docMk/>
            <pc:sldMk cId="3771123877" sldId="561"/>
            <ac:spMk id="4" creationId="{D8892DF1-BC2F-1093-86A2-81E86CB0112C}"/>
          </ac:spMkLst>
        </pc:spChg>
        <pc:cxnChg chg="del">
          <ac:chgData name="Pastor Zach Dudenhofer" userId="c4a63011-f6e8-401d-b235-a1891ff3d58e" providerId="ADAL" clId="{86E3489E-C2BE-490E-9BE3-045FF5672D88}" dt="2024-10-10T21:16:21.847" v="449" actId="478"/>
          <ac:cxnSpMkLst>
            <pc:docMk/>
            <pc:sldMk cId="3771123877" sldId="561"/>
            <ac:cxnSpMk id="5" creationId="{6B49E4F9-3F40-420A-E841-0D567EB4834E}"/>
          </ac:cxnSpMkLst>
        </pc:cxnChg>
      </pc:sldChg>
      <pc:sldChg chg="addSp modSp add mod">
        <pc:chgData name="Pastor Zach Dudenhofer" userId="c4a63011-f6e8-401d-b235-a1891ff3d58e" providerId="ADAL" clId="{86E3489E-C2BE-490E-9BE3-045FF5672D88}" dt="2024-10-10T21:17:32.855" v="527" actId="20577"/>
        <pc:sldMkLst>
          <pc:docMk/>
          <pc:sldMk cId="1896766382" sldId="562"/>
        </pc:sldMkLst>
        <pc:spChg chg="mod">
          <ac:chgData name="Pastor Zach Dudenhofer" userId="c4a63011-f6e8-401d-b235-a1891ff3d58e" providerId="ADAL" clId="{86E3489E-C2BE-490E-9BE3-045FF5672D88}" dt="2024-10-10T21:16:44.153" v="456" actId="115"/>
          <ac:spMkLst>
            <pc:docMk/>
            <pc:sldMk cId="1896766382" sldId="562"/>
            <ac:spMk id="3" creationId="{E0C6A70B-0872-8155-CCE0-3F2601365044}"/>
          </ac:spMkLst>
        </pc:spChg>
        <pc:spChg chg="add mod">
          <ac:chgData name="Pastor Zach Dudenhofer" userId="c4a63011-f6e8-401d-b235-a1891ff3d58e" providerId="ADAL" clId="{86E3489E-C2BE-490E-9BE3-045FF5672D88}" dt="2024-10-10T21:17:32.855" v="527" actId="20577"/>
          <ac:spMkLst>
            <pc:docMk/>
            <pc:sldMk cId="1896766382" sldId="562"/>
            <ac:spMk id="4" creationId="{4B56498D-F0B7-CB9F-9917-468353ADA110}"/>
          </ac:spMkLst>
        </pc:spChg>
        <pc:cxnChg chg="add mod">
          <ac:chgData name="Pastor Zach Dudenhofer" userId="c4a63011-f6e8-401d-b235-a1891ff3d58e" providerId="ADAL" clId="{86E3489E-C2BE-490E-9BE3-045FF5672D88}" dt="2024-10-10T21:16:54.579" v="457"/>
          <ac:cxnSpMkLst>
            <pc:docMk/>
            <pc:sldMk cId="1896766382" sldId="562"/>
            <ac:cxnSpMk id="5" creationId="{44834039-8A6E-3C1F-9318-66E00CD8CBFA}"/>
          </ac:cxnSpMkLst>
        </pc:cxnChg>
      </pc:sldChg>
      <pc:sldChg chg="delSp modSp add mod">
        <pc:chgData name="Pastor Zach Dudenhofer" userId="c4a63011-f6e8-401d-b235-a1891ff3d58e" providerId="ADAL" clId="{86E3489E-C2BE-490E-9BE3-045FF5672D88}" dt="2024-10-10T21:21:13.949" v="543" actId="478"/>
        <pc:sldMkLst>
          <pc:docMk/>
          <pc:sldMk cId="1824264614" sldId="563"/>
        </pc:sldMkLst>
        <pc:spChg chg="mod">
          <ac:chgData name="Pastor Zach Dudenhofer" userId="c4a63011-f6e8-401d-b235-a1891ff3d58e" providerId="ADAL" clId="{86E3489E-C2BE-490E-9BE3-045FF5672D88}" dt="2024-10-10T21:21:07.439" v="542" actId="27636"/>
          <ac:spMkLst>
            <pc:docMk/>
            <pc:sldMk cId="1824264614" sldId="563"/>
            <ac:spMk id="2" creationId="{9725AC5F-A538-3B8D-AB2A-8E2086C93F5D}"/>
          </ac:spMkLst>
        </pc:spChg>
        <pc:spChg chg="mod">
          <ac:chgData name="Pastor Zach Dudenhofer" userId="c4a63011-f6e8-401d-b235-a1891ff3d58e" providerId="ADAL" clId="{86E3489E-C2BE-490E-9BE3-045FF5672D88}" dt="2024-10-10T21:21:02.263" v="539" actId="115"/>
          <ac:spMkLst>
            <pc:docMk/>
            <pc:sldMk cId="1824264614" sldId="563"/>
            <ac:spMk id="3" creationId="{E0C6A70B-0872-8155-CCE0-3F2601365044}"/>
          </ac:spMkLst>
        </pc:spChg>
        <pc:spChg chg="del">
          <ac:chgData name="Pastor Zach Dudenhofer" userId="c4a63011-f6e8-401d-b235-a1891ff3d58e" providerId="ADAL" clId="{86E3489E-C2BE-490E-9BE3-045FF5672D88}" dt="2024-10-10T21:21:13.949" v="543" actId="478"/>
          <ac:spMkLst>
            <pc:docMk/>
            <pc:sldMk cId="1824264614" sldId="563"/>
            <ac:spMk id="4" creationId="{4B56498D-F0B7-CB9F-9917-468353ADA110}"/>
          </ac:spMkLst>
        </pc:spChg>
        <pc:cxnChg chg="del">
          <ac:chgData name="Pastor Zach Dudenhofer" userId="c4a63011-f6e8-401d-b235-a1891ff3d58e" providerId="ADAL" clId="{86E3489E-C2BE-490E-9BE3-045FF5672D88}" dt="2024-10-10T21:21:13.949" v="543" actId="478"/>
          <ac:cxnSpMkLst>
            <pc:docMk/>
            <pc:sldMk cId="1824264614" sldId="563"/>
            <ac:cxnSpMk id="5" creationId="{44834039-8A6E-3C1F-9318-66E00CD8CBFA}"/>
          </ac:cxnSpMkLst>
        </pc:cxnChg>
      </pc:sldChg>
    </pc:docChg>
  </pc:docChgLst>
  <pc:docChgLst>
    <pc:chgData name="Pastor Zach Dudenhofer" userId="c4a63011-f6e8-401d-b235-a1891ff3d58e" providerId="ADAL" clId="{8DFA14DF-AD44-4B71-8008-7F1229E4E2B5}"/>
    <pc:docChg chg="custSel addSld delSld modSld sldOrd">
      <pc:chgData name="Pastor Zach Dudenhofer" userId="c4a63011-f6e8-401d-b235-a1891ff3d58e" providerId="ADAL" clId="{8DFA14DF-AD44-4B71-8008-7F1229E4E2B5}" dt="2024-12-05T16:42:16.831" v="1796" actId="20577"/>
      <pc:docMkLst>
        <pc:docMk/>
      </pc:docMkLst>
      <pc:sldChg chg="addSp delSp modSp mod">
        <pc:chgData name="Pastor Zach Dudenhofer" userId="c4a63011-f6e8-401d-b235-a1891ff3d58e" providerId="ADAL" clId="{8DFA14DF-AD44-4B71-8008-7F1229E4E2B5}" dt="2024-12-05T16:38:57.663" v="1722" actId="27614"/>
        <pc:sldMkLst>
          <pc:docMk/>
          <pc:sldMk cId="1649534806" sldId="553"/>
        </pc:sldMkLst>
        <pc:picChg chg="del">
          <ac:chgData name="Pastor Zach Dudenhofer" userId="c4a63011-f6e8-401d-b235-a1891ff3d58e" providerId="ADAL" clId="{8DFA14DF-AD44-4B71-8008-7F1229E4E2B5}" dt="2024-12-05T16:38:48.402" v="1720" actId="478"/>
          <ac:picMkLst>
            <pc:docMk/>
            <pc:sldMk cId="1649534806" sldId="553"/>
            <ac:picMk id="3" creationId="{D284F3B7-A778-D983-592B-3EF80E2EEA04}"/>
          </ac:picMkLst>
        </pc:picChg>
        <pc:picChg chg="add mod">
          <ac:chgData name="Pastor Zach Dudenhofer" userId="c4a63011-f6e8-401d-b235-a1891ff3d58e" providerId="ADAL" clId="{8DFA14DF-AD44-4B71-8008-7F1229E4E2B5}" dt="2024-12-05T16:38:57.663" v="1722" actId="27614"/>
          <ac:picMkLst>
            <pc:docMk/>
            <pc:sldMk cId="1649534806" sldId="553"/>
            <ac:picMk id="4" creationId="{13B01F63-ADDF-F5CB-D683-EE658CC3B9CB}"/>
          </ac:picMkLst>
        </pc:picChg>
      </pc:sldChg>
      <pc:sldChg chg="modSp mod">
        <pc:chgData name="Pastor Zach Dudenhofer" userId="c4a63011-f6e8-401d-b235-a1891ff3d58e" providerId="ADAL" clId="{8DFA14DF-AD44-4B71-8008-7F1229E4E2B5}" dt="2024-12-05T13:15:00.885" v="2" actId="20577"/>
        <pc:sldMkLst>
          <pc:docMk/>
          <pc:sldMk cId="3516076450" sldId="588"/>
        </pc:sldMkLst>
        <pc:spChg chg="mod">
          <ac:chgData name="Pastor Zach Dudenhofer" userId="c4a63011-f6e8-401d-b235-a1891ff3d58e" providerId="ADAL" clId="{8DFA14DF-AD44-4B71-8008-7F1229E4E2B5}" dt="2024-12-05T13:15:00.885" v="2" actId="20577"/>
          <ac:spMkLst>
            <pc:docMk/>
            <pc:sldMk cId="3516076450" sldId="588"/>
            <ac:spMk id="3" creationId="{E0C6A70B-0872-8155-CCE0-3F2601365044}"/>
          </ac:spMkLst>
        </pc:spChg>
      </pc:sldChg>
      <pc:sldChg chg="del">
        <pc:chgData name="Pastor Zach Dudenhofer" userId="c4a63011-f6e8-401d-b235-a1891ff3d58e" providerId="ADAL" clId="{8DFA14DF-AD44-4B71-8008-7F1229E4E2B5}" dt="2024-12-05T13:14:27.031" v="0" actId="47"/>
        <pc:sldMkLst>
          <pc:docMk/>
          <pc:sldMk cId="207978872" sldId="614"/>
        </pc:sldMkLst>
      </pc:sldChg>
      <pc:sldChg chg="del">
        <pc:chgData name="Pastor Zach Dudenhofer" userId="c4a63011-f6e8-401d-b235-a1891ff3d58e" providerId="ADAL" clId="{8DFA14DF-AD44-4B71-8008-7F1229E4E2B5}" dt="2024-12-05T13:14:27.031" v="0" actId="47"/>
        <pc:sldMkLst>
          <pc:docMk/>
          <pc:sldMk cId="324997155" sldId="615"/>
        </pc:sldMkLst>
      </pc:sldChg>
      <pc:sldChg chg="del">
        <pc:chgData name="Pastor Zach Dudenhofer" userId="c4a63011-f6e8-401d-b235-a1891ff3d58e" providerId="ADAL" clId="{8DFA14DF-AD44-4B71-8008-7F1229E4E2B5}" dt="2024-12-05T13:51:47.867" v="984" actId="47"/>
        <pc:sldMkLst>
          <pc:docMk/>
          <pc:sldMk cId="3072725888" sldId="624"/>
        </pc:sldMkLst>
      </pc:sldChg>
      <pc:sldChg chg="del">
        <pc:chgData name="Pastor Zach Dudenhofer" userId="c4a63011-f6e8-401d-b235-a1891ff3d58e" providerId="ADAL" clId="{8DFA14DF-AD44-4B71-8008-7F1229E4E2B5}" dt="2024-12-05T13:51:47.867" v="984" actId="47"/>
        <pc:sldMkLst>
          <pc:docMk/>
          <pc:sldMk cId="4237219054" sldId="625"/>
        </pc:sldMkLst>
      </pc:sldChg>
      <pc:sldChg chg="del">
        <pc:chgData name="Pastor Zach Dudenhofer" userId="c4a63011-f6e8-401d-b235-a1891ff3d58e" providerId="ADAL" clId="{8DFA14DF-AD44-4B71-8008-7F1229E4E2B5}" dt="2024-12-05T13:51:47.867" v="984" actId="47"/>
        <pc:sldMkLst>
          <pc:docMk/>
          <pc:sldMk cId="3204701372" sldId="626"/>
        </pc:sldMkLst>
      </pc:sldChg>
      <pc:sldChg chg="delSp modSp mod ord">
        <pc:chgData name="Pastor Zach Dudenhofer" userId="c4a63011-f6e8-401d-b235-a1891ff3d58e" providerId="ADAL" clId="{8DFA14DF-AD44-4B71-8008-7F1229E4E2B5}" dt="2024-12-05T13:19:02.529" v="15" actId="115"/>
        <pc:sldMkLst>
          <pc:docMk/>
          <pc:sldMk cId="1636005788" sldId="627"/>
        </pc:sldMkLst>
        <pc:spChg chg="mod">
          <ac:chgData name="Pastor Zach Dudenhofer" userId="c4a63011-f6e8-401d-b235-a1891ff3d58e" providerId="ADAL" clId="{8DFA14DF-AD44-4B71-8008-7F1229E4E2B5}" dt="2024-12-05T13:19:02.529" v="15" actId="115"/>
          <ac:spMkLst>
            <pc:docMk/>
            <pc:sldMk cId="1636005788" sldId="627"/>
            <ac:spMk id="3" creationId="{E0C6A70B-0872-8155-CCE0-3F2601365044}"/>
          </ac:spMkLst>
        </pc:spChg>
        <pc:spChg chg="del mod">
          <ac:chgData name="Pastor Zach Dudenhofer" userId="c4a63011-f6e8-401d-b235-a1891ff3d58e" providerId="ADAL" clId="{8DFA14DF-AD44-4B71-8008-7F1229E4E2B5}" dt="2024-12-05T13:18:36.839" v="9" actId="478"/>
          <ac:spMkLst>
            <pc:docMk/>
            <pc:sldMk cId="1636005788" sldId="627"/>
            <ac:spMk id="4" creationId="{65B799A0-FD7A-CFF6-C1A0-289D1D7BC1AD}"/>
          </ac:spMkLst>
        </pc:spChg>
        <pc:cxnChg chg="del">
          <ac:chgData name="Pastor Zach Dudenhofer" userId="c4a63011-f6e8-401d-b235-a1891ff3d58e" providerId="ADAL" clId="{8DFA14DF-AD44-4B71-8008-7F1229E4E2B5}" dt="2024-12-05T13:18:34.849" v="7" actId="478"/>
          <ac:cxnSpMkLst>
            <pc:docMk/>
            <pc:sldMk cId="1636005788" sldId="627"/>
            <ac:cxnSpMk id="5" creationId="{6D177291-B679-34E3-1D4F-D94C01179D30}"/>
          </ac:cxnSpMkLst>
        </pc:cxnChg>
      </pc:sldChg>
      <pc:sldChg chg="modSp add mod">
        <pc:chgData name="Pastor Zach Dudenhofer" userId="c4a63011-f6e8-401d-b235-a1891ff3d58e" providerId="ADAL" clId="{8DFA14DF-AD44-4B71-8008-7F1229E4E2B5}" dt="2024-12-05T13:15:18.678" v="4" actId="20577"/>
        <pc:sldMkLst>
          <pc:docMk/>
          <pc:sldMk cId="852508751" sldId="628"/>
        </pc:sldMkLst>
        <pc:spChg chg="mod">
          <ac:chgData name="Pastor Zach Dudenhofer" userId="c4a63011-f6e8-401d-b235-a1891ff3d58e" providerId="ADAL" clId="{8DFA14DF-AD44-4B71-8008-7F1229E4E2B5}" dt="2024-12-05T13:15:18.678" v="4" actId="20577"/>
          <ac:spMkLst>
            <pc:docMk/>
            <pc:sldMk cId="852508751" sldId="628"/>
            <ac:spMk id="3" creationId="{E0C6A70B-0872-8155-CCE0-3F2601365044}"/>
          </ac:spMkLst>
        </pc:spChg>
      </pc:sldChg>
      <pc:sldChg chg="add">
        <pc:chgData name="Pastor Zach Dudenhofer" userId="c4a63011-f6e8-401d-b235-a1891ff3d58e" providerId="ADAL" clId="{8DFA14DF-AD44-4B71-8008-7F1229E4E2B5}" dt="2024-12-05T13:15:15.096" v="3" actId="2890"/>
        <pc:sldMkLst>
          <pc:docMk/>
          <pc:sldMk cId="4232161427" sldId="629"/>
        </pc:sldMkLst>
      </pc:sldChg>
      <pc:sldChg chg="addSp modSp add mod">
        <pc:chgData name="Pastor Zach Dudenhofer" userId="c4a63011-f6e8-401d-b235-a1891ff3d58e" providerId="ADAL" clId="{8DFA14DF-AD44-4B71-8008-7F1229E4E2B5}" dt="2024-12-05T13:22:20.639" v="83" actId="20577"/>
        <pc:sldMkLst>
          <pc:docMk/>
          <pc:sldMk cId="38536288" sldId="630"/>
        </pc:sldMkLst>
        <pc:spChg chg="mod">
          <ac:chgData name="Pastor Zach Dudenhofer" userId="c4a63011-f6e8-401d-b235-a1891ff3d58e" providerId="ADAL" clId="{8DFA14DF-AD44-4B71-8008-7F1229E4E2B5}" dt="2024-12-05T13:19:51.816" v="54" actId="255"/>
          <ac:spMkLst>
            <pc:docMk/>
            <pc:sldMk cId="38536288" sldId="630"/>
            <ac:spMk id="2" creationId="{9725AC5F-A538-3B8D-AB2A-8E2086C93F5D}"/>
          </ac:spMkLst>
        </pc:spChg>
        <pc:spChg chg="add mod">
          <ac:chgData name="Pastor Zach Dudenhofer" userId="c4a63011-f6e8-401d-b235-a1891ff3d58e" providerId="ADAL" clId="{8DFA14DF-AD44-4B71-8008-7F1229E4E2B5}" dt="2024-12-05T13:22:20.639" v="83" actId="20577"/>
          <ac:spMkLst>
            <pc:docMk/>
            <pc:sldMk cId="38536288" sldId="630"/>
            <ac:spMk id="4" creationId="{8CBDC345-94E7-1397-A22B-CCA9D2CDF6DA}"/>
          </ac:spMkLst>
        </pc:spChg>
        <pc:cxnChg chg="add mod">
          <ac:chgData name="Pastor Zach Dudenhofer" userId="c4a63011-f6e8-401d-b235-a1891ff3d58e" providerId="ADAL" clId="{8DFA14DF-AD44-4B71-8008-7F1229E4E2B5}" dt="2024-12-05T13:21:53.420" v="55"/>
          <ac:cxnSpMkLst>
            <pc:docMk/>
            <pc:sldMk cId="38536288" sldId="630"/>
            <ac:cxnSpMk id="5" creationId="{D35567C3-72EA-6105-9519-08353671846E}"/>
          </ac:cxnSpMkLst>
        </pc:cxnChg>
      </pc:sldChg>
      <pc:sldChg chg="delSp modSp add mod">
        <pc:chgData name="Pastor Zach Dudenhofer" userId="c4a63011-f6e8-401d-b235-a1891ff3d58e" providerId="ADAL" clId="{8DFA14DF-AD44-4B71-8008-7F1229E4E2B5}" dt="2024-12-05T13:31:29.269" v="231" actId="207"/>
        <pc:sldMkLst>
          <pc:docMk/>
          <pc:sldMk cId="373534071" sldId="631"/>
        </pc:sldMkLst>
        <pc:spChg chg="mod">
          <ac:chgData name="Pastor Zach Dudenhofer" userId="c4a63011-f6e8-401d-b235-a1891ff3d58e" providerId="ADAL" clId="{8DFA14DF-AD44-4B71-8008-7F1229E4E2B5}" dt="2024-12-05T13:31:29.269" v="231" actId="207"/>
          <ac:spMkLst>
            <pc:docMk/>
            <pc:sldMk cId="373534071" sldId="631"/>
            <ac:spMk id="2" creationId="{9725AC5F-A538-3B8D-AB2A-8E2086C93F5D}"/>
          </ac:spMkLst>
        </pc:spChg>
        <pc:spChg chg="del">
          <ac:chgData name="Pastor Zach Dudenhofer" userId="c4a63011-f6e8-401d-b235-a1891ff3d58e" providerId="ADAL" clId="{8DFA14DF-AD44-4B71-8008-7F1229E4E2B5}" dt="2024-12-05T13:25:03.695" v="140" actId="478"/>
          <ac:spMkLst>
            <pc:docMk/>
            <pc:sldMk cId="373534071" sldId="631"/>
            <ac:spMk id="4" creationId="{8CBDC345-94E7-1397-A22B-CCA9D2CDF6DA}"/>
          </ac:spMkLst>
        </pc:spChg>
        <pc:cxnChg chg="del">
          <ac:chgData name="Pastor Zach Dudenhofer" userId="c4a63011-f6e8-401d-b235-a1891ff3d58e" providerId="ADAL" clId="{8DFA14DF-AD44-4B71-8008-7F1229E4E2B5}" dt="2024-12-05T13:25:03.695" v="140" actId="478"/>
          <ac:cxnSpMkLst>
            <pc:docMk/>
            <pc:sldMk cId="373534071" sldId="631"/>
            <ac:cxnSpMk id="5" creationId="{D35567C3-72EA-6105-9519-08353671846E}"/>
          </ac:cxnSpMkLst>
        </pc:cxnChg>
      </pc:sldChg>
      <pc:sldChg chg="delSp modSp add mod">
        <pc:chgData name="Pastor Zach Dudenhofer" userId="c4a63011-f6e8-401d-b235-a1891ff3d58e" providerId="ADAL" clId="{8DFA14DF-AD44-4B71-8008-7F1229E4E2B5}" dt="2024-12-05T13:31:23.821" v="230" actId="207"/>
        <pc:sldMkLst>
          <pc:docMk/>
          <pc:sldMk cId="2746862854" sldId="632"/>
        </pc:sldMkLst>
        <pc:spChg chg="mod">
          <ac:chgData name="Pastor Zach Dudenhofer" userId="c4a63011-f6e8-401d-b235-a1891ff3d58e" providerId="ADAL" clId="{8DFA14DF-AD44-4B71-8008-7F1229E4E2B5}" dt="2024-12-05T13:31:23.821" v="230" actId="207"/>
          <ac:spMkLst>
            <pc:docMk/>
            <pc:sldMk cId="2746862854" sldId="632"/>
            <ac:spMk id="2" creationId="{9725AC5F-A538-3B8D-AB2A-8E2086C93F5D}"/>
          </ac:spMkLst>
        </pc:spChg>
        <pc:spChg chg="mod">
          <ac:chgData name="Pastor Zach Dudenhofer" userId="c4a63011-f6e8-401d-b235-a1891ff3d58e" providerId="ADAL" clId="{8DFA14DF-AD44-4B71-8008-7F1229E4E2B5}" dt="2024-12-05T13:24:20.774" v="138" actId="207"/>
          <ac:spMkLst>
            <pc:docMk/>
            <pc:sldMk cId="2746862854" sldId="632"/>
            <ac:spMk id="3" creationId="{E0C6A70B-0872-8155-CCE0-3F2601365044}"/>
          </ac:spMkLst>
        </pc:spChg>
        <pc:spChg chg="del">
          <ac:chgData name="Pastor Zach Dudenhofer" userId="c4a63011-f6e8-401d-b235-a1891ff3d58e" providerId="ADAL" clId="{8DFA14DF-AD44-4B71-8008-7F1229E4E2B5}" dt="2024-12-05T13:24:57.479" v="139" actId="478"/>
          <ac:spMkLst>
            <pc:docMk/>
            <pc:sldMk cId="2746862854" sldId="632"/>
            <ac:spMk id="4" creationId="{8CBDC345-94E7-1397-A22B-CCA9D2CDF6DA}"/>
          </ac:spMkLst>
        </pc:spChg>
        <pc:cxnChg chg="del">
          <ac:chgData name="Pastor Zach Dudenhofer" userId="c4a63011-f6e8-401d-b235-a1891ff3d58e" providerId="ADAL" clId="{8DFA14DF-AD44-4B71-8008-7F1229E4E2B5}" dt="2024-12-05T13:24:57.479" v="139" actId="478"/>
          <ac:cxnSpMkLst>
            <pc:docMk/>
            <pc:sldMk cId="2746862854" sldId="632"/>
            <ac:cxnSpMk id="5" creationId="{D35567C3-72EA-6105-9519-08353671846E}"/>
          </ac:cxnSpMkLst>
        </pc:cxnChg>
      </pc:sldChg>
      <pc:sldChg chg="modSp add mod">
        <pc:chgData name="Pastor Zach Dudenhofer" userId="c4a63011-f6e8-401d-b235-a1891ff3d58e" providerId="ADAL" clId="{8DFA14DF-AD44-4B71-8008-7F1229E4E2B5}" dt="2024-12-05T13:31:19.856" v="229" actId="207"/>
        <pc:sldMkLst>
          <pc:docMk/>
          <pc:sldMk cId="2160668486" sldId="633"/>
        </pc:sldMkLst>
        <pc:spChg chg="mod">
          <ac:chgData name="Pastor Zach Dudenhofer" userId="c4a63011-f6e8-401d-b235-a1891ff3d58e" providerId="ADAL" clId="{8DFA14DF-AD44-4B71-8008-7F1229E4E2B5}" dt="2024-12-05T13:31:19.856" v="229" actId="207"/>
          <ac:spMkLst>
            <pc:docMk/>
            <pc:sldMk cId="2160668486" sldId="633"/>
            <ac:spMk id="2" creationId="{9725AC5F-A538-3B8D-AB2A-8E2086C93F5D}"/>
          </ac:spMkLst>
        </pc:spChg>
        <pc:spChg chg="mod">
          <ac:chgData name="Pastor Zach Dudenhofer" userId="c4a63011-f6e8-401d-b235-a1891ff3d58e" providerId="ADAL" clId="{8DFA14DF-AD44-4B71-8008-7F1229E4E2B5}" dt="2024-12-05T13:25:16.281" v="143" actId="115"/>
          <ac:spMkLst>
            <pc:docMk/>
            <pc:sldMk cId="2160668486" sldId="633"/>
            <ac:spMk id="3" creationId="{E0C6A70B-0872-8155-CCE0-3F2601365044}"/>
          </ac:spMkLst>
        </pc:spChg>
      </pc:sldChg>
      <pc:sldChg chg="addSp modSp add mod">
        <pc:chgData name="Pastor Zach Dudenhofer" userId="c4a63011-f6e8-401d-b235-a1891ff3d58e" providerId="ADAL" clId="{8DFA14DF-AD44-4B71-8008-7F1229E4E2B5}" dt="2024-12-05T13:31:16.032" v="228" actId="207"/>
        <pc:sldMkLst>
          <pc:docMk/>
          <pc:sldMk cId="627543868" sldId="634"/>
        </pc:sldMkLst>
        <pc:spChg chg="mod">
          <ac:chgData name="Pastor Zach Dudenhofer" userId="c4a63011-f6e8-401d-b235-a1891ff3d58e" providerId="ADAL" clId="{8DFA14DF-AD44-4B71-8008-7F1229E4E2B5}" dt="2024-12-05T13:31:16.032" v="228" actId="207"/>
          <ac:spMkLst>
            <pc:docMk/>
            <pc:sldMk cId="627543868" sldId="634"/>
            <ac:spMk id="2" creationId="{9725AC5F-A538-3B8D-AB2A-8E2086C93F5D}"/>
          </ac:spMkLst>
        </pc:spChg>
        <pc:spChg chg="mod">
          <ac:chgData name="Pastor Zach Dudenhofer" userId="c4a63011-f6e8-401d-b235-a1891ff3d58e" providerId="ADAL" clId="{8DFA14DF-AD44-4B71-8008-7F1229E4E2B5}" dt="2024-12-05T13:27:24.976" v="201" actId="115"/>
          <ac:spMkLst>
            <pc:docMk/>
            <pc:sldMk cId="627543868" sldId="634"/>
            <ac:spMk id="3" creationId="{E0C6A70B-0872-8155-CCE0-3F2601365044}"/>
          </ac:spMkLst>
        </pc:spChg>
        <pc:spChg chg="add mod">
          <ac:chgData name="Pastor Zach Dudenhofer" userId="c4a63011-f6e8-401d-b235-a1891ff3d58e" providerId="ADAL" clId="{8DFA14DF-AD44-4B71-8008-7F1229E4E2B5}" dt="2024-12-05T13:26:43.399" v="192" actId="20577"/>
          <ac:spMkLst>
            <pc:docMk/>
            <pc:sldMk cId="627543868" sldId="634"/>
            <ac:spMk id="4" creationId="{5252FA68-D2FB-6036-3B36-F4E6ED0D9A9D}"/>
          </ac:spMkLst>
        </pc:spChg>
        <pc:cxnChg chg="add mod">
          <ac:chgData name="Pastor Zach Dudenhofer" userId="c4a63011-f6e8-401d-b235-a1891ff3d58e" providerId="ADAL" clId="{8DFA14DF-AD44-4B71-8008-7F1229E4E2B5}" dt="2024-12-05T13:25:53.723" v="149"/>
          <ac:cxnSpMkLst>
            <pc:docMk/>
            <pc:sldMk cId="627543868" sldId="634"/>
            <ac:cxnSpMk id="5" creationId="{0D32B3A9-C914-151F-40BC-37DB75F9977A}"/>
          </ac:cxnSpMkLst>
        </pc:cxnChg>
      </pc:sldChg>
      <pc:sldChg chg="modSp add del mod">
        <pc:chgData name="Pastor Zach Dudenhofer" userId="c4a63011-f6e8-401d-b235-a1891ff3d58e" providerId="ADAL" clId="{8DFA14DF-AD44-4B71-8008-7F1229E4E2B5}" dt="2024-12-05T13:27:30.482" v="202" actId="47"/>
        <pc:sldMkLst>
          <pc:docMk/>
          <pc:sldMk cId="47347644" sldId="635"/>
        </pc:sldMkLst>
        <pc:spChg chg="mod">
          <ac:chgData name="Pastor Zach Dudenhofer" userId="c4a63011-f6e8-401d-b235-a1891ff3d58e" providerId="ADAL" clId="{8DFA14DF-AD44-4B71-8008-7F1229E4E2B5}" dt="2024-12-05T13:27:10.256" v="197" actId="115"/>
          <ac:spMkLst>
            <pc:docMk/>
            <pc:sldMk cId="47347644" sldId="635"/>
            <ac:spMk id="3" creationId="{E0C6A70B-0872-8155-CCE0-3F2601365044}"/>
          </ac:spMkLst>
        </pc:spChg>
      </pc:sldChg>
      <pc:sldChg chg="delSp modSp add mod">
        <pc:chgData name="Pastor Zach Dudenhofer" userId="c4a63011-f6e8-401d-b235-a1891ff3d58e" providerId="ADAL" clId="{8DFA14DF-AD44-4B71-8008-7F1229E4E2B5}" dt="2024-12-05T13:42:00.181" v="702" actId="478"/>
        <pc:sldMkLst>
          <pc:docMk/>
          <pc:sldMk cId="3068025010" sldId="635"/>
        </pc:sldMkLst>
        <pc:spChg chg="mod">
          <ac:chgData name="Pastor Zach Dudenhofer" userId="c4a63011-f6e8-401d-b235-a1891ff3d58e" providerId="ADAL" clId="{8DFA14DF-AD44-4B71-8008-7F1229E4E2B5}" dt="2024-12-05T13:31:10.554" v="227" actId="207"/>
          <ac:spMkLst>
            <pc:docMk/>
            <pc:sldMk cId="3068025010" sldId="635"/>
            <ac:spMk id="2" creationId="{9725AC5F-A538-3B8D-AB2A-8E2086C93F5D}"/>
          </ac:spMkLst>
        </pc:spChg>
        <pc:spChg chg="mod">
          <ac:chgData name="Pastor Zach Dudenhofer" userId="c4a63011-f6e8-401d-b235-a1891ff3d58e" providerId="ADAL" clId="{8DFA14DF-AD44-4B71-8008-7F1229E4E2B5}" dt="2024-12-05T13:28:29.789" v="207" actId="207"/>
          <ac:spMkLst>
            <pc:docMk/>
            <pc:sldMk cId="3068025010" sldId="635"/>
            <ac:spMk id="3" creationId="{E0C6A70B-0872-8155-CCE0-3F2601365044}"/>
          </ac:spMkLst>
        </pc:spChg>
        <pc:spChg chg="del">
          <ac:chgData name="Pastor Zach Dudenhofer" userId="c4a63011-f6e8-401d-b235-a1891ff3d58e" providerId="ADAL" clId="{8DFA14DF-AD44-4B71-8008-7F1229E4E2B5}" dt="2024-12-05T13:42:00.181" v="702" actId="478"/>
          <ac:spMkLst>
            <pc:docMk/>
            <pc:sldMk cId="3068025010" sldId="635"/>
            <ac:spMk id="4" creationId="{5252FA68-D2FB-6036-3B36-F4E6ED0D9A9D}"/>
          </ac:spMkLst>
        </pc:spChg>
        <pc:cxnChg chg="del">
          <ac:chgData name="Pastor Zach Dudenhofer" userId="c4a63011-f6e8-401d-b235-a1891ff3d58e" providerId="ADAL" clId="{8DFA14DF-AD44-4B71-8008-7F1229E4E2B5}" dt="2024-12-05T13:42:00.181" v="702" actId="478"/>
          <ac:cxnSpMkLst>
            <pc:docMk/>
            <pc:sldMk cId="3068025010" sldId="635"/>
            <ac:cxnSpMk id="5" creationId="{0D32B3A9-C914-151F-40BC-37DB75F9977A}"/>
          </ac:cxnSpMkLst>
        </pc:cxnChg>
      </pc:sldChg>
      <pc:sldChg chg="addSp delSp modSp add mod">
        <pc:chgData name="Pastor Zach Dudenhofer" userId="c4a63011-f6e8-401d-b235-a1891ff3d58e" providerId="ADAL" clId="{8DFA14DF-AD44-4B71-8008-7F1229E4E2B5}" dt="2024-12-05T13:43:23.816" v="725" actId="20577"/>
        <pc:sldMkLst>
          <pc:docMk/>
          <pc:sldMk cId="1899316627" sldId="636"/>
        </pc:sldMkLst>
        <pc:spChg chg="mod">
          <ac:chgData name="Pastor Zach Dudenhofer" userId="c4a63011-f6e8-401d-b235-a1891ff3d58e" providerId="ADAL" clId="{8DFA14DF-AD44-4B71-8008-7F1229E4E2B5}" dt="2024-12-05T13:32:04.095" v="236" actId="255"/>
          <ac:spMkLst>
            <pc:docMk/>
            <pc:sldMk cId="1899316627" sldId="636"/>
            <ac:spMk id="3" creationId="{E0C6A70B-0872-8155-CCE0-3F2601365044}"/>
          </ac:spMkLst>
        </pc:spChg>
        <pc:spChg chg="del">
          <ac:chgData name="Pastor Zach Dudenhofer" userId="c4a63011-f6e8-401d-b235-a1891ff3d58e" providerId="ADAL" clId="{8DFA14DF-AD44-4B71-8008-7F1229E4E2B5}" dt="2024-12-05T13:34:29.325" v="243" actId="478"/>
          <ac:spMkLst>
            <pc:docMk/>
            <pc:sldMk cId="1899316627" sldId="636"/>
            <ac:spMk id="4" creationId="{5252FA68-D2FB-6036-3B36-F4E6ED0D9A9D}"/>
          </ac:spMkLst>
        </pc:spChg>
        <pc:spChg chg="add mod">
          <ac:chgData name="Pastor Zach Dudenhofer" userId="c4a63011-f6e8-401d-b235-a1891ff3d58e" providerId="ADAL" clId="{8DFA14DF-AD44-4B71-8008-7F1229E4E2B5}" dt="2024-12-05T13:43:23.816" v="725" actId="20577"/>
          <ac:spMkLst>
            <pc:docMk/>
            <pc:sldMk cId="1899316627" sldId="636"/>
            <ac:spMk id="6" creationId="{AB6C1BCC-1FCB-3289-561D-9388DFBDBB1E}"/>
          </ac:spMkLst>
        </pc:spChg>
        <pc:cxnChg chg="del">
          <ac:chgData name="Pastor Zach Dudenhofer" userId="c4a63011-f6e8-401d-b235-a1891ff3d58e" providerId="ADAL" clId="{8DFA14DF-AD44-4B71-8008-7F1229E4E2B5}" dt="2024-12-05T13:34:29.325" v="243" actId="478"/>
          <ac:cxnSpMkLst>
            <pc:docMk/>
            <pc:sldMk cId="1899316627" sldId="636"/>
            <ac:cxnSpMk id="5" creationId="{0D32B3A9-C914-151F-40BC-37DB75F9977A}"/>
          </ac:cxnSpMkLst>
        </pc:cxnChg>
      </pc:sldChg>
      <pc:sldChg chg="delSp modSp add mod">
        <pc:chgData name="Pastor Zach Dudenhofer" userId="c4a63011-f6e8-401d-b235-a1891ff3d58e" providerId="ADAL" clId="{8DFA14DF-AD44-4B71-8008-7F1229E4E2B5}" dt="2024-12-05T13:42:21.024" v="705" actId="115"/>
        <pc:sldMkLst>
          <pc:docMk/>
          <pc:sldMk cId="3921300470" sldId="637"/>
        </pc:sldMkLst>
        <pc:spChg chg="mod">
          <ac:chgData name="Pastor Zach Dudenhofer" userId="c4a63011-f6e8-401d-b235-a1891ff3d58e" providerId="ADAL" clId="{8DFA14DF-AD44-4B71-8008-7F1229E4E2B5}" dt="2024-12-05T13:42:21.024" v="705" actId="115"/>
          <ac:spMkLst>
            <pc:docMk/>
            <pc:sldMk cId="3921300470" sldId="637"/>
            <ac:spMk id="3" creationId="{E0C6A70B-0872-8155-CCE0-3F2601365044}"/>
          </ac:spMkLst>
        </pc:spChg>
        <pc:spChg chg="del">
          <ac:chgData name="Pastor Zach Dudenhofer" userId="c4a63011-f6e8-401d-b235-a1891ff3d58e" providerId="ADAL" clId="{8DFA14DF-AD44-4B71-8008-7F1229E4E2B5}" dt="2024-12-05T13:42:16.317" v="703" actId="478"/>
          <ac:spMkLst>
            <pc:docMk/>
            <pc:sldMk cId="3921300470" sldId="637"/>
            <ac:spMk id="4" creationId="{5252FA68-D2FB-6036-3B36-F4E6ED0D9A9D}"/>
          </ac:spMkLst>
        </pc:spChg>
        <pc:cxnChg chg="del">
          <ac:chgData name="Pastor Zach Dudenhofer" userId="c4a63011-f6e8-401d-b235-a1891ff3d58e" providerId="ADAL" clId="{8DFA14DF-AD44-4B71-8008-7F1229E4E2B5}" dt="2024-12-05T13:42:16.317" v="703" actId="478"/>
          <ac:cxnSpMkLst>
            <pc:docMk/>
            <pc:sldMk cId="3921300470" sldId="637"/>
            <ac:cxnSpMk id="5" creationId="{0D32B3A9-C914-151F-40BC-37DB75F9977A}"/>
          </ac:cxnSpMkLst>
        </pc:cxnChg>
      </pc:sldChg>
      <pc:sldChg chg="modSp add mod">
        <pc:chgData name="Pastor Zach Dudenhofer" userId="c4a63011-f6e8-401d-b235-a1891ff3d58e" providerId="ADAL" clId="{8DFA14DF-AD44-4B71-8008-7F1229E4E2B5}" dt="2024-12-05T16:16:28.019" v="1307" actId="20577"/>
        <pc:sldMkLst>
          <pc:docMk/>
          <pc:sldMk cId="1411872693" sldId="638"/>
        </pc:sldMkLst>
        <pc:spChg chg="mod">
          <ac:chgData name="Pastor Zach Dudenhofer" userId="c4a63011-f6e8-401d-b235-a1891ff3d58e" providerId="ADAL" clId="{8DFA14DF-AD44-4B71-8008-7F1229E4E2B5}" dt="2024-12-05T16:16:28.019" v="1307" actId="20577"/>
          <ac:spMkLst>
            <pc:docMk/>
            <pc:sldMk cId="1411872693" sldId="638"/>
            <ac:spMk id="6" creationId="{AB6C1BCC-1FCB-3289-561D-9388DFBDBB1E}"/>
          </ac:spMkLst>
        </pc:spChg>
      </pc:sldChg>
      <pc:sldChg chg="modSp add mod">
        <pc:chgData name="Pastor Zach Dudenhofer" userId="c4a63011-f6e8-401d-b235-a1891ff3d58e" providerId="ADAL" clId="{8DFA14DF-AD44-4B71-8008-7F1229E4E2B5}" dt="2024-12-05T16:27:22.479" v="1636" actId="404"/>
        <pc:sldMkLst>
          <pc:docMk/>
          <pc:sldMk cId="1166182378" sldId="639"/>
        </pc:sldMkLst>
        <pc:spChg chg="mod">
          <ac:chgData name="Pastor Zach Dudenhofer" userId="c4a63011-f6e8-401d-b235-a1891ff3d58e" providerId="ADAL" clId="{8DFA14DF-AD44-4B71-8008-7F1229E4E2B5}" dt="2024-12-05T16:27:22.479" v="1636" actId="404"/>
          <ac:spMkLst>
            <pc:docMk/>
            <pc:sldMk cId="1166182378" sldId="639"/>
            <ac:spMk id="6" creationId="{AB6C1BCC-1FCB-3289-561D-9388DFBDBB1E}"/>
          </ac:spMkLst>
        </pc:spChg>
      </pc:sldChg>
      <pc:sldChg chg="addSp modSp add mod">
        <pc:chgData name="Pastor Zach Dudenhofer" userId="c4a63011-f6e8-401d-b235-a1891ff3d58e" providerId="ADAL" clId="{8DFA14DF-AD44-4B71-8008-7F1229E4E2B5}" dt="2024-12-05T16:19:35.197" v="1330" actId="20577"/>
        <pc:sldMkLst>
          <pc:docMk/>
          <pc:sldMk cId="2605250713" sldId="640"/>
        </pc:sldMkLst>
        <pc:spChg chg="mod">
          <ac:chgData name="Pastor Zach Dudenhofer" userId="c4a63011-f6e8-401d-b235-a1891ff3d58e" providerId="ADAL" clId="{8DFA14DF-AD44-4B71-8008-7F1229E4E2B5}" dt="2024-12-05T13:44:47.862" v="729" actId="255"/>
          <ac:spMkLst>
            <pc:docMk/>
            <pc:sldMk cId="2605250713" sldId="640"/>
            <ac:spMk id="3" creationId="{E0C6A70B-0872-8155-CCE0-3F2601365044}"/>
          </ac:spMkLst>
        </pc:spChg>
        <pc:spChg chg="add mod">
          <ac:chgData name="Pastor Zach Dudenhofer" userId="c4a63011-f6e8-401d-b235-a1891ff3d58e" providerId="ADAL" clId="{8DFA14DF-AD44-4B71-8008-7F1229E4E2B5}" dt="2024-12-05T16:19:35.197" v="1330" actId="20577"/>
          <ac:spMkLst>
            <pc:docMk/>
            <pc:sldMk cId="2605250713" sldId="640"/>
            <ac:spMk id="4" creationId="{B88F1568-42C5-D503-934C-9D41B84111D0}"/>
          </ac:spMkLst>
        </pc:spChg>
        <pc:cxnChg chg="add mod">
          <ac:chgData name="Pastor Zach Dudenhofer" userId="c4a63011-f6e8-401d-b235-a1891ff3d58e" providerId="ADAL" clId="{8DFA14DF-AD44-4B71-8008-7F1229E4E2B5}" dt="2024-12-05T13:44:58.178" v="730"/>
          <ac:cxnSpMkLst>
            <pc:docMk/>
            <pc:sldMk cId="2605250713" sldId="640"/>
            <ac:cxnSpMk id="5" creationId="{D21C9507-A69F-6E48-4099-703AC816FD35}"/>
          </ac:cxnSpMkLst>
        </pc:cxnChg>
      </pc:sldChg>
      <pc:sldChg chg="modSp add mod">
        <pc:chgData name="Pastor Zach Dudenhofer" userId="c4a63011-f6e8-401d-b235-a1891ff3d58e" providerId="ADAL" clId="{8DFA14DF-AD44-4B71-8008-7F1229E4E2B5}" dt="2024-12-05T16:31:04.062" v="1708" actId="20577"/>
        <pc:sldMkLst>
          <pc:docMk/>
          <pc:sldMk cId="3056282431" sldId="641"/>
        </pc:sldMkLst>
        <pc:spChg chg="mod">
          <ac:chgData name="Pastor Zach Dudenhofer" userId="c4a63011-f6e8-401d-b235-a1891ff3d58e" providerId="ADAL" clId="{8DFA14DF-AD44-4B71-8008-7F1229E4E2B5}" dt="2024-12-05T16:31:04.062" v="1708" actId="20577"/>
          <ac:spMkLst>
            <pc:docMk/>
            <pc:sldMk cId="3056282431" sldId="641"/>
            <ac:spMk id="6" creationId="{AB6C1BCC-1FCB-3289-561D-9388DFBDBB1E}"/>
          </ac:spMkLst>
        </pc:spChg>
      </pc:sldChg>
      <pc:sldChg chg="modSp add mod">
        <pc:chgData name="Pastor Zach Dudenhofer" userId="c4a63011-f6e8-401d-b235-a1891ff3d58e" providerId="ADAL" clId="{8DFA14DF-AD44-4B71-8008-7F1229E4E2B5}" dt="2024-12-05T13:47:26.232" v="762" actId="20577"/>
        <pc:sldMkLst>
          <pc:docMk/>
          <pc:sldMk cId="2861336157" sldId="642"/>
        </pc:sldMkLst>
        <pc:spChg chg="mod">
          <ac:chgData name="Pastor Zach Dudenhofer" userId="c4a63011-f6e8-401d-b235-a1891ff3d58e" providerId="ADAL" clId="{8DFA14DF-AD44-4B71-8008-7F1229E4E2B5}" dt="2024-12-05T13:47:26.232" v="762" actId="20577"/>
          <ac:spMkLst>
            <pc:docMk/>
            <pc:sldMk cId="2861336157" sldId="642"/>
            <ac:spMk id="4" creationId="{B88F1568-42C5-D503-934C-9D41B84111D0}"/>
          </ac:spMkLst>
        </pc:spChg>
      </pc:sldChg>
      <pc:sldChg chg="delSp add mod">
        <pc:chgData name="Pastor Zach Dudenhofer" userId="c4a63011-f6e8-401d-b235-a1891ff3d58e" providerId="ADAL" clId="{8DFA14DF-AD44-4B71-8008-7F1229E4E2B5}" dt="2024-12-05T13:48:39.653" v="764" actId="478"/>
        <pc:sldMkLst>
          <pc:docMk/>
          <pc:sldMk cId="2051936275" sldId="643"/>
        </pc:sldMkLst>
        <pc:spChg chg="del">
          <ac:chgData name="Pastor Zach Dudenhofer" userId="c4a63011-f6e8-401d-b235-a1891ff3d58e" providerId="ADAL" clId="{8DFA14DF-AD44-4B71-8008-7F1229E4E2B5}" dt="2024-12-05T13:48:39.653" v="764" actId="478"/>
          <ac:spMkLst>
            <pc:docMk/>
            <pc:sldMk cId="2051936275" sldId="643"/>
            <ac:spMk id="4" creationId="{B88F1568-42C5-D503-934C-9D41B84111D0}"/>
          </ac:spMkLst>
        </pc:spChg>
        <pc:cxnChg chg="del">
          <ac:chgData name="Pastor Zach Dudenhofer" userId="c4a63011-f6e8-401d-b235-a1891ff3d58e" providerId="ADAL" clId="{8DFA14DF-AD44-4B71-8008-7F1229E4E2B5}" dt="2024-12-05T13:48:39.653" v="764" actId="478"/>
          <ac:cxnSpMkLst>
            <pc:docMk/>
            <pc:sldMk cId="2051936275" sldId="643"/>
            <ac:cxnSpMk id="5" creationId="{D21C9507-A69F-6E48-4099-703AC816FD35}"/>
          </ac:cxnSpMkLst>
        </pc:cxnChg>
      </pc:sldChg>
      <pc:sldChg chg="addSp modSp add mod">
        <pc:chgData name="Pastor Zach Dudenhofer" userId="c4a63011-f6e8-401d-b235-a1891ff3d58e" providerId="ADAL" clId="{8DFA14DF-AD44-4B71-8008-7F1229E4E2B5}" dt="2024-12-05T13:50:33.467" v="918" actId="1035"/>
        <pc:sldMkLst>
          <pc:docMk/>
          <pc:sldMk cId="3083733774" sldId="644"/>
        </pc:sldMkLst>
        <pc:spChg chg="mod">
          <ac:chgData name="Pastor Zach Dudenhofer" userId="c4a63011-f6e8-401d-b235-a1891ff3d58e" providerId="ADAL" clId="{8DFA14DF-AD44-4B71-8008-7F1229E4E2B5}" dt="2024-12-05T13:49:00.559" v="769" actId="115"/>
          <ac:spMkLst>
            <pc:docMk/>
            <pc:sldMk cId="3083733774" sldId="644"/>
            <ac:spMk id="3" creationId="{E0C6A70B-0872-8155-CCE0-3F2601365044}"/>
          </ac:spMkLst>
        </pc:spChg>
        <pc:spChg chg="add mod">
          <ac:chgData name="Pastor Zach Dudenhofer" userId="c4a63011-f6e8-401d-b235-a1891ff3d58e" providerId="ADAL" clId="{8DFA14DF-AD44-4B71-8008-7F1229E4E2B5}" dt="2024-12-05T13:50:33.467" v="918" actId="1035"/>
          <ac:spMkLst>
            <pc:docMk/>
            <pc:sldMk cId="3083733774" sldId="644"/>
            <ac:spMk id="4" creationId="{3AFF84F5-0C6A-DA73-9ADA-2FDB058207D1}"/>
          </ac:spMkLst>
        </pc:spChg>
        <pc:cxnChg chg="add mod">
          <ac:chgData name="Pastor Zach Dudenhofer" userId="c4a63011-f6e8-401d-b235-a1891ff3d58e" providerId="ADAL" clId="{8DFA14DF-AD44-4B71-8008-7F1229E4E2B5}" dt="2024-12-05T13:50:33.467" v="918" actId="1035"/>
          <ac:cxnSpMkLst>
            <pc:docMk/>
            <pc:sldMk cId="3083733774" sldId="644"/>
            <ac:cxnSpMk id="5" creationId="{7E3B7A37-68D4-26CD-815E-F5EA5387E1D8}"/>
          </ac:cxnSpMkLst>
        </pc:cxnChg>
      </pc:sldChg>
      <pc:sldChg chg="addSp delSp modSp add mod">
        <pc:chgData name="Pastor Zach Dudenhofer" userId="c4a63011-f6e8-401d-b235-a1891ff3d58e" providerId="ADAL" clId="{8DFA14DF-AD44-4B71-8008-7F1229E4E2B5}" dt="2024-12-05T13:51:32.621" v="983" actId="20577"/>
        <pc:sldMkLst>
          <pc:docMk/>
          <pc:sldMk cId="2286582139" sldId="645"/>
        </pc:sldMkLst>
        <pc:spChg chg="mod">
          <ac:chgData name="Pastor Zach Dudenhofer" userId="c4a63011-f6e8-401d-b235-a1891ff3d58e" providerId="ADAL" clId="{8DFA14DF-AD44-4B71-8008-7F1229E4E2B5}" dt="2024-12-05T13:50:49.614" v="923" actId="115"/>
          <ac:spMkLst>
            <pc:docMk/>
            <pc:sldMk cId="2286582139" sldId="645"/>
            <ac:spMk id="3" creationId="{E0C6A70B-0872-8155-CCE0-3F2601365044}"/>
          </ac:spMkLst>
        </pc:spChg>
        <pc:spChg chg="del">
          <ac:chgData name="Pastor Zach Dudenhofer" userId="c4a63011-f6e8-401d-b235-a1891ff3d58e" providerId="ADAL" clId="{8DFA14DF-AD44-4B71-8008-7F1229E4E2B5}" dt="2024-12-05T13:50:55.508" v="924" actId="478"/>
          <ac:spMkLst>
            <pc:docMk/>
            <pc:sldMk cId="2286582139" sldId="645"/>
            <ac:spMk id="4" creationId="{3AFF84F5-0C6A-DA73-9ADA-2FDB058207D1}"/>
          </ac:spMkLst>
        </pc:spChg>
        <pc:spChg chg="add mod">
          <ac:chgData name="Pastor Zach Dudenhofer" userId="c4a63011-f6e8-401d-b235-a1891ff3d58e" providerId="ADAL" clId="{8DFA14DF-AD44-4B71-8008-7F1229E4E2B5}" dt="2024-12-05T13:51:32.621" v="983" actId="20577"/>
          <ac:spMkLst>
            <pc:docMk/>
            <pc:sldMk cId="2286582139" sldId="645"/>
            <ac:spMk id="6" creationId="{43853A39-DED7-879B-F545-CE6E95232E84}"/>
          </ac:spMkLst>
        </pc:spChg>
        <pc:cxnChg chg="del">
          <ac:chgData name="Pastor Zach Dudenhofer" userId="c4a63011-f6e8-401d-b235-a1891ff3d58e" providerId="ADAL" clId="{8DFA14DF-AD44-4B71-8008-7F1229E4E2B5}" dt="2024-12-05T13:50:55.508" v="924" actId="478"/>
          <ac:cxnSpMkLst>
            <pc:docMk/>
            <pc:sldMk cId="2286582139" sldId="645"/>
            <ac:cxnSpMk id="5" creationId="{7E3B7A37-68D4-26CD-815E-F5EA5387E1D8}"/>
          </ac:cxnSpMkLst>
        </pc:cxnChg>
        <pc:cxnChg chg="add mod">
          <ac:chgData name="Pastor Zach Dudenhofer" userId="c4a63011-f6e8-401d-b235-a1891ff3d58e" providerId="ADAL" clId="{8DFA14DF-AD44-4B71-8008-7F1229E4E2B5}" dt="2024-12-05T13:51:03.977" v="925"/>
          <ac:cxnSpMkLst>
            <pc:docMk/>
            <pc:sldMk cId="2286582139" sldId="645"/>
            <ac:cxnSpMk id="7" creationId="{B3E4B1DA-8AE5-0E9E-47F8-5D1AD9A91255}"/>
          </ac:cxnSpMkLst>
        </pc:cxnChg>
      </pc:sldChg>
      <pc:sldChg chg="modSp add mod">
        <pc:chgData name="Pastor Zach Dudenhofer" userId="c4a63011-f6e8-401d-b235-a1891ff3d58e" providerId="ADAL" clId="{8DFA14DF-AD44-4B71-8008-7F1229E4E2B5}" dt="2024-12-05T16:16:34.485" v="1309" actId="20577"/>
        <pc:sldMkLst>
          <pc:docMk/>
          <pc:sldMk cId="3026891186" sldId="646"/>
        </pc:sldMkLst>
        <pc:spChg chg="mod">
          <ac:chgData name="Pastor Zach Dudenhofer" userId="c4a63011-f6e8-401d-b235-a1891ff3d58e" providerId="ADAL" clId="{8DFA14DF-AD44-4B71-8008-7F1229E4E2B5}" dt="2024-12-05T16:16:34.485" v="1309" actId="20577"/>
          <ac:spMkLst>
            <pc:docMk/>
            <pc:sldMk cId="3026891186" sldId="646"/>
            <ac:spMk id="6" creationId="{AB6C1BCC-1FCB-3289-561D-9388DFBDBB1E}"/>
          </ac:spMkLst>
        </pc:spChg>
      </pc:sldChg>
      <pc:sldChg chg="modSp add mod">
        <pc:chgData name="Pastor Zach Dudenhofer" userId="c4a63011-f6e8-401d-b235-a1891ff3d58e" providerId="ADAL" clId="{8DFA14DF-AD44-4B71-8008-7F1229E4E2B5}" dt="2024-12-05T16:17:54.352" v="1320" actId="20577"/>
        <pc:sldMkLst>
          <pc:docMk/>
          <pc:sldMk cId="1374247679" sldId="647"/>
        </pc:sldMkLst>
        <pc:spChg chg="mod">
          <ac:chgData name="Pastor Zach Dudenhofer" userId="c4a63011-f6e8-401d-b235-a1891ff3d58e" providerId="ADAL" clId="{8DFA14DF-AD44-4B71-8008-7F1229E4E2B5}" dt="2024-12-05T16:17:54.352" v="1320" actId="20577"/>
          <ac:spMkLst>
            <pc:docMk/>
            <pc:sldMk cId="1374247679" sldId="647"/>
            <ac:spMk id="6" creationId="{AB6C1BCC-1FCB-3289-561D-9388DFBDBB1E}"/>
          </ac:spMkLst>
        </pc:spChg>
      </pc:sldChg>
      <pc:sldChg chg="add">
        <pc:chgData name="Pastor Zach Dudenhofer" userId="c4a63011-f6e8-401d-b235-a1891ff3d58e" providerId="ADAL" clId="{8DFA14DF-AD44-4B71-8008-7F1229E4E2B5}" dt="2024-12-05T16:30:56.899" v="1707" actId="2890"/>
        <pc:sldMkLst>
          <pc:docMk/>
          <pc:sldMk cId="2601799190" sldId="648"/>
        </pc:sldMkLst>
      </pc:sldChg>
      <pc:sldChg chg="modSp add mod ord">
        <pc:chgData name="Pastor Zach Dudenhofer" userId="c4a63011-f6e8-401d-b235-a1891ff3d58e" providerId="ADAL" clId="{8DFA14DF-AD44-4B71-8008-7F1229E4E2B5}" dt="2024-12-05T16:31:21.074" v="1712"/>
        <pc:sldMkLst>
          <pc:docMk/>
          <pc:sldMk cId="2876952919" sldId="649"/>
        </pc:sldMkLst>
        <pc:spChg chg="mod">
          <ac:chgData name="Pastor Zach Dudenhofer" userId="c4a63011-f6e8-401d-b235-a1891ff3d58e" providerId="ADAL" clId="{8DFA14DF-AD44-4B71-8008-7F1229E4E2B5}" dt="2024-12-05T16:31:09.949" v="1710" actId="20577"/>
          <ac:spMkLst>
            <pc:docMk/>
            <pc:sldMk cId="2876952919" sldId="649"/>
            <ac:spMk id="6" creationId="{AB6C1BCC-1FCB-3289-561D-9388DFBDBB1E}"/>
          </ac:spMkLst>
        </pc:spChg>
      </pc:sldChg>
      <pc:sldChg chg="modSp add mod ord">
        <pc:chgData name="Pastor Zach Dudenhofer" userId="c4a63011-f6e8-401d-b235-a1891ff3d58e" providerId="ADAL" clId="{8DFA14DF-AD44-4B71-8008-7F1229E4E2B5}" dt="2024-12-05T16:31:44.876" v="1716"/>
        <pc:sldMkLst>
          <pc:docMk/>
          <pc:sldMk cId="4068840024" sldId="650"/>
        </pc:sldMkLst>
        <pc:spChg chg="mod">
          <ac:chgData name="Pastor Zach Dudenhofer" userId="c4a63011-f6e8-401d-b235-a1891ff3d58e" providerId="ADAL" clId="{8DFA14DF-AD44-4B71-8008-7F1229E4E2B5}" dt="2024-12-05T16:31:41.102" v="1714" actId="20577"/>
          <ac:spMkLst>
            <pc:docMk/>
            <pc:sldMk cId="4068840024" sldId="650"/>
            <ac:spMk id="6" creationId="{AB6C1BCC-1FCB-3289-561D-9388DFBDBB1E}"/>
          </ac:spMkLst>
        </pc:spChg>
      </pc:sldChg>
      <pc:sldChg chg="modSp add mod">
        <pc:chgData name="Pastor Zach Dudenhofer" userId="c4a63011-f6e8-401d-b235-a1891ff3d58e" providerId="ADAL" clId="{8DFA14DF-AD44-4B71-8008-7F1229E4E2B5}" dt="2024-12-05T16:42:16.831" v="1796" actId="20577"/>
        <pc:sldMkLst>
          <pc:docMk/>
          <pc:sldMk cId="4170196279" sldId="651"/>
        </pc:sldMkLst>
        <pc:spChg chg="mod">
          <ac:chgData name="Pastor Zach Dudenhofer" userId="c4a63011-f6e8-401d-b235-a1891ff3d58e" providerId="ADAL" clId="{8DFA14DF-AD44-4B71-8008-7F1229E4E2B5}" dt="2024-12-05T16:34:27.144" v="1719" actId="115"/>
          <ac:spMkLst>
            <pc:docMk/>
            <pc:sldMk cId="4170196279" sldId="651"/>
            <ac:spMk id="3" creationId="{E0C6A70B-0872-8155-CCE0-3F2601365044}"/>
          </ac:spMkLst>
        </pc:spChg>
        <pc:spChg chg="mod">
          <ac:chgData name="Pastor Zach Dudenhofer" userId="c4a63011-f6e8-401d-b235-a1891ff3d58e" providerId="ADAL" clId="{8DFA14DF-AD44-4B71-8008-7F1229E4E2B5}" dt="2024-12-05T16:42:16.831" v="1796" actId="20577"/>
          <ac:spMkLst>
            <pc:docMk/>
            <pc:sldMk cId="4170196279" sldId="651"/>
            <ac:spMk id="6" creationId="{43853A39-DED7-879B-F545-CE6E95232E84}"/>
          </ac:spMkLst>
        </pc:spChg>
      </pc:sldChg>
    </pc:docChg>
  </pc:docChgLst>
  <pc:docChgLst>
    <pc:chgData name="Pastor Zach Dudenhofer" userId="c4a63011-f6e8-401d-b235-a1891ff3d58e" providerId="ADAL" clId="{9969A473-7F9E-47F9-9869-BB3ED2EBE1EC}"/>
    <pc:docChg chg="undo custSel addSld delSld modSld">
      <pc:chgData name="Pastor Zach Dudenhofer" userId="c4a63011-f6e8-401d-b235-a1891ff3d58e" providerId="ADAL" clId="{9969A473-7F9E-47F9-9869-BB3ED2EBE1EC}" dt="2024-07-18T01:05:01.278" v="913" actId="962"/>
      <pc:docMkLst>
        <pc:docMk/>
      </pc:docMkLst>
      <pc:sldChg chg="addSp delSp modSp mod">
        <pc:chgData name="Pastor Zach Dudenhofer" userId="c4a63011-f6e8-401d-b235-a1891ff3d58e" providerId="ADAL" clId="{9969A473-7F9E-47F9-9869-BB3ED2EBE1EC}" dt="2024-07-18T00:41:39.193" v="300" actId="27614"/>
        <pc:sldMkLst>
          <pc:docMk/>
          <pc:sldMk cId="785318392" sldId="263"/>
        </pc:sldMkLst>
        <pc:picChg chg="add del mod">
          <ac:chgData name="Pastor Zach Dudenhofer" userId="c4a63011-f6e8-401d-b235-a1891ff3d58e" providerId="ADAL" clId="{9969A473-7F9E-47F9-9869-BB3ED2EBE1EC}" dt="2024-07-18T00:41:36.427" v="298" actId="478"/>
          <ac:picMkLst>
            <pc:docMk/>
            <pc:sldMk cId="785318392" sldId="263"/>
            <ac:picMk id="3" creationId="{8D6414C0-4FF6-4CD7-3B46-C98D9619AFEF}"/>
          </ac:picMkLst>
        </pc:picChg>
        <pc:picChg chg="add mod">
          <ac:chgData name="Pastor Zach Dudenhofer" userId="c4a63011-f6e8-401d-b235-a1891ff3d58e" providerId="ADAL" clId="{9969A473-7F9E-47F9-9869-BB3ED2EBE1EC}" dt="2024-07-18T00:41:39.193" v="300" actId="27614"/>
          <ac:picMkLst>
            <pc:docMk/>
            <pc:sldMk cId="785318392" sldId="263"/>
            <ac:picMk id="5" creationId="{072E9F5F-B7C3-FEEA-649D-BDDEA9FB79DC}"/>
          </ac:picMkLst>
        </pc:picChg>
        <pc:picChg chg="del">
          <ac:chgData name="Pastor Zach Dudenhofer" userId="c4a63011-f6e8-401d-b235-a1891ff3d58e" providerId="ADAL" clId="{9969A473-7F9E-47F9-9869-BB3ED2EBE1EC}" dt="2024-07-18T00:26:41.743" v="0" actId="478"/>
          <ac:picMkLst>
            <pc:docMk/>
            <pc:sldMk cId="785318392" sldId="263"/>
            <ac:picMk id="8" creationId="{339308F9-92EF-B664-9E96-57941D917246}"/>
          </ac:picMkLst>
        </pc:picChg>
      </pc:sldChg>
      <pc:sldChg chg="modSp mod">
        <pc:chgData name="Pastor Zach Dudenhofer" userId="c4a63011-f6e8-401d-b235-a1891ff3d58e" providerId="ADAL" clId="{9969A473-7F9E-47F9-9869-BB3ED2EBE1EC}" dt="2024-07-18T00:45:08.029" v="307" actId="207"/>
        <pc:sldMkLst>
          <pc:docMk/>
          <pc:sldMk cId="3021919817" sldId="265"/>
        </pc:sldMkLst>
        <pc:spChg chg="mod">
          <ac:chgData name="Pastor Zach Dudenhofer" userId="c4a63011-f6e8-401d-b235-a1891ff3d58e" providerId="ADAL" clId="{9969A473-7F9E-47F9-9869-BB3ED2EBE1EC}" dt="2024-07-18T00:45:08.029" v="307" actId="207"/>
          <ac:spMkLst>
            <pc:docMk/>
            <pc:sldMk cId="3021919817" sldId="265"/>
            <ac:spMk id="2" creationId="{9725AC5F-A538-3B8D-AB2A-8E2086C93F5D}"/>
          </ac:spMkLst>
        </pc:spChg>
        <pc:spChg chg="mod">
          <ac:chgData name="Pastor Zach Dudenhofer" userId="c4a63011-f6e8-401d-b235-a1891ff3d58e" providerId="ADAL" clId="{9969A473-7F9E-47F9-9869-BB3ED2EBE1EC}" dt="2024-07-18T00:32:20.276" v="221" actId="255"/>
          <ac:spMkLst>
            <pc:docMk/>
            <pc:sldMk cId="3021919817" sldId="265"/>
            <ac:spMk id="3" creationId="{E0C6A70B-0872-8155-CCE0-3F2601365044}"/>
          </ac:spMkLst>
        </pc:spChg>
      </pc:sldChg>
      <pc:sldChg chg="del">
        <pc:chgData name="Pastor Zach Dudenhofer" userId="c4a63011-f6e8-401d-b235-a1891ff3d58e" providerId="ADAL" clId="{9969A473-7F9E-47F9-9869-BB3ED2EBE1EC}" dt="2024-07-18T00:35:49.813" v="292" actId="47"/>
        <pc:sldMkLst>
          <pc:docMk/>
          <pc:sldMk cId="2194255941" sldId="266"/>
        </pc:sldMkLst>
      </pc:sldChg>
      <pc:sldChg chg="del">
        <pc:chgData name="Pastor Zach Dudenhofer" userId="c4a63011-f6e8-401d-b235-a1891ff3d58e" providerId="ADAL" clId="{9969A473-7F9E-47F9-9869-BB3ED2EBE1EC}" dt="2024-07-18T00:35:49.813" v="292" actId="47"/>
        <pc:sldMkLst>
          <pc:docMk/>
          <pc:sldMk cId="445197339" sldId="295"/>
        </pc:sldMkLst>
      </pc:sldChg>
      <pc:sldChg chg="del">
        <pc:chgData name="Pastor Zach Dudenhofer" userId="c4a63011-f6e8-401d-b235-a1891ff3d58e" providerId="ADAL" clId="{9969A473-7F9E-47F9-9869-BB3ED2EBE1EC}" dt="2024-07-18T00:35:49.813" v="292" actId="47"/>
        <pc:sldMkLst>
          <pc:docMk/>
          <pc:sldMk cId="4145332456" sldId="296"/>
        </pc:sldMkLst>
      </pc:sldChg>
      <pc:sldChg chg="del">
        <pc:chgData name="Pastor Zach Dudenhofer" userId="c4a63011-f6e8-401d-b235-a1891ff3d58e" providerId="ADAL" clId="{9969A473-7F9E-47F9-9869-BB3ED2EBE1EC}" dt="2024-07-18T00:35:49.813" v="292" actId="47"/>
        <pc:sldMkLst>
          <pc:docMk/>
          <pc:sldMk cId="79425810" sldId="297"/>
        </pc:sldMkLst>
      </pc:sldChg>
      <pc:sldChg chg="del">
        <pc:chgData name="Pastor Zach Dudenhofer" userId="c4a63011-f6e8-401d-b235-a1891ff3d58e" providerId="ADAL" clId="{9969A473-7F9E-47F9-9869-BB3ED2EBE1EC}" dt="2024-07-18T00:35:49.813" v="292" actId="47"/>
        <pc:sldMkLst>
          <pc:docMk/>
          <pc:sldMk cId="1488648984" sldId="298"/>
        </pc:sldMkLst>
      </pc:sldChg>
      <pc:sldChg chg="del">
        <pc:chgData name="Pastor Zach Dudenhofer" userId="c4a63011-f6e8-401d-b235-a1891ff3d58e" providerId="ADAL" clId="{9969A473-7F9E-47F9-9869-BB3ED2EBE1EC}" dt="2024-07-18T00:35:49.813" v="292" actId="47"/>
        <pc:sldMkLst>
          <pc:docMk/>
          <pc:sldMk cId="4013584766" sldId="299"/>
        </pc:sldMkLst>
      </pc:sldChg>
      <pc:sldChg chg="del">
        <pc:chgData name="Pastor Zach Dudenhofer" userId="c4a63011-f6e8-401d-b235-a1891ff3d58e" providerId="ADAL" clId="{9969A473-7F9E-47F9-9869-BB3ED2EBE1EC}" dt="2024-07-18T00:35:49.813" v="292" actId="47"/>
        <pc:sldMkLst>
          <pc:docMk/>
          <pc:sldMk cId="3769746481" sldId="300"/>
        </pc:sldMkLst>
      </pc:sldChg>
      <pc:sldChg chg="del">
        <pc:chgData name="Pastor Zach Dudenhofer" userId="c4a63011-f6e8-401d-b235-a1891ff3d58e" providerId="ADAL" clId="{9969A473-7F9E-47F9-9869-BB3ED2EBE1EC}" dt="2024-07-18T00:35:58.824" v="294" actId="47"/>
        <pc:sldMkLst>
          <pc:docMk/>
          <pc:sldMk cId="1010017173" sldId="301"/>
        </pc:sldMkLst>
      </pc:sldChg>
      <pc:sldChg chg="modSp mod">
        <pc:chgData name="Pastor Zach Dudenhofer" userId="c4a63011-f6e8-401d-b235-a1891ff3d58e" providerId="ADAL" clId="{9969A473-7F9E-47F9-9869-BB3ED2EBE1EC}" dt="2024-07-18T00:45:28.662" v="312" actId="207"/>
        <pc:sldMkLst>
          <pc:docMk/>
          <pc:sldMk cId="1758669653" sldId="322"/>
        </pc:sldMkLst>
        <pc:spChg chg="mod">
          <ac:chgData name="Pastor Zach Dudenhofer" userId="c4a63011-f6e8-401d-b235-a1891ff3d58e" providerId="ADAL" clId="{9969A473-7F9E-47F9-9869-BB3ED2EBE1EC}" dt="2024-07-18T00:45:28.662" v="312" actId="207"/>
          <ac:spMkLst>
            <pc:docMk/>
            <pc:sldMk cId="1758669653" sldId="322"/>
            <ac:spMk id="2" creationId="{9725AC5F-A538-3B8D-AB2A-8E2086C93F5D}"/>
          </ac:spMkLst>
        </pc:spChg>
        <pc:spChg chg="mod">
          <ac:chgData name="Pastor Zach Dudenhofer" userId="c4a63011-f6e8-401d-b235-a1891ff3d58e" providerId="ADAL" clId="{9969A473-7F9E-47F9-9869-BB3ED2EBE1EC}" dt="2024-07-18T00:30:15.312" v="203" actId="113"/>
          <ac:spMkLst>
            <pc:docMk/>
            <pc:sldMk cId="1758669653" sldId="322"/>
            <ac:spMk id="3" creationId="{E0C6A70B-0872-8155-CCE0-3F2601365044}"/>
          </ac:spMkLst>
        </pc:spChg>
      </pc:sldChg>
      <pc:sldChg chg="del">
        <pc:chgData name="Pastor Zach Dudenhofer" userId="c4a63011-f6e8-401d-b235-a1891ff3d58e" providerId="ADAL" clId="{9969A473-7F9E-47F9-9869-BB3ED2EBE1EC}" dt="2024-07-18T00:30:32.090" v="204" actId="47"/>
        <pc:sldMkLst>
          <pc:docMk/>
          <pc:sldMk cId="2157246630" sldId="323"/>
        </pc:sldMkLst>
      </pc:sldChg>
      <pc:sldChg chg="del">
        <pc:chgData name="Pastor Zach Dudenhofer" userId="c4a63011-f6e8-401d-b235-a1891ff3d58e" providerId="ADAL" clId="{9969A473-7F9E-47F9-9869-BB3ED2EBE1EC}" dt="2024-07-18T00:30:32.090" v="204" actId="47"/>
        <pc:sldMkLst>
          <pc:docMk/>
          <pc:sldMk cId="241698824" sldId="327"/>
        </pc:sldMkLst>
      </pc:sldChg>
      <pc:sldChg chg="addSp delSp modSp mod">
        <pc:chgData name="Pastor Zach Dudenhofer" userId="c4a63011-f6e8-401d-b235-a1891ff3d58e" providerId="ADAL" clId="{9969A473-7F9E-47F9-9869-BB3ED2EBE1EC}" dt="2024-07-18T01:05:01.278" v="913" actId="962"/>
        <pc:sldMkLst>
          <pc:docMk/>
          <pc:sldMk cId="927716071" sldId="338"/>
        </pc:sldMkLst>
        <pc:picChg chg="add mod">
          <ac:chgData name="Pastor Zach Dudenhofer" userId="c4a63011-f6e8-401d-b235-a1891ff3d58e" providerId="ADAL" clId="{9969A473-7F9E-47F9-9869-BB3ED2EBE1EC}" dt="2024-07-18T01:05:01.278" v="913" actId="962"/>
          <ac:picMkLst>
            <pc:docMk/>
            <pc:sldMk cId="927716071" sldId="338"/>
            <ac:picMk id="3" creationId="{1F250C43-D0A5-D09E-E033-B4F534CD8E06}"/>
          </ac:picMkLst>
        </pc:picChg>
        <pc:picChg chg="del">
          <ac:chgData name="Pastor Zach Dudenhofer" userId="c4a63011-f6e8-401d-b235-a1891ff3d58e" providerId="ADAL" clId="{9969A473-7F9E-47F9-9869-BB3ED2EBE1EC}" dt="2024-07-18T01:03:34.109" v="910" actId="478"/>
          <ac:picMkLst>
            <pc:docMk/>
            <pc:sldMk cId="927716071" sldId="338"/>
            <ac:picMk id="4" creationId="{92F8F5ED-D2C1-BFD5-D2BE-3DF876352EB7}"/>
          </ac:picMkLst>
        </pc:picChg>
      </pc:sldChg>
      <pc:sldChg chg="del">
        <pc:chgData name="Pastor Zach Dudenhofer" userId="c4a63011-f6e8-401d-b235-a1891ff3d58e" providerId="ADAL" clId="{9969A473-7F9E-47F9-9869-BB3ED2EBE1EC}" dt="2024-07-18T01:03:31.366" v="909" actId="47"/>
        <pc:sldMkLst>
          <pc:docMk/>
          <pc:sldMk cId="1600370308" sldId="341"/>
        </pc:sldMkLst>
      </pc:sldChg>
      <pc:sldChg chg="del">
        <pc:chgData name="Pastor Zach Dudenhofer" userId="c4a63011-f6e8-401d-b235-a1891ff3d58e" providerId="ADAL" clId="{9969A473-7F9E-47F9-9869-BB3ED2EBE1EC}" dt="2024-07-18T01:03:31.366" v="909" actId="47"/>
        <pc:sldMkLst>
          <pc:docMk/>
          <pc:sldMk cId="1184560189" sldId="342"/>
        </pc:sldMkLst>
      </pc:sldChg>
      <pc:sldChg chg="del">
        <pc:chgData name="Pastor Zach Dudenhofer" userId="c4a63011-f6e8-401d-b235-a1891ff3d58e" providerId="ADAL" clId="{9969A473-7F9E-47F9-9869-BB3ED2EBE1EC}" dt="2024-07-18T01:03:31.366" v="909" actId="47"/>
        <pc:sldMkLst>
          <pc:docMk/>
          <pc:sldMk cId="2641778261" sldId="343"/>
        </pc:sldMkLst>
      </pc:sldChg>
      <pc:sldChg chg="del">
        <pc:chgData name="Pastor Zach Dudenhofer" userId="c4a63011-f6e8-401d-b235-a1891ff3d58e" providerId="ADAL" clId="{9969A473-7F9E-47F9-9869-BB3ED2EBE1EC}" dt="2024-07-18T01:03:31.366" v="909" actId="47"/>
        <pc:sldMkLst>
          <pc:docMk/>
          <pc:sldMk cId="513298720" sldId="344"/>
        </pc:sldMkLst>
      </pc:sldChg>
      <pc:sldChg chg="del">
        <pc:chgData name="Pastor Zach Dudenhofer" userId="c4a63011-f6e8-401d-b235-a1891ff3d58e" providerId="ADAL" clId="{9969A473-7F9E-47F9-9869-BB3ED2EBE1EC}" dt="2024-07-18T01:03:31.366" v="909" actId="47"/>
        <pc:sldMkLst>
          <pc:docMk/>
          <pc:sldMk cId="2230696855" sldId="345"/>
        </pc:sldMkLst>
      </pc:sldChg>
      <pc:sldChg chg="del">
        <pc:chgData name="Pastor Zach Dudenhofer" userId="c4a63011-f6e8-401d-b235-a1891ff3d58e" providerId="ADAL" clId="{9969A473-7F9E-47F9-9869-BB3ED2EBE1EC}" dt="2024-07-18T01:03:31.366" v="909" actId="47"/>
        <pc:sldMkLst>
          <pc:docMk/>
          <pc:sldMk cId="3885210513" sldId="346"/>
        </pc:sldMkLst>
      </pc:sldChg>
      <pc:sldChg chg="del">
        <pc:chgData name="Pastor Zach Dudenhofer" userId="c4a63011-f6e8-401d-b235-a1891ff3d58e" providerId="ADAL" clId="{9969A473-7F9E-47F9-9869-BB3ED2EBE1EC}" dt="2024-07-18T01:03:31.366" v="909" actId="47"/>
        <pc:sldMkLst>
          <pc:docMk/>
          <pc:sldMk cId="935563041" sldId="347"/>
        </pc:sldMkLst>
      </pc:sldChg>
      <pc:sldChg chg="del">
        <pc:chgData name="Pastor Zach Dudenhofer" userId="c4a63011-f6e8-401d-b235-a1891ff3d58e" providerId="ADAL" clId="{9969A473-7F9E-47F9-9869-BB3ED2EBE1EC}" dt="2024-07-18T01:03:31.366" v="909" actId="47"/>
        <pc:sldMkLst>
          <pc:docMk/>
          <pc:sldMk cId="2880521748" sldId="348"/>
        </pc:sldMkLst>
      </pc:sldChg>
      <pc:sldChg chg="del">
        <pc:chgData name="Pastor Zach Dudenhofer" userId="c4a63011-f6e8-401d-b235-a1891ff3d58e" providerId="ADAL" clId="{9969A473-7F9E-47F9-9869-BB3ED2EBE1EC}" dt="2024-07-18T01:03:31.366" v="909" actId="47"/>
        <pc:sldMkLst>
          <pc:docMk/>
          <pc:sldMk cId="3955343492" sldId="349"/>
        </pc:sldMkLst>
      </pc:sldChg>
      <pc:sldChg chg="modSp add mod">
        <pc:chgData name="Pastor Zach Dudenhofer" userId="c4a63011-f6e8-401d-b235-a1891ff3d58e" providerId="ADAL" clId="{9969A473-7F9E-47F9-9869-BB3ED2EBE1EC}" dt="2024-07-18T00:45:10.927" v="308" actId="207"/>
        <pc:sldMkLst>
          <pc:docMk/>
          <pc:sldMk cId="2836991121" sldId="350"/>
        </pc:sldMkLst>
        <pc:spChg chg="mod">
          <ac:chgData name="Pastor Zach Dudenhofer" userId="c4a63011-f6e8-401d-b235-a1891ff3d58e" providerId="ADAL" clId="{9969A473-7F9E-47F9-9869-BB3ED2EBE1EC}" dt="2024-07-18T00:45:10.927" v="308" actId="207"/>
          <ac:spMkLst>
            <pc:docMk/>
            <pc:sldMk cId="2836991121" sldId="350"/>
            <ac:spMk id="2" creationId="{9725AC5F-A538-3B8D-AB2A-8E2086C93F5D}"/>
          </ac:spMkLst>
        </pc:spChg>
        <pc:spChg chg="mod">
          <ac:chgData name="Pastor Zach Dudenhofer" userId="c4a63011-f6e8-401d-b235-a1891ff3d58e" providerId="ADAL" clId="{9969A473-7F9E-47F9-9869-BB3ED2EBE1EC}" dt="2024-07-18T00:32:51.894" v="232" actId="20577"/>
          <ac:spMkLst>
            <pc:docMk/>
            <pc:sldMk cId="2836991121" sldId="350"/>
            <ac:spMk id="3" creationId="{E0C6A70B-0872-8155-CCE0-3F2601365044}"/>
          </ac:spMkLst>
        </pc:spChg>
      </pc:sldChg>
      <pc:sldChg chg="modSp add mod">
        <pc:chgData name="Pastor Zach Dudenhofer" userId="c4a63011-f6e8-401d-b235-a1891ff3d58e" providerId="ADAL" clId="{9969A473-7F9E-47F9-9869-BB3ED2EBE1EC}" dt="2024-07-18T00:48:00.943" v="348" actId="255"/>
        <pc:sldMkLst>
          <pc:docMk/>
          <pc:sldMk cId="2848659952" sldId="351"/>
        </pc:sldMkLst>
        <pc:spChg chg="mod">
          <ac:chgData name="Pastor Zach Dudenhofer" userId="c4a63011-f6e8-401d-b235-a1891ff3d58e" providerId="ADAL" clId="{9969A473-7F9E-47F9-9869-BB3ED2EBE1EC}" dt="2024-07-18T00:45:13.635" v="309" actId="207"/>
          <ac:spMkLst>
            <pc:docMk/>
            <pc:sldMk cId="2848659952" sldId="351"/>
            <ac:spMk id="2" creationId="{9725AC5F-A538-3B8D-AB2A-8E2086C93F5D}"/>
          </ac:spMkLst>
        </pc:spChg>
        <pc:spChg chg="mod">
          <ac:chgData name="Pastor Zach Dudenhofer" userId="c4a63011-f6e8-401d-b235-a1891ff3d58e" providerId="ADAL" clId="{9969A473-7F9E-47F9-9869-BB3ED2EBE1EC}" dt="2024-07-18T00:48:00.943" v="348" actId="255"/>
          <ac:spMkLst>
            <pc:docMk/>
            <pc:sldMk cId="2848659952" sldId="351"/>
            <ac:spMk id="3" creationId="{E0C6A70B-0872-8155-CCE0-3F2601365044}"/>
          </ac:spMkLst>
        </pc:spChg>
      </pc:sldChg>
      <pc:sldChg chg="modSp add mod">
        <pc:chgData name="Pastor Zach Dudenhofer" userId="c4a63011-f6e8-401d-b235-a1891ff3d58e" providerId="ADAL" clId="{9969A473-7F9E-47F9-9869-BB3ED2EBE1EC}" dt="2024-07-18T00:48:07.002" v="349" actId="255"/>
        <pc:sldMkLst>
          <pc:docMk/>
          <pc:sldMk cId="1504801069" sldId="352"/>
        </pc:sldMkLst>
        <pc:spChg chg="mod">
          <ac:chgData name="Pastor Zach Dudenhofer" userId="c4a63011-f6e8-401d-b235-a1891ff3d58e" providerId="ADAL" clId="{9969A473-7F9E-47F9-9869-BB3ED2EBE1EC}" dt="2024-07-18T00:45:17.401" v="310" actId="207"/>
          <ac:spMkLst>
            <pc:docMk/>
            <pc:sldMk cId="1504801069" sldId="352"/>
            <ac:spMk id="2" creationId="{9725AC5F-A538-3B8D-AB2A-8E2086C93F5D}"/>
          </ac:spMkLst>
        </pc:spChg>
        <pc:spChg chg="mod">
          <ac:chgData name="Pastor Zach Dudenhofer" userId="c4a63011-f6e8-401d-b235-a1891ff3d58e" providerId="ADAL" clId="{9969A473-7F9E-47F9-9869-BB3ED2EBE1EC}" dt="2024-07-18T00:48:07.002" v="349" actId="255"/>
          <ac:spMkLst>
            <pc:docMk/>
            <pc:sldMk cId="1504801069" sldId="352"/>
            <ac:spMk id="3" creationId="{E0C6A70B-0872-8155-CCE0-3F2601365044}"/>
          </ac:spMkLst>
        </pc:spChg>
      </pc:sldChg>
      <pc:sldChg chg="modSp add mod">
        <pc:chgData name="Pastor Zach Dudenhofer" userId="c4a63011-f6e8-401d-b235-a1891ff3d58e" providerId="ADAL" clId="{9969A473-7F9E-47F9-9869-BB3ED2EBE1EC}" dt="2024-07-18T00:48:13.830" v="350" actId="255"/>
        <pc:sldMkLst>
          <pc:docMk/>
          <pc:sldMk cId="2092822831" sldId="353"/>
        </pc:sldMkLst>
        <pc:spChg chg="mod">
          <ac:chgData name="Pastor Zach Dudenhofer" userId="c4a63011-f6e8-401d-b235-a1891ff3d58e" providerId="ADAL" clId="{9969A473-7F9E-47F9-9869-BB3ED2EBE1EC}" dt="2024-07-18T00:45:20.411" v="311" actId="207"/>
          <ac:spMkLst>
            <pc:docMk/>
            <pc:sldMk cId="2092822831" sldId="353"/>
            <ac:spMk id="2" creationId="{9725AC5F-A538-3B8D-AB2A-8E2086C93F5D}"/>
          </ac:spMkLst>
        </pc:spChg>
        <pc:spChg chg="mod">
          <ac:chgData name="Pastor Zach Dudenhofer" userId="c4a63011-f6e8-401d-b235-a1891ff3d58e" providerId="ADAL" clId="{9969A473-7F9E-47F9-9869-BB3ED2EBE1EC}" dt="2024-07-18T00:48:13.830" v="350" actId="255"/>
          <ac:spMkLst>
            <pc:docMk/>
            <pc:sldMk cId="2092822831" sldId="353"/>
            <ac:spMk id="3" creationId="{E0C6A70B-0872-8155-CCE0-3F2601365044}"/>
          </ac:spMkLst>
        </pc:spChg>
      </pc:sldChg>
      <pc:sldChg chg="addSp delSp modSp add mod">
        <pc:chgData name="Pastor Zach Dudenhofer" userId="c4a63011-f6e8-401d-b235-a1891ff3d58e" providerId="ADAL" clId="{9969A473-7F9E-47F9-9869-BB3ED2EBE1EC}" dt="2024-07-18T00:41:32.877" v="297" actId="27614"/>
        <pc:sldMkLst>
          <pc:docMk/>
          <pc:sldMk cId="2593494992" sldId="354"/>
        </pc:sldMkLst>
        <pc:picChg chg="del">
          <ac:chgData name="Pastor Zach Dudenhofer" userId="c4a63011-f6e8-401d-b235-a1891ff3d58e" providerId="ADAL" clId="{9969A473-7F9E-47F9-9869-BB3ED2EBE1EC}" dt="2024-07-18T00:41:29.133" v="295" actId="478"/>
          <ac:picMkLst>
            <pc:docMk/>
            <pc:sldMk cId="2593494992" sldId="354"/>
            <ac:picMk id="3" creationId="{8D6414C0-4FF6-4CD7-3B46-C98D9619AFEF}"/>
          </ac:picMkLst>
        </pc:picChg>
        <pc:picChg chg="add mod">
          <ac:chgData name="Pastor Zach Dudenhofer" userId="c4a63011-f6e8-401d-b235-a1891ff3d58e" providerId="ADAL" clId="{9969A473-7F9E-47F9-9869-BB3ED2EBE1EC}" dt="2024-07-18T00:41:32.877" v="297" actId="27614"/>
          <ac:picMkLst>
            <pc:docMk/>
            <pc:sldMk cId="2593494992" sldId="354"/>
            <ac:picMk id="4" creationId="{47447CE5-FB9D-BE64-40CD-190044EBA476}"/>
          </ac:picMkLst>
        </pc:picChg>
      </pc:sldChg>
      <pc:sldChg chg="addSp delSp modSp add mod">
        <pc:chgData name="Pastor Zach Dudenhofer" userId="c4a63011-f6e8-401d-b235-a1891ff3d58e" providerId="ADAL" clId="{9969A473-7F9E-47F9-9869-BB3ED2EBE1EC}" dt="2024-07-18T00:46:02.141" v="341" actId="20577"/>
        <pc:sldMkLst>
          <pc:docMk/>
          <pc:sldMk cId="529220683" sldId="355"/>
        </pc:sldMkLst>
        <pc:spChg chg="mod">
          <ac:chgData name="Pastor Zach Dudenhofer" userId="c4a63011-f6e8-401d-b235-a1891ff3d58e" providerId="ADAL" clId="{9969A473-7F9E-47F9-9869-BB3ED2EBE1EC}" dt="2024-07-18T00:46:02.141" v="341" actId="20577"/>
          <ac:spMkLst>
            <pc:docMk/>
            <pc:sldMk cId="529220683" sldId="355"/>
            <ac:spMk id="2" creationId="{9725AC5F-A538-3B8D-AB2A-8E2086C93F5D}"/>
          </ac:spMkLst>
        </pc:spChg>
        <pc:picChg chg="add del mod">
          <ac:chgData name="Pastor Zach Dudenhofer" userId="c4a63011-f6e8-401d-b235-a1891ff3d58e" providerId="ADAL" clId="{9969A473-7F9E-47F9-9869-BB3ED2EBE1EC}" dt="2024-07-18T00:44:28.180" v="305" actId="478"/>
          <ac:picMkLst>
            <pc:docMk/>
            <pc:sldMk cId="529220683" sldId="355"/>
            <ac:picMk id="4" creationId="{6A9544D5-E826-3419-E708-9DC6332F16C0}"/>
          </ac:picMkLst>
        </pc:picChg>
      </pc:sldChg>
      <pc:sldChg chg="addSp modSp add mod">
        <pc:chgData name="Pastor Zach Dudenhofer" userId="c4a63011-f6e8-401d-b235-a1891ff3d58e" providerId="ADAL" clId="{9969A473-7F9E-47F9-9869-BB3ED2EBE1EC}" dt="2024-07-18T00:49:28.846" v="414" actId="20577"/>
        <pc:sldMkLst>
          <pc:docMk/>
          <pc:sldMk cId="2968469137" sldId="356"/>
        </pc:sldMkLst>
        <pc:spChg chg="mod">
          <ac:chgData name="Pastor Zach Dudenhofer" userId="c4a63011-f6e8-401d-b235-a1891ff3d58e" providerId="ADAL" clId="{9969A473-7F9E-47F9-9869-BB3ED2EBE1EC}" dt="2024-07-18T00:46:54.607" v="344" actId="115"/>
          <ac:spMkLst>
            <pc:docMk/>
            <pc:sldMk cId="2968469137" sldId="356"/>
            <ac:spMk id="3" creationId="{E0C6A70B-0872-8155-CCE0-3F2601365044}"/>
          </ac:spMkLst>
        </pc:spChg>
        <pc:spChg chg="add mod">
          <ac:chgData name="Pastor Zach Dudenhofer" userId="c4a63011-f6e8-401d-b235-a1891ff3d58e" providerId="ADAL" clId="{9969A473-7F9E-47F9-9869-BB3ED2EBE1EC}" dt="2024-07-18T00:49:28.846" v="414" actId="20577"/>
          <ac:spMkLst>
            <pc:docMk/>
            <pc:sldMk cId="2968469137" sldId="356"/>
            <ac:spMk id="4" creationId="{17A8C48E-0932-7B5E-18EB-54BD5359A7AF}"/>
          </ac:spMkLst>
        </pc:spChg>
        <pc:cxnChg chg="add mod">
          <ac:chgData name="Pastor Zach Dudenhofer" userId="c4a63011-f6e8-401d-b235-a1891ff3d58e" providerId="ADAL" clId="{9969A473-7F9E-47F9-9869-BB3ED2EBE1EC}" dt="2024-07-18T00:47:23.204" v="347" actId="1582"/>
          <ac:cxnSpMkLst>
            <pc:docMk/>
            <pc:sldMk cId="2968469137" sldId="356"/>
            <ac:cxnSpMk id="5" creationId="{D523DB34-9EC2-8500-6DC2-0930330BFC5C}"/>
          </ac:cxnSpMkLst>
        </pc:cxnChg>
      </pc:sldChg>
      <pc:sldChg chg="modSp add mod">
        <pc:chgData name="Pastor Zach Dudenhofer" userId="c4a63011-f6e8-401d-b235-a1891ff3d58e" providerId="ADAL" clId="{9969A473-7F9E-47F9-9869-BB3ED2EBE1EC}" dt="2024-07-18T00:51:02.719" v="495" actId="20577"/>
        <pc:sldMkLst>
          <pc:docMk/>
          <pc:sldMk cId="1619459725" sldId="357"/>
        </pc:sldMkLst>
        <pc:spChg chg="mod">
          <ac:chgData name="Pastor Zach Dudenhofer" userId="c4a63011-f6e8-401d-b235-a1891ff3d58e" providerId="ADAL" clId="{9969A473-7F9E-47F9-9869-BB3ED2EBE1EC}" dt="2024-07-18T00:50:02.310" v="419" actId="115"/>
          <ac:spMkLst>
            <pc:docMk/>
            <pc:sldMk cId="1619459725" sldId="357"/>
            <ac:spMk id="3" creationId="{E0C6A70B-0872-8155-CCE0-3F2601365044}"/>
          </ac:spMkLst>
        </pc:spChg>
        <pc:spChg chg="mod">
          <ac:chgData name="Pastor Zach Dudenhofer" userId="c4a63011-f6e8-401d-b235-a1891ff3d58e" providerId="ADAL" clId="{9969A473-7F9E-47F9-9869-BB3ED2EBE1EC}" dt="2024-07-18T00:51:02.719" v="495" actId="20577"/>
          <ac:spMkLst>
            <pc:docMk/>
            <pc:sldMk cId="1619459725" sldId="357"/>
            <ac:spMk id="4" creationId="{17A8C48E-0932-7B5E-18EB-54BD5359A7AF}"/>
          </ac:spMkLst>
        </pc:spChg>
      </pc:sldChg>
      <pc:sldChg chg="modSp add mod">
        <pc:chgData name="Pastor Zach Dudenhofer" userId="c4a63011-f6e8-401d-b235-a1891ff3d58e" providerId="ADAL" clId="{9969A473-7F9E-47F9-9869-BB3ED2EBE1EC}" dt="2024-07-18T00:52:17.773" v="522" actId="20577"/>
        <pc:sldMkLst>
          <pc:docMk/>
          <pc:sldMk cId="3140259145" sldId="358"/>
        </pc:sldMkLst>
        <pc:spChg chg="mod">
          <ac:chgData name="Pastor Zach Dudenhofer" userId="c4a63011-f6e8-401d-b235-a1891ff3d58e" providerId="ADAL" clId="{9969A473-7F9E-47F9-9869-BB3ED2EBE1EC}" dt="2024-07-18T00:51:51.158" v="500" actId="115"/>
          <ac:spMkLst>
            <pc:docMk/>
            <pc:sldMk cId="3140259145" sldId="358"/>
            <ac:spMk id="3" creationId="{E0C6A70B-0872-8155-CCE0-3F2601365044}"/>
          </ac:spMkLst>
        </pc:spChg>
        <pc:spChg chg="mod">
          <ac:chgData name="Pastor Zach Dudenhofer" userId="c4a63011-f6e8-401d-b235-a1891ff3d58e" providerId="ADAL" clId="{9969A473-7F9E-47F9-9869-BB3ED2EBE1EC}" dt="2024-07-18T00:52:17.773" v="522" actId="20577"/>
          <ac:spMkLst>
            <pc:docMk/>
            <pc:sldMk cId="3140259145" sldId="358"/>
            <ac:spMk id="4" creationId="{17A8C48E-0932-7B5E-18EB-54BD5359A7AF}"/>
          </ac:spMkLst>
        </pc:spChg>
      </pc:sldChg>
      <pc:sldChg chg="modSp add mod">
        <pc:chgData name="Pastor Zach Dudenhofer" userId="c4a63011-f6e8-401d-b235-a1891ff3d58e" providerId="ADAL" clId="{9969A473-7F9E-47F9-9869-BB3ED2EBE1EC}" dt="2024-07-18T00:55:06.461" v="686" actId="1035"/>
        <pc:sldMkLst>
          <pc:docMk/>
          <pc:sldMk cId="4178993769" sldId="359"/>
        </pc:sldMkLst>
        <pc:spChg chg="mod">
          <ac:chgData name="Pastor Zach Dudenhofer" userId="c4a63011-f6e8-401d-b235-a1891ff3d58e" providerId="ADAL" clId="{9969A473-7F9E-47F9-9869-BB3ED2EBE1EC}" dt="2024-07-18T00:52:39.166" v="527" actId="115"/>
          <ac:spMkLst>
            <pc:docMk/>
            <pc:sldMk cId="4178993769" sldId="359"/>
            <ac:spMk id="3" creationId="{E0C6A70B-0872-8155-CCE0-3F2601365044}"/>
          </ac:spMkLst>
        </pc:spChg>
        <pc:spChg chg="mod">
          <ac:chgData name="Pastor Zach Dudenhofer" userId="c4a63011-f6e8-401d-b235-a1891ff3d58e" providerId="ADAL" clId="{9969A473-7F9E-47F9-9869-BB3ED2EBE1EC}" dt="2024-07-18T00:55:06.461" v="686" actId="1035"/>
          <ac:spMkLst>
            <pc:docMk/>
            <pc:sldMk cId="4178993769" sldId="359"/>
            <ac:spMk id="4" creationId="{17A8C48E-0932-7B5E-18EB-54BD5359A7AF}"/>
          </ac:spMkLst>
        </pc:spChg>
        <pc:cxnChg chg="mod">
          <ac:chgData name="Pastor Zach Dudenhofer" userId="c4a63011-f6e8-401d-b235-a1891ff3d58e" providerId="ADAL" clId="{9969A473-7F9E-47F9-9869-BB3ED2EBE1EC}" dt="2024-07-18T00:55:06.461" v="686" actId="1035"/>
          <ac:cxnSpMkLst>
            <pc:docMk/>
            <pc:sldMk cId="4178993769" sldId="359"/>
            <ac:cxnSpMk id="5" creationId="{D523DB34-9EC2-8500-6DC2-0930330BFC5C}"/>
          </ac:cxnSpMkLst>
        </pc:cxnChg>
      </pc:sldChg>
      <pc:sldChg chg="addSp delSp modSp add mod">
        <pc:chgData name="Pastor Zach Dudenhofer" userId="c4a63011-f6e8-401d-b235-a1891ff3d58e" providerId="ADAL" clId="{9969A473-7F9E-47F9-9869-BB3ED2EBE1EC}" dt="2024-07-18T00:56:30.837" v="716" actId="20577"/>
        <pc:sldMkLst>
          <pc:docMk/>
          <pc:sldMk cId="1530608357" sldId="360"/>
        </pc:sldMkLst>
        <pc:spChg chg="mod">
          <ac:chgData name="Pastor Zach Dudenhofer" userId="c4a63011-f6e8-401d-b235-a1891ff3d58e" providerId="ADAL" clId="{9969A473-7F9E-47F9-9869-BB3ED2EBE1EC}" dt="2024-07-18T00:55:29.102" v="691" actId="115"/>
          <ac:spMkLst>
            <pc:docMk/>
            <pc:sldMk cId="1530608357" sldId="360"/>
            <ac:spMk id="3" creationId="{E0C6A70B-0872-8155-CCE0-3F2601365044}"/>
          </ac:spMkLst>
        </pc:spChg>
        <pc:spChg chg="del mod">
          <ac:chgData name="Pastor Zach Dudenhofer" userId="c4a63011-f6e8-401d-b235-a1891ff3d58e" providerId="ADAL" clId="{9969A473-7F9E-47F9-9869-BB3ED2EBE1EC}" dt="2024-07-18T00:56:05.901" v="698" actId="478"/>
          <ac:spMkLst>
            <pc:docMk/>
            <pc:sldMk cId="1530608357" sldId="360"/>
            <ac:spMk id="4" creationId="{17A8C48E-0932-7B5E-18EB-54BD5359A7AF}"/>
          </ac:spMkLst>
        </pc:spChg>
        <pc:spChg chg="add mod">
          <ac:chgData name="Pastor Zach Dudenhofer" userId="c4a63011-f6e8-401d-b235-a1891ff3d58e" providerId="ADAL" clId="{9969A473-7F9E-47F9-9869-BB3ED2EBE1EC}" dt="2024-07-18T00:56:30.837" v="716" actId="20577"/>
          <ac:spMkLst>
            <pc:docMk/>
            <pc:sldMk cId="1530608357" sldId="360"/>
            <ac:spMk id="6" creationId="{86E812BA-972C-175A-9005-41942B18F643}"/>
          </ac:spMkLst>
        </pc:spChg>
        <pc:cxnChg chg="del">
          <ac:chgData name="Pastor Zach Dudenhofer" userId="c4a63011-f6e8-401d-b235-a1891ff3d58e" providerId="ADAL" clId="{9969A473-7F9E-47F9-9869-BB3ED2EBE1EC}" dt="2024-07-18T00:56:05.901" v="698" actId="478"/>
          <ac:cxnSpMkLst>
            <pc:docMk/>
            <pc:sldMk cId="1530608357" sldId="360"/>
            <ac:cxnSpMk id="5" creationId="{D523DB34-9EC2-8500-6DC2-0930330BFC5C}"/>
          </ac:cxnSpMkLst>
        </pc:cxnChg>
        <pc:cxnChg chg="add mod">
          <ac:chgData name="Pastor Zach Dudenhofer" userId="c4a63011-f6e8-401d-b235-a1891ff3d58e" providerId="ADAL" clId="{9969A473-7F9E-47F9-9869-BB3ED2EBE1EC}" dt="2024-07-18T00:56:10.986" v="699"/>
          <ac:cxnSpMkLst>
            <pc:docMk/>
            <pc:sldMk cId="1530608357" sldId="360"/>
            <ac:cxnSpMk id="7" creationId="{56184F5F-A658-001A-C046-EC1C7473CC00}"/>
          </ac:cxnSpMkLst>
        </pc:cxnChg>
      </pc:sldChg>
      <pc:sldChg chg="modSp add mod">
        <pc:chgData name="Pastor Zach Dudenhofer" userId="c4a63011-f6e8-401d-b235-a1891ff3d58e" providerId="ADAL" clId="{9969A473-7F9E-47F9-9869-BB3ED2EBE1EC}" dt="2024-07-18T00:57:17.309" v="739" actId="20577"/>
        <pc:sldMkLst>
          <pc:docMk/>
          <pc:sldMk cId="2552553906" sldId="361"/>
        </pc:sldMkLst>
        <pc:spChg chg="mod">
          <ac:chgData name="Pastor Zach Dudenhofer" userId="c4a63011-f6e8-401d-b235-a1891ff3d58e" providerId="ADAL" clId="{9969A473-7F9E-47F9-9869-BB3ED2EBE1EC}" dt="2024-07-18T00:57:17.309" v="739" actId="20577"/>
          <ac:spMkLst>
            <pc:docMk/>
            <pc:sldMk cId="2552553906" sldId="361"/>
            <ac:spMk id="2" creationId="{9725AC5F-A538-3B8D-AB2A-8E2086C93F5D}"/>
          </ac:spMkLst>
        </pc:spChg>
      </pc:sldChg>
      <pc:sldChg chg="addSp modSp add mod">
        <pc:chgData name="Pastor Zach Dudenhofer" userId="c4a63011-f6e8-401d-b235-a1891ff3d58e" providerId="ADAL" clId="{9969A473-7F9E-47F9-9869-BB3ED2EBE1EC}" dt="2024-07-18T00:58:29.589" v="787" actId="20577"/>
        <pc:sldMkLst>
          <pc:docMk/>
          <pc:sldMk cId="1360939062" sldId="362"/>
        </pc:sldMkLst>
        <pc:spChg chg="mod">
          <ac:chgData name="Pastor Zach Dudenhofer" userId="c4a63011-f6e8-401d-b235-a1891ff3d58e" providerId="ADAL" clId="{9969A473-7F9E-47F9-9869-BB3ED2EBE1EC}" dt="2024-07-18T00:57:43.806" v="742" actId="115"/>
          <ac:spMkLst>
            <pc:docMk/>
            <pc:sldMk cId="1360939062" sldId="362"/>
            <ac:spMk id="3" creationId="{E0C6A70B-0872-8155-CCE0-3F2601365044}"/>
          </ac:spMkLst>
        </pc:spChg>
        <pc:spChg chg="add mod">
          <ac:chgData name="Pastor Zach Dudenhofer" userId="c4a63011-f6e8-401d-b235-a1891ff3d58e" providerId="ADAL" clId="{9969A473-7F9E-47F9-9869-BB3ED2EBE1EC}" dt="2024-07-18T00:58:29.589" v="787" actId="20577"/>
          <ac:spMkLst>
            <pc:docMk/>
            <pc:sldMk cId="1360939062" sldId="362"/>
            <ac:spMk id="4" creationId="{B666C744-EDA1-61C0-BD21-2ACF2034BBF8}"/>
          </ac:spMkLst>
        </pc:spChg>
        <pc:cxnChg chg="add mod">
          <ac:chgData name="Pastor Zach Dudenhofer" userId="c4a63011-f6e8-401d-b235-a1891ff3d58e" providerId="ADAL" clId="{9969A473-7F9E-47F9-9869-BB3ED2EBE1EC}" dt="2024-07-18T00:57:49.625" v="743"/>
          <ac:cxnSpMkLst>
            <pc:docMk/>
            <pc:sldMk cId="1360939062" sldId="362"/>
            <ac:cxnSpMk id="5" creationId="{5BD06BA8-A638-6E1A-4917-595AE417376D}"/>
          </ac:cxnSpMkLst>
        </pc:cxnChg>
      </pc:sldChg>
      <pc:sldChg chg="modSp add mod">
        <pc:chgData name="Pastor Zach Dudenhofer" userId="c4a63011-f6e8-401d-b235-a1891ff3d58e" providerId="ADAL" clId="{9969A473-7F9E-47F9-9869-BB3ED2EBE1EC}" dt="2024-07-18T00:59:31.309" v="804" actId="20577"/>
        <pc:sldMkLst>
          <pc:docMk/>
          <pc:sldMk cId="1635350289" sldId="363"/>
        </pc:sldMkLst>
        <pc:spChg chg="mod">
          <ac:chgData name="Pastor Zach Dudenhofer" userId="c4a63011-f6e8-401d-b235-a1891ff3d58e" providerId="ADAL" clId="{9969A473-7F9E-47F9-9869-BB3ED2EBE1EC}" dt="2024-07-18T00:58:41.839" v="792" actId="115"/>
          <ac:spMkLst>
            <pc:docMk/>
            <pc:sldMk cId="1635350289" sldId="363"/>
            <ac:spMk id="3" creationId="{E0C6A70B-0872-8155-CCE0-3F2601365044}"/>
          </ac:spMkLst>
        </pc:spChg>
        <pc:spChg chg="mod">
          <ac:chgData name="Pastor Zach Dudenhofer" userId="c4a63011-f6e8-401d-b235-a1891ff3d58e" providerId="ADAL" clId="{9969A473-7F9E-47F9-9869-BB3ED2EBE1EC}" dt="2024-07-18T00:59:31.309" v="804" actId="20577"/>
          <ac:spMkLst>
            <pc:docMk/>
            <pc:sldMk cId="1635350289" sldId="363"/>
            <ac:spMk id="4" creationId="{B666C744-EDA1-61C0-BD21-2ACF2034BBF8}"/>
          </ac:spMkLst>
        </pc:spChg>
      </pc:sldChg>
      <pc:sldChg chg="delSp modSp add mod">
        <pc:chgData name="Pastor Zach Dudenhofer" userId="c4a63011-f6e8-401d-b235-a1891ff3d58e" providerId="ADAL" clId="{9969A473-7F9E-47F9-9869-BB3ED2EBE1EC}" dt="2024-07-18T00:59:53.693" v="810" actId="478"/>
        <pc:sldMkLst>
          <pc:docMk/>
          <pc:sldMk cId="4223597882" sldId="364"/>
        </pc:sldMkLst>
        <pc:spChg chg="mod">
          <ac:chgData name="Pastor Zach Dudenhofer" userId="c4a63011-f6e8-401d-b235-a1891ff3d58e" providerId="ADAL" clId="{9969A473-7F9E-47F9-9869-BB3ED2EBE1EC}" dt="2024-07-18T00:59:48.830" v="809" actId="115"/>
          <ac:spMkLst>
            <pc:docMk/>
            <pc:sldMk cId="4223597882" sldId="364"/>
            <ac:spMk id="3" creationId="{E0C6A70B-0872-8155-CCE0-3F2601365044}"/>
          </ac:spMkLst>
        </pc:spChg>
        <pc:spChg chg="del">
          <ac:chgData name="Pastor Zach Dudenhofer" userId="c4a63011-f6e8-401d-b235-a1891ff3d58e" providerId="ADAL" clId="{9969A473-7F9E-47F9-9869-BB3ED2EBE1EC}" dt="2024-07-18T00:59:53.693" v="810" actId="478"/>
          <ac:spMkLst>
            <pc:docMk/>
            <pc:sldMk cId="4223597882" sldId="364"/>
            <ac:spMk id="4" creationId="{B666C744-EDA1-61C0-BD21-2ACF2034BBF8}"/>
          </ac:spMkLst>
        </pc:spChg>
        <pc:cxnChg chg="del">
          <ac:chgData name="Pastor Zach Dudenhofer" userId="c4a63011-f6e8-401d-b235-a1891ff3d58e" providerId="ADAL" clId="{9969A473-7F9E-47F9-9869-BB3ED2EBE1EC}" dt="2024-07-18T00:59:53.693" v="810" actId="478"/>
          <ac:cxnSpMkLst>
            <pc:docMk/>
            <pc:sldMk cId="4223597882" sldId="364"/>
            <ac:cxnSpMk id="5" creationId="{5BD06BA8-A638-6E1A-4917-595AE417376D}"/>
          </ac:cxnSpMkLst>
        </pc:cxnChg>
      </pc:sldChg>
      <pc:sldChg chg="modSp add mod">
        <pc:chgData name="Pastor Zach Dudenhofer" userId="c4a63011-f6e8-401d-b235-a1891ff3d58e" providerId="ADAL" clId="{9969A473-7F9E-47F9-9869-BB3ED2EBE1EC}" dt="2024-07-18T01:00:09.175" v="815" actId="115"/>
        <pc:sldMkLst>
          <pc:docMk/>
          <pc:sldMk cId="3069446373" sldId="365"/>
        </pc:sldMkLst>
        <pc:spChg chg="mod">
          <ac:chgData name="Pastor Zach Dudenhofer" userId="c4a63011-f6e8-401d-b235-a1891ff3d58e" providerId="ADAL" clId="{9969A473-7F9E-47F9-9869-BB3ED2EBE1EC}" dt="2024-07-18T01:00:09.175" v="815" actId="115"/>
          <ac:spMkLst>
            <pc:docMk/>
            <pc:sldMk cId="3069446373" sldId="365"/>
            <ac:spMk id="3" creationId="{E0C6A70B-0872-8155-CCE0-3F2601365044}"/>
          </ac:spMkLst>
        </pc:spChg>
      </pc:sldChg>
      <pc:sldChg chg="addSp modSp add mod">
        <pc:chgData name="Pastor Zach Dudenhofer" userId="c4a63011-f6e8-401d-b235-a1891ff3d58e" providerId="ADAL" clId="{9969A473-7F9E-47F9-9869-BB3ED2EBE1EC}" dt="2024-07-18T01:01:48.901" v="848" actId="20577"/>
        <pc:sldMkLst>
          <pc:docMk/>
          <pc:sldMk cId="3234817186" sldId="366"/>
        </pc:sldMkLst>
        <pc:spChg chg="mod">
          <ac:chgData name="Pastor Zach Dudenhofer" userId="c4a63011-f6e8-401d-b235-a1891ff3d58e" providerId="ADAL" clId="{9969A473-7F9E-47F9-9869-BB3ED2EBE1EC}" dt="2024-07-18T01:00:59.495" v="820" actId="115"/>
          <ac:spMkLst>
            <pc:docMk/>
            <pc:sldMk cId="3234817186" sldId="366"/>
            <ac:spMk id="3" creationId="{E0C6A70B-0872-8155-CCE0-3F2601365044}"/>
          </ac:spMkLst>
        </pc:spChg>
        <pc:spChg chg="add mod">
          <ac:chgData name="Pastor Zach Dudenhofer" userId="c4a63011-f6e8-401d-b235-a1891ff3d58e" providerId="ADAL" clId="{9969A473-7F9E-47F9-9869-BB3ED2EBE1EC}" dt="2024-07-18T01:01:48.901" v="848" actId="20577"/>
          <ac:spMkLst>
            <pc:docMk/>
            <pc:sldMk cId="3234817186" sldId="366"/>
            <ac:spMk id="4" creationId="{7C7B71B9-0B41-A97C-7C17-91F07BAA3960}"/>
          </ac:spMkLst>
        </pc:spChg>
        <pc:cxnChg chg="add mod">
          <ac:chgData name="Pastor Zach Dudenhofer" userId="c4a63011-f6e8-401d-b235-a1891ff3d58e" providerId="ADAL" clId="{9969A473-7F9E-47F9-9869-BB3ED2EBE1EC}" dt="2024-07-18T01:01:19.417" v="821"/>
          <ac:cxnSpMkLst>
            <pc:docMk/>
            <pc:sldMk cId="3234817186" sldId="366"/>
            <ac:cxnSpMk id="5" creationId="{752C2F98-A993-0B65-231B-2D401E15FAB4}"/>
          </ac:cxnSpMkLst>
        </pc:cxnChg>
      </pc:sldChg>
      <pc:sldChg chg="modSp add mod">
        <pc:chgData name="Pastor Zach Dudenhofer" userId="c4a63011-f6e8-401d-b235-a1891ff3d58e" providerId="ADAL" clId="{9969A473-7F9E-47F9-9869-BB3ED2EBE1EC}" dt="2024-07-18T01:02:24.829" v="908" actId="20577"/>
        <pc:sldMkLst>
          <pc:docMk/>
          <pc:sldMk cId="2047511458" sldId="367"/>
        </pc:sldMkLst>
        <pc:spChg chg="mod">
          <ac:chgData name="Pastor Zach Dudenhofer" userId="c4a63011-f6e8-401d-b235-a1891ff3d58e" providerId="ADAL" clId="{9969A473-7F9E-47F9-9869-BB3ED2EBE1EC}" dt="2024-07-18T01:01:58.638" v="853" actId="115"/>
          <ac:spMkLst>
            <pc:docMk/>
            <pc:sldMk cId="2047511458" sldId="367"/>
            <ac:spMk id="3" creationId="{E0C6A70B-0872-8155-CCE0-3F2601365044}"/>
          </ac:spMkLst>
        </pc:spChg>
        <pc:spChg chg="mod">
          <ac:chgData name="Pastor Zach Dudenhofer" userId="c4a63011-f6e8-401d-b235-a1891ff3d58e" providerId="ADAL" clId="{9969A473-7F9E-47F9-9869-BB3ED2EBE1EC}" dt="2024-07-18T01:02:24.829" v="908" actId="20577"/>
          <ac:spMkLst>
            <pc:docMk/>
            <pc:sldMk cId="2047511458" sldId="367"/>
            <ac:spMk id="4" creationId="{7C7B71B9-0B41-A97C-7C17-91F07BAA3960}"/>
          </ac:spMkLst>
        </pc:spChg>
      </pc:sldChg>
    </pc:docChg>
  </pc:docChgLst>
  <pc:docChgLst>
    <pc:chgData name="Pastor Zach Dudenhofer" userId="c4a63011-f6e8-401d-b235-a1891ff3d58e" providerId="ADAL" clId="{099E4070-6907-4DD0-8149-651D2592994A}"/>
    <pc:docChg chg="custSel addSld delSld modSld">
      <pc:chgData name="Pastor Zach Dudenhofer" userId="c4a63011-f6e8-401d-b235-a1891ff3d58e" providerId="ADAL" clId="{099E4070-6907-4DD0-8149-651D2592994A}" dt="2025-03-14T21:50:02.168" v="928" actId="27614"/>
      <pc:docMkLst>
        <pc:docMk/>
      </pc:docMkLst>
      <pc:sldChg chg="addSp delSp modSp mod">
        <pc:chgData name="Pastor Zach Dudenhofer" userId="c4a63011-f6e8-401d-b235-a1891ff3d58e" providerId="ADAL" clId="{099E4070-6907-4DD0-8149-651D2592994A}" dt="2025-03-14T21:26:44.350" v="219" actId="27614"/>
        <pc:sldMkLst>
          <pc:docMk/>
          <pc:sldMk cId="785318392" sldId="263"/>
        </pc:sldMkLst>
        <pc:picChg chg="del">
          <ac:chgData name="Pastor Zach Dudenhofer" userId="c4a63011-f6e8-401d-b235-a1891ff3d58e" providerId="ADAL" clId="{099E4070-6907-4DD0-8149-651D2592994A}" dt="2025-03-14T21:26:38.816" v="217" actId="478"/>
          <ac:picMkLst>
            <pc:docMk/>
            <pc:sldMk cId="785318392" sldId="263"/>
            <ac:picMk id="3" creationId="{A10D5425-9257-E184-1EB3-EE9A00FB6A74}"/>
          </ac:picMkLst>
        </pc:picChg>
        <pc:picChg chg="add mod">
          <ac:chgData name="Pastor Zach Dudenhofer" userId="c4a63011-f6e8-401d-b235-a1891ff3d58e" providerId="ADAL" clId="{099E4070-6907-4DD0-8149-651D2592994A}" dt="2025-03-14T21:26:44.350" v="219" actId="27614"/>
          <ac:picMkLst>
            <pc:docMk/>
            <pc:sldMk cId="785318392" sldId="263"/>
            <ac:picMk id="4" creationId="{3855B5AD-9AEF-2E92-ADB8-94F2705B25CA}"/>
          </ac:picMkLst>
        </pc:picChg>
      </pc:sldChg>
      <pc:sldChg chg="addSp delSp modSp mod">
        <pc:chgData name="Pastor Zach Dudenhofer" userId="c4a63011-f6e8-401d-b235-a1891ff3d58e" providerId="ADAL" clId="{099E4070-6907-4DD0-8149-651D2592994A}" dt="2025-03-14T21:49:26.230" v="925" actId="478"/>
        <pc:sldMkLst>
          <pc:docMk/>
          <pc:sldMk cId="921707156" sldId="783"/>
        </pc:sldMkLst>
        <pc:picChg chg="add mod">
          <ac:chgData name="Pastor Zach Dudenhofer" userId="c4a63011-f6e8-401d-b235-a1891ff3d58e" providerId="ADAL" clId="{099E4070-6907-4DD0-8149-651D2592994A}" dt="2025-03-14T21:49:17.639" v="923" actId="27614"/>
          <ac:picMkLst>
            <pc:docMk/>
            <pc:sldMk cId="921707156" sldId="783"/>
            <ac:picMk id="3" creationId="{4345B943-852F-FDDF-B3D6-82471773BA34}"/>
          </ac:picMkLst>
        </pc:picChg>
        <pc:picChg chg="add del mod">
          <ac:chgData name="Pastor Zach Dudenhofer" userId="c4a63011-f6e8-401d-b235-a1891ff3d58e" providerId="ADAL" clId="{099E4070-6907-4DD0-8149-651D2592994A}" dt="2025-03-14T21:49:26.230" v="925" actId="478"/>
          <ac:picMkLst>
            <pc:docMk/>
            <pc:sldMk cId="921707156" sldId="783"/>
            <ac:picMk id="5" creationId="{FAD07CD3-73C0-3156-548F-FAF409C02968}"/>
          </ac:picMkLst>
        </pc:picChg>
        <pc:picChg chg="del">
          <ac:chgData name="Pastor Zach Dudenhofer" userId="c4a63011-f6e8-401d-b235-a1891ff3d58e" providerId="ADAL" clId="{099E4070-6907-4DD0-8149-651D2592994A}" dt="2025-03-14T21:48:16.886" v="921" actId="478"/>
          <ac:picMkLst>
            <pc:docMk/>
            <pc:sldMk cId="921707156" sldId="783"/>
            <ac:picMk id="6" creationId="{E622BB9C-918B-5FC1-B8A8-35017EBA8761}"/>
          </ac:picMkLst>
        </pc:picChg>
      </pc:sldChg>
      <pc:sldChg chg="modSp mod">
        <pc:chgData name="Pastor Zach Dudenhofer" userId="c4a63011-f6e8-401d-b235-a1891ff3d58e" providerId="ADAL" clId="{099E4070-6907-4DD0-8149-651D2592994A}" dt="2025-03-14T21:31:10.842" v="389" actId="403"/>
        <pc:sldMkLst>
          <pc:docMk/>
          <pc:sldMk cId="1898228851" sldId="786"/>
        </pc:sldMkLst>
        <pc:spChg chg="mod">
          <ac:chgData name="Pastor Zach Dudenhofer" userId="c4a63011-f6e8-401d-b235-a1891ff3d58e" providerId="ADAL" clId="{099E4070-6907-4DD0-8149-651D2592994A}" dt="2025-03-14T21:31:10.842" v="389" actId="403"/>
          <ac:spMkLst>
            <pc:docMk/>
            <pc:sldMk cId="1898228851" sldId="786"/>
            <ac:spMk id="3" creationId="{E0C6A70B-0872-8155-CCE0-3F2601365044}"/>
          </ac:spMkLst>
        </pc:spChg>
      </pc:sldChg>
      <pc:sldChg chg="modSp mod">
        <pc:chgData name="Pastor Zach Dudenhofer" userId="c4a63011-f6e8-401d-b235-a1891ff3d58e" providerId="ADAL" clId="{099E4070-6907-4DD0-8149-651D2592994A}" dt="2025-03-14T21:31:06.274" v="388" actId="403"/>
        <pc:sldMkLst>
          <pc:docMk/>
          <pc:sldMk cId="983200868" sldId="788"/>
        </pc:sldMkLst>
        <pc:spChg chg="mod">
          <ac:chgData name="Pastor Zach Dudenhofer" userId="c4a63011-f6e8-401d-b235-a1891ff3d58e" providerId="ADAL" clId="{099E4070-6907-4DD0-8149-651D2592994A}" dt="2025-03-14T21:31:06.274" v="388" actId="403"/>
          <ac:spMkLst>
            <pc:docMk/>
            <pc:sldMk cId="983200868" sldId="788"/>
            <ac:spMk id="3" creationId="{E0C6A70B-0872-8155-CCE0-3F2601365044}"/>
          </ac:spMkLst>
        </pc:spChg>
      </pc:sldChg>
      <pc:sldChg chg="modSp mod">
        <pc:chgData name="Pastor Zach Dudenhofer" userId="c4a63011-f6e8-401d-b235-a1891ff3d58e" providerId="ADAL" clId="{099E4070-6907-4DD0-8149-651D2592994A}" dt="2025-03-14T21:31:01.415" v="387" actId="403"/>
        <pc:sldMkLst>
          <pc:docMk/>
          <pc:sldMk cId="902394450" sldId="789"/>
        </pc:sldMkLst>
        <pc:spChg chg="mod">
          <ac:chgData name="Pastor Zach Dudenhofer" userId="c4a63011-f6e8-401d-b235-a1891ff3d58e" providerId="ADAL" clId="{099E4070-6907-4DD0-8149-651D2592994A}" dt="2025-03-14T21:31:01.415" v="387" actId="403"/>
          <ac:spMkLst>
            <pc:docMk/>
            <pc:sldMk cId="902394450" sldId="789"/>
            <ac:spMk id="3" creationId="{E0C6A70B-0872-8155-CCE0-3F2601365044}"/>
          </ac:spMkLst>
        </pc:spChg>
      </pc:sldChg>
      <pc:sldChg chg="modSp mod">
        <pc:chgData name="Pastor Zach Dudenhofer" userId="c4a63011-f6e8-401d-b235-a1891ff3d58e" providerId="ADAL" clId="{099E4070-6907-4DD0-8149-651D2592994A}" dt="2025-03-14T21:29:37.982" v="368" actId="27636"/>
        <pc:sldMkLst>
          <pc:docMk/>
          <pc:sldMk cId="2386007229" sldId="797"/>
        </pc:sldMkLst>
        <pc:spChg chg="mod">
          <ac:chgData name="Pastor Zach Dudenhofer" userId="c4a63011-f6e8-401d-b235-a1891ff3d58e" providerId="ADAL" clId="{099E4070-6907-4DD0-8149-651D2592994A}" dt="2025-03-14T21:28:23.771" v="225" actId="404"/>
          <ac:spMkLst>
            <pc:docMk/>
            <pc:sldMk cId="2386007229" sldId="797"/>
            <ac:spMk id="2" creationId="{9725AC5F-A538-3B8D-AB2A-8E2086C93F5D}"/>
          </ac:spMkLst>
        </pc:spChg>
        <pc:spChg chg="mod">
          <ac:chgData name="Pastor Zach Dudenhofer" userId="c4a63011-f6e8-401d-b235-a1891ff3d58e" providerId="ADAL" clId="{099E4070-6907-4DD0-8149-651D2592994A}" dt="2025-03-14T21:29:37.982" v="368" actId="27636"/>
          <ac:spMkLst>
            <pc:docMk/>
            <pc:sldMk cId="2386007229" sldId="797"/>
            <ac:spMk id="3" creationId="{E0C6A70B-0872-8155-CCE0-3F2601365044}"/>
          </ac:spMkLst>
        </pc:spChg>
      </pc:sldChg>
      <pc:sldChg chg="addSp delSp modSp mod">
        <pc:chgData name="Pastor Zach Dudenhofer" userId="c4a63011-f6e8-401d-b235-a1891ff3d58e" providerId="ADAL" clId="{099E4070-6907-4DD0-8149-651D2592994A}" dt="2025-03-14T21:26:25.182" v="215" actId="20577"/>
        <pc:sldMkLst>
          <pc:docMk/>
          <pc:sldMk cId="2246330003" sldId="799"/>
        </pc:sldMkLst>
        <pc:spChg chg="mod">
          <ac:chgData name="Pastor Zach Dudenhofer" userId="c4a63011-f6e8-401d-b235-a1891ff3d58e" providerId="ADAL" clId="{099E4070-6907-4DD0-8149-651D2592994A}" dt="2025-03-14T21:25:36.875" v="195" actId="20577"/>
          <ac:spMkLst>
            <pc:docMk/>
            <pc:sldMk cId="2246330003" sldId="799"/>
            <ac:spMk id="2" creationId="{9725AC5F-A538-3B8D-AB2A-8E2086C93F5D}"/>
          </ac:spMkLst>
        </pc:spChg>
        <pc:spChg chg="del">
          <ac:chgData name="Pastor Zach Dudenhofer" userId="c4a63011-f6e8-401d-b235-a1891ff3d58e" providerId="ADAL" clId="{099E4070-6907-4DD0-8149-651D2592994A}" dt="2025-03-14T21:21:38.486" v="15" actId="478"/>
          <ac:spMkLst>
            <pc:docMk/>
            <pc:sldMk cId="2246330003" sldId="799"/>
            <ac:spMk id="3" creationId="{E0C6A70B-0872-8155-CCE0-3F2601365044}"/>
          </ac:spMkLst>
        </pc:spChg>
        <pc:spChg chg="add del mod">
          <ac:chgData name="Pastor Zach Dudenhofer" userId="c4a63011-f6e8-401d-b235-a1891ff3d58e" providerId="ADAL" clId="{099E4070-6907-4DD0-8149-651D2592994A}" dt="2025-03-14T21:21:42.669" v="16" actId="478"/>
          <ac:spMkLst>
            <pc:docMk/>
            <pc:sldMk cId="2246330003" sldId="799"/>
            <ac:spMk id="5" creationId="{5F979A82-0C27-1177-A809-9606AA410B99}"/>
          </ac:spMkLst>
        </pc:spChg>
        <pc:spChg chg="add mod">
          <ac:chgData name="Pastor Zach Dudenhofer" userId="c4a63011-f6e8-401d-b235-a1891ff3d58e" providerId="ADAL" clId="{099E4070-6907-4DD0-8149-651D2592994A}" dt="2025-03-14T21:26:25.182" v="215" actId="20577"/>
          <ac:spMkLst>
            <pc:docMk/>
            <pc:sldMk cId="2246330003" sldId="799"/>
            <ac:spMk id="6" creationId="{F2519BE6-9B2E-26FF-EBC6-AD393B9BE8D1}"/>
          </ac:spMkLst>
        </pc:spChg>
      </pc:sldChg>
      <pc:sldChg chg="del">
        <pc:chgData name="Pastor Zach Dudenhofer" userId="c4a63011-f6e8-401d-b235-a1891ff3d58e" providerId="ADAL" clId="{099E4070-6907-4DD0-8149-651D2592994A}" dt="2025-03-14T21:25:09.478" v="193" actId="47"/>
        <pc:sldMkLst>
          <pc:docMk/>
          <pc:sldMk cId="1539258367" sldId="807"/>
        </pc:sldMkLst>
      </pc:sldChg>
      <pc:sldChg chg="addSp delSp modSp mod">
        <pc:chgData name="Pastor Zach Dudenhofer" userId="c4a63011-f6e8-401d-b235-a1891ff3d58e" providerId="ADAL" clId="{099E4070-6907-4DD0-8149-651D2592994A}" dt="2025-03-14T21:32:49.552" v="399" actId="27614"/>
        <pc:sldMkLst>
          <pc:docMk/>
          <pc:sldMk cId="3218188503" sldId="808"/>
        </pc:sldMkLst>
        <pc:picChg chg="del">
          <ac:chgData name="Pastor Zach Dudenhofer" userId="c4a63011-f6e8-401d-b235-a1891ff3d58e" providerId="ADAL" clId="{099E4070-6907-4DD0-8149-651D2592994A}" dt="2025-03-14T21:32:45.888" v="397" actId="478"/>
          <ac:picMkLst>
            <pc:docMk/>
            <pc:sldMk cId="3218188503" sldId="808"/>
            <ac:picMk id="3" creationId="{A10D5425-9257-E184-1EB3-EE9A00FB6A74}"/>
          </ac:picMkLst>
        </pc:picChg>
        <pc:picChg chg="add mod">
          <ac:chgData name="Pastor Zach Dudenhofer" userId="c4a63011-f6e8-401d-b235-a1891ff3d58e" providerId="ADAL" clId="{099E4070-6907-4DD0-8149-651D2592994A}" dt="2025-03-14T21:32:49.552" v="399" actId="27614"/>
          <ac:picMkLst>
            <pc:docMk/>
            <pc:sldMk cId="3218188503" sldId="808"/>
            <ac:picMk id="4" creationId="{5A2B9D8E-E404-2450-3857-F0604CD30216}"/>
          </ac:picMkLst>
        </pc:picChg>
      </pc:sldChg>
      <pc:sldChg chg="del">
        <pc:chgData name="Pastor Zach Dudenhofer" userId="c4a63011-f6e8-401d-b235-a1891ff3d58e" providerId="ADAL" clId="{099E4070-6907-4DD0-8149-651D2592994A}" dt="2025-03-14T21:41:02.774" v="564" actId="47"/>
        <pc:sldMkLst>
          <pc:docMk/>
          <pc:sldMk cId="3498135863" sldId="809"/>
        </pc:sldMkLst>
      </pc:sldChg>
      <pc:sldChg chg="del">
        <pc:chgData name="Pastor Zach Dudenhofer" userId="c4a63011-f6e8-401d-b235-a1891ff3d58e" providerId="ADAL" clId="{099E4070-6907-4DD0-8149-651D2592994A}" dt="2025-03-14T21:41:02.774" v="564" actId="47"/>
        <pc:sldMkLst>
          <pc:docMk/>
          <pc:sldMk cId="4275421541" sldId="810"/>
        </pc:sldMkLst>
      </pc:sldChg>
      <pc:sldChg chg="del">
        <pc:chgData name="Pastor Zach Dudenhofer" userId="c4a63011-f6e8-401d-b235-a1891ff3d58e" providerId="ADAL" clId="{099E4070-6907-4DD0-8149-651D2592994A}" dt="2025-03-14T21:41:02.774" v="564" actId="47"/>
        <pc:sldMkLst>
          <pc:docMk/>
          <pc:sldMk cId="651772573" sldId="811"/>
        </pc:sldMkLst>
      </pc:sldChg>
      <pc:sldChg chg="del">
        <pc:chgData name="Pastor Zach Dudenhofer" userId="c4a63011-f6e8-401d-b235-a1891ff3d58e" providerId="ADAL" clId="{099E4070-6907-4DD0-8149-651D2592994A}" dt="2025-03-14T21:41:02.774" v="564" actId="47"/>
        <pc:sldMkLst>
          <pc:docMk/>
          <pc:sldMk cId="1584320991" sldId="812"/>
        </pc:sldMkLst>
      </pc:sldChg>
      <pc:sldChg chg="del">
        <pc:chgData name="Pastor Zach Dudenhofer" userId="c4a63011-f6e8-401d-b235-a1891ff3d58e" providerId="ADAL" clId="{099E4070-6907-4DD0-8149-651D2592994A}" dt="2025-03-14T21:41:02.774" v="564" actId="47"/>
        <pc:sldMkLst>
          <pc:docMk/>
          <pc:sldMk cId="3983292017" sldId="813"/>
        </pc:sldMkLst>
      </pc:sldChg>
      <pc:sldChg chg="del">
        <pc:chgData name="Pastor Zach Dudenhofer" userId="c4a63011-f6e8-401d-b235-a1891ff3d58e" providerId="ADAL" clId="{099E4070-6907-4DD0-8149-651D2592994A}" dt="2025-03-14T21:41:02.774" v="564" actId="47"/>
        <pc:sldMkLst>
          <pc:docMk/>
          <pc:sldMk cId="2660106985" sldId="814"/>
        </pc:sldMkLst>
      </pc:sldChg>
      <pc:sldChg chg="del">
        <pc:chgData name="Pastor Zach Dudenhofer" userId="c4a63011-f6e8-401d-b235-a1891ff3d58e" providerId="ADAL" clId="{099E4070-6907-4DD0-8149-651D2592994A}" dt="2025-03-14T21:41:02.774" v="564" actId="47"/>
        <pc:sldMkLst>
          <pc:docMk/>
          <pc:sldMk cId="4196143447" sldId="815"/>
        </pc:sldMkLst>
      </pc:sldChg>
      <pc:sldChg chg="del">
        <pc:chgData name="Pastor Zach Dudenhofer" userId="c4a63011-f6e8-401d-b235-a1891ff3d58e" providerId="ADAL" clId="{099E4070-6907-4DD0-8149-651D2592994A}" dt="2025-03-14T21:41:02.774" v="564" actId="47"/>
        <pc:sldMkLst>
          <pc:docMk/>
          <pc:sldMk cId="1658668686" sldId="816"/>
        </pc:sldMkLst>
      </pc:sldChg>
      <pc:sldChg chg="del">
        <pc:chgData name="Pastor Zach Dudenhofer" userId="c4a63011-f6e8-401d-b235-a1891ff3d58e" providerId="ADAL" clId="{099E4070-6907-4DD0-8149-651D2592994A}" dt="2025-03-14T21:41:02.774" v="564" actId="47"/>
        <pc:sldMkLst>
          <pc:docMk/>
          <pc:sldMk cId="3162000647" sldId="817"/>
        </pc:sldMkLst>
      </pc:sldChg>
      <pc:sldChg chg="addSp modSp add mod">
        <pc:chgData name="Pastor Zach Dudenhofer" userId="c4a63011-f6e8-401d-b235-a1891ff3d58e" providerId="ADAL" clId="{099E4070-6907-4DD0-8149-651D2592994A}" dt="2025-03-14T21:26:29.897" v="216"/>
        <pc:sldMkLst>
          <pc:docMk/>
          <pc:sldMk cId="1669013377" sldId="818"/>
        </pc:sldMkLst>
        <pc:spChg chg="mod">
          <ac:chgData name="Pastor Zach Dudenhofer" userId="c4a63011-f6e8-401d-b235-a1891ff3d58e" providerId="ADAL" clId="{099E4070-6907-4DD0-8149-651D2592994A}" dt="2025-03-14T21:25:53.077" v="197" actId="20577"/>
          <ac:spMkLst>
            <pc:docMk/>
            <pc:sldMk cId="1669013377" sldId="818"/>
            <ac:spMk id="2" creationId="{9725AC5F-A538-3B8D-AB2A-8E2086C93F5D}"/>
          </ac:spMkLst>
        </pc:spChg>
        <pc:spChg chg="add mod">
          <ac:chgData name="Pastor Zach Dudenhofer" userId="c4a63011-f6e8-401d-b235-a1891ff3d58e" providerId="ADAL" clId="{099E4070-6907-4DD0-8149-651D2592994A}" dt="2025-03-14T21:26:29.897" v="216"/>
          <ac:spMkLst>
            <pc:docMk/>
            <pc:sldMk cId="1669013377" sldId="818"/>
            <ac:spMk id="3" creationId="{F20C3813-6BDB-0E25-AE05-0D4DF0D2B833}"/>
          </ac:spMkLst>
        </pc:spChg>
      </pc:sldChg>
      <pc:sldChg chg="add del">
        <pc:chgData name="Pastor Zach Dudenhofer" userId="c4a63011-f6e8-401d-b235-a1891ff3d58e" providerId="ADAL" clId="{099E4070-6907-4DD0-8149-651D2592994A}" dt="2025-03-14T21:26:02.305" v="198" actId="47"/>
        <pc:sldMkLst>
          <pc:docMk/>
          <pc:sldMk cId="2542498287" sldId="819"/>
        </pc:sldMkLst>
      </pc:sldChg>
      <pc:sldChg chg="modSp add mod">
        <pc:chgData name="Pastor Zach Dudenhofer" userId="c4a63011-f6e8-401d-b235-a1891ff3d58e" providerId="ADAL" clId="{099E4070-6907-4DD0-8149-651D2592994A}" dt="2025-03-14T21:31:37.419" v="396" actId="20577"/>
        <pc:sldMkLst>
          <pc:docMk/>
          <pc:sldMk cId="3223000462" sldId="819"/>
        </pc:sldMkLst>
        <pc:spChg chg="mod">
          <ac:chgData name="Pastor Zach Dudenhofer" userId="c4a63011-f6e8-401d-b235-a1891ff3d58e" providerId="ADAL" clId="{099E4070-6907-4DD0-8149-651D2592994A}" dt="2025-03-14T21:31:37.419" v="396" actId="20577"/>
          <ac:spMkLst>
            <pc:docMk/>
            <pc:sldMk cId="3223000462" sldId="819"/>
            <ac:spMk id="2" creationId="{9725AC5F-A538-3B8D-AB2A-8E2086C93F5D}"/>
          </ac:spMkLst>
        </pc:spChg>
        <pc:spChg chg="mod">
          <ac:chgData name="Pastor Zach Dudenhofer" userId="c4a63011-f6e8-401d-b235-a1891ff3d58e" providerId="ADAL" clId="{099E4070-6907-4DD0-8149-651D2592994A}" dt="2025-03-14T21:31:30.827" v="391" actId="255"/>
          <ac:spMkLst>
            <pc:docMk/>
            <pc:sldMk cId="3223000462" sldId="819"/>
            <ac:spMk id="3" creationId="{E0C6A70B-0872-8155-CCE0-3F2601365044}"/>
          </ac:spMkLst>
        </pc:spChg>
      </pc:sldChg>
      <pc:sldChg chg="modSp add mod">
        <pc:chgData name="Pastor Zach Dudenhofer" userId="c4a63011-f6e8-401d-b235-a1891ff3d58e" providerId="ADAL" clId="{099E4070-6907-4DD0-8149-651D2592994A}" dt="2025-03-14T21:33:57.390" v="426" actId="207"/>
        <pc:sldMkLst>
          <pc:docMk/>
          <pc:sldMk cId="2739535954" sldId="820"/>
        </pc:sldMkLst>
        <pc:spChg chg="mod">
          <ac:chgData name="Pastor Zach Dudenhofer" userId="c4a63011-f6e8-401d-b235-a1891ff3d58e" providerId="ADAL" clId="{099E4070-6907-4DD0-8149-651D2592994A}" dt="2025-03-14T21:33:28.027" v="425" actId="404"/>
          <ac:spMkLst>
            <pc:docMk/>
            <pc:sldMk cId="2739535954" sldId="820"/>
            <ac:spMk id="2" creationId="{9725AC5F-A538-3B8D-AB2A-8E2086C93F5D}"/>
          </ac:spMkLst>
        </pc:spChg>
        <pc:spChg chg="mod">
          <ac:chgData name="Pastor Zach Dudenhofer" userId="c4a63011-f6e8-401d-b235-a1891ff3d58e" providerId="ADAL" clId="{099E4070-6907-4DD0-8149-651D2592994A}" dt="2025-03-14T21:33:57.390" v="426" actId="207"/>
          <ac:spMkLst>
            <pc:docMk/>
            <pc:sldMk cId="2739535954" sldId="820"/>
            <ac:spMk id="3" creationId="{E0C6A70B-0872-8155-CCE0-3F2601365044}"/>
          </ac:spMkLst>
        </pc:spChg>
      </pc:sldChg>
      <pc:sldChg chg="addSp delSp modSp add mod">
        <pc:chgData name="Pastor Zach Dudenhofer" userId="c4a63011-f6e8-401d-b235-a1891ff3d58e" providerId="ADAL" clId="{099E4070-6907-4DD0-8149-651D2592994A}" dt="2025-03-14T21:38:55.570" v="494" actId="20577"/>
        <pc:sldMkLst>
          <pc:docMk/>
          <pc:sldMk cId="2531539598" sldId="821"/>
        </pc:sldMkLst>
        <pc:spChg chg="mod">
          <ac:chgData name="Pastor Zach Dudenhofer" userId="c4a63011-f6e8-401d-b235-a1891ff3d58e" providerId="ADAL" clId="{099E4070-6907-4DD0-8149-651D2592994A}" dt="2025-03-14T21:37:16.346" v="434" actId="115"/>
          <ac:spMkLst>
            <pc:docMk/>
            <pc:sldMk cId="2531539598" sldId="821"/>
            <ac:spMk id="3" creationId="{E0C6A70B-0872-8155-CCE0-3F2601365044}"/>
          </ac:spMkLst>
        </pc:spChg>
        <pc:spChg chg="add mod">
          <ac:chgData name="Pastor Zach Dudenhofer" userId="c4a63011-f6e8-401d-b235-a1891ff3d58e" providerId="ADAL" clId="{099E4070-6907-4DD0-8149-651D2592994A}" dt="2025-03-14T21:38:55.570" v="494" actId="20577"/>
          <ac:spMkLst>
            <pc:docMk/>
            <pc:sldMk cId="2531539598" sldId="821"/>
            <ac:spMk id="4" creationId="{B201BC49-DFED-FFBA-7A42-B0919589A69E}"/>
          </ac:spMkLst>
        </pc:spChg>
        <pc:picChg chg="add del mod">
          <ac:chgData name="Pastor Zach Dudenhofer" userId="c4a63011-f6e8-401d-b235-a1891ff3d58e" providerId="ADAL" clId="{099E4070-6907-4DD0-8149-651D2592994A}" dt="2025-03-14T21:36:56.341" v="432" actId="478"/>
          <ac:picMkLst>
            <pc:docMk/>
            <pc:sldMk cId="2531539598" sldId="821"/>
            <ac:picMk id="6" creationId="{CA45B663-F0CC-F84B-5F93-B4057D889B3A}"/>
          </ac:picMkLst>
        </pc:picChg>
        <pc:cxnChg chg="add mod">
          <ac:chgData name="Pastor Zach Dudenhofer" userId="c4a63011-f6e8-401d-b235-a1891ff3d58e" providerId="ADAL" clId="{099E4070-6907-4DD0-8149-651D2592994A}" dt="2025-03-14T21:36:53.651" v="431" actId="208"/>
          <ac:cxnSpMkLst>
            <pc:docMk/>
            <pc:sldMk cId="2531539598" sldId="821"/>
            <ac:cxnSpMk id="5" creationId="{41CC25BA-4666-7764-5A92-7300F299C473}"/>
          </ac:cxnSpMkLst>
        </pc:cxnChg>
      </pc:sldChg>
      <pc:sldChg chg="modSp add mod">
        <pc:chgData name="Pastor Zach Dudenhofer" userId="c4a63011-f6e8-401d-b235-a1891ff3d58e" providerId="ADAL" clId="{099E4070-6907-4DD0-8149-651D2592994A}" dt="2025-03-14T21:39:46.759" v="543" actId="20577"/>
        <pc:sldMkLst>
          <pc:docMk/>
          <pc:sldMk cId="4212557116" sldId="822"/>
        </pc:sldMkLst>
        <pc:spChg chg="mod">
          <ac:chgData name="Pastor Zach Dudenhofer" userId="c4a63011-f6e8-401d-b235-a1891ff3d58e" providerId="ADAL" clId="{099E4070-6907-4DD0-8149-651D2592994A}" dt="2025-03-14T21:39:15.238" v="499" actId="115"/>
          <ac:spMkLst>
            <pc:docMk/>
            <pc:sldMk cId="4212557116" sldId="822"/>
            <ac:spMk id="3" creationId="{E0C6A70B-0872-8155-CCE0-3F2601365044}"/>
          </ac:spMkLst>
        </pc:spChg>
        <pc:spChg chg="mod">
          <ac:chgData name="Pastor Zach Dudenhofer" userId="c4a63011-f6e8-401d-b235-a1891ff3d58e" providerId="ADAL" clId="{099E4070-6907-4DD0-8149-651D2592994A}" dt="2025-03-14T21:39:46.759" v="543" actId="20577"/>
          <ac:spMkLst>
            <pc:docMk/>
            <pc:sldMk cId="4212557116" sldId="822"/>
            <ac:spMk id="4" creationId="{B201BC49-DFED-FFBA-7A42-B0919589A69E}"/>
          </ac:spMkLst>
        </pc:spChg>
      </pc:sldChg>
      <pc:sldChg chg="delSp modSp add mod">
        <pc:chgData name="Pastor Zach Dudenhofer" userId="c4a63011-f6e8-401d-b235-a1891ff3d58e" providerId="ADAL" clId="{099E4070-6907-4DD0-8149-651D2592994A}" dt="2025-03-14T21:40:55.362" v="563" actId="478"/>
        <pc:sldMkLst>
          <pc:docMk/>
          <pc:sldMk cId="371836144" sldId="823"/>
        </pc:sldMkLst>
        <pc:spChg chg="mod">
          <ac:chgData name="Pastor Zach Dudenhofer" userId="c4a63011-f6e8-401d-b235-a1891ff3d58e" providerId="ADAL" clId="{099E4070-6907-4DD0-8149-651D2592994A}" dt="2025-03-14T21:40:41.430" v="562" actId="404"/>
          <ac:spMkLst>
            <pc:docMk/>
            <pc:sldMk cId="371836144" sldId="823"/>
            <ac:spMk id="2" creationId="{9725AC5F-A538-3B8D-AB2A-8E2086C93F5D}"/>
          </ac:spMkLst>
        </pc:spChg>
        <pc:spChg chg="mod">
          <ac:chgData name="Pastor Zach Dudenhofer" userId="c4a63011-f6e8-401d-b235-a1891ff3d58e" providerId="ADAL" clId="{099E4070-6907-4DD0-8149-651D2592994A}" dt="2025-03-14T21:40:28.919" v="548" actId="207"/>
          <ac:spMkLst>
            <pc:docMk/>
            <pc:sldMk cId="371836144" sldId="823"/>
            <ac:spMk id="3" creationId="{E0C6A70B-0872-8155-CCE0-3F2601365044}"/>
          </ac:spMkLst>
        </pc:spChg>
        <pc:spChg chg="del">
          <ac:chgData name="Pastor Zach Dudenhofer" userId="c4a63011-f6e8-401d-b235-a1891ff3d58e" providerId="ADAL" clId="{099E4070-6907-4DD0-8149-651D2592994A}" dt="2025-03-14T21:40:55.362" v="563" actId="478"/>
          <ac:spMkLst>
            <pc:docMk/>
            <pc:sldMk cId="371836144" sldId="823"/>
            <ac:spMk id="4" creationId="{B201BC49-DFED-FFBA-7A42-B0919589A69E}"/>
          </ac:spMkLst>
        </pc:spChg>
        <pc:cxnChg chg="del">
          <ac:chgData name="Pastor Zach Dudenhofer" userId="c4a63011-f6e8-401d-b235-a1891ff3d58e" providerId="ADAL" clId="{099E4070-6907-4DD0-8149-651D2592994A}" dt="2025-03-14T21:40:55.362" v="563" actId="478"/>
          <ac:cxnSpMkLst>
            <pc:docMk/>
            <pc:sldMk cId="371836144" sldId="823"/>
            <ac:cxnSpMk id="5" creationId="{41CC25BA-4666-7764-5A92-7300F299C473}"/>
          </ac:cxnSpMkLst>
        </pc:cxnChg>
      </pc:sldChg>
      <pc:sldChg chg="addSp modSp add mod">
        <pc:chgData name="Pastor Zach Dudenhofer" userId="c4a63011-f6e8-401d-b235-a1891ff3d58e" providerId="ADAL" clId="{099E4070-6907-4DD0-8149-651D2592994A}" dt="2025-03-14T21:45:03.517" v="712" actId="20577"/>
        <pc:sldMkLst>
          <pc:docMk/>
          <pc:sldMk cId="2364523651" sldId="824"/>
        </pc:sldMkLst>
        <pc:spChg chg="mod">
          <ac:chgData name="Pastor Zach Dudenhofer" userId="c4a63011-f6e8-401d-b235-a1891ff3d58e" providerId="ADAL" clId="{099E4070-6907-4DD0-8149-651D2592994A}" dt="2025-03-14T21:42:56.563" v="601" actId="207"/>
          <ac:spMkLst>
            <pc:docMk/>
            <pc:sldMk cId="2364523651" sldId="824"/>
            <ac:spMk id="2" creationId="{9725AC5F-A538-3B8D-AB2A-8E2086C93F5D}"/>
          </ac:spMkLst>
        </pc:spChg>
        <pc:spChg chg="mod">
          <ac:chgData name="Pastor Zach Dudenhofer" userId="c4a63011-f6e8-401d-b235-a1891ff3d58e" providerId="ADAL" clId="{099E4070-6907-4DD0-8149-651D2592994A}" dt="2025-03-14T21:41:51.435" v="567" actId="115"/>
          <ac:spMkLst>
            <pc:docMk/>
            <pc:sldMk cId="2364523651" sldId="824"/>
            <ac:spMk id="3" creationId="{E0C6A70B-0872-8155-CCE0-3F2601365044}"/>
          </ac:spMkLst>
        </pc:spChg>
        <pc:spChg chg="add mod">
          <ac:chgData name="Pastor Zach Dudenhofer" userId="c4a63011-f6e8-401d-b235-a1891ff3d58e" providerId="ADAL" clId="{099E4070-6907-4DD0-8149-651D2592994A}" dt="2025-03-14T21:45:03.517" v="712" actId="20577"/>
          <ac:spMkLst>
            <pc:docMk/>
            <pc:sldMk cId="2364523651" sldId="824"/>
            <ac:spMk id="4" creationId="{D1A583A8-02C9-FCB3-F656-1D1FEC07FC17}"/>
          </ac:spMkLst>
        </pc:spChg>
        <pc:cxnChg chg="add mod">
          <ac:chgData name="Pastor Zach Dudenhofer" userId="c4a63011-f6e8-401d-b235-a1891ff3d58e" providerId="ADAL" clId="{099E4070-6907-4DD0-8149-651D2592994A}" dt="2025-03-14T21:42:24.197" v="598"/>
          <ac:cxnSpMkLst>
            <pc:docMk/>
            <pc:sldMk cId="2364523651" sldId="824"/>
            <ac:cxnSpMk id="5" creationId="{2A69A0E2-5301-F882-A129-89C2AA474060}"/>
          </ac:cxnSpMkLst>
        </pc:cxnChg>
      </pc:sldChg>
      <pc:sldChg chg="modSp add mod">
        <pc:chgData name="Pastor Zach Dudenhofer" userId="c4a63011-f6e8-401d-b235-a1891ff3d58e" providerId="ADAL" clId="{099E4070-6907-4DD0-8149-651D2592994A}" dt="2025-03-14T21:47:37.239" v="920" actId="1035"/>
        <pc:sldMkLst>
          <pc:docMk/>
          <pc:sldMk cId="45423547" sldId="825"/>
        </pc:sldMkLst>
        <pc:spChg chg="mod">
          <ac:chgData name="Pastor Zach Dudenhofer" userId="c4a63011-f6e8-401d-b235-a1891ff3d58e" providerId="ADAL" clId="{099E4070-6907-4DD0-8149-651D2592994A}" dt="2025-03-14T21:45:30.833" v="725" actId="20577"/>
          <ac:spMkLst>
            <pc:docMk/>
            <pc:sldMk cId="45423547" sldId="825"/>
            <ac:spMk id="2" creationId="{9725AC5F-A538-3B8D-AB2A-8E2086C93F5D}"/>
          </ac:spMkLst>
        </pc:spChg>
        <pc:spChg chg="mod">
          <ac:chgData name="Pastor Zach Dudenhofer" userId="c4a63011-f6e8-401d-b235-a1891ff3d58e" providerId="ADAL" clId="{099E4070-6907-4DD0-8149-651D2592994A}" dt="2025-03-14T21:45:42.805" v="729" actId="115"/>
          <ac:spMkLst>
            <pc:docMk/>
            <pc:sldMk cId="45423547" sldId="825"/>
            <ac:spMk id="3" creationId="{E0C6A70B-0872-8155-CCE0-3F2601365044}"/>
          </ac:spMkLst>
        </pc:spChg>
        <pc:spChg chg="mod">
          <ac:chgData name="Pastor Zach Dudenhofer" userId="c4a63011-f6e8-401d-b235-a1891ff3d58e" providerId="ADAL" clId="{099E4070-6907-4DD0-8149-651D2592994A}" dt="2025-03-14T21:47:37.239" v="920" actId="1035"/>
          <ac:spMkLst>
            <pc:docMk/>
            <pc:sldMk cId="45423547" sldId="825"/>
            <ac:spMk id="4" creationId="{D1A583A8-02C9-FCB3-F656-1D1FEC07FC17}"/>
          </ac:spMkLst>
        </pc:spChg>
        <pc:cxnChg chg="mod">
          <ac:chgData name="Pastor Zach Dudenhofer" userId="c4a63011-f6e8-401d-b235-a1891ff3d58e" providerId="ADAL" clId="{099E4070-6907-4DD0-8149-651D2592994A}" dt="2025-03-14T21:47:37.239" v="920" actId="1035"/>
          <ac:cxnSpMkLst>
            <pc:docMk/>
            <pc:sldMk cId="45423547" sldId="825"/>
            <ac:cxnSpMk id="5" creationId="{2A69A0E2-5301-F882-A129-89C2AA474060}"/>
          </ac:cxnSpMkLst>
        </pc:cxnChg>
      </pc:sldChg>
      <pc:sldChg chg="addSp modSp new mod">
        <pc:chgData name="Pastor Zach Dudenhofer" userId="c4a63011-f6e8-401d-b235-a1891ff3d58e" providerId="ADAL" clId="{099E4070-6907-4DD0-8149-651D2592994A}" dt="2025-03-14T21:50:02.168" v="928" actId="27614"/>
        <pc:sldMkLst>
          <pc:docMk/>
          <pc:sldMk cId="1379877970" sldId="826"/>
        </pc:sldMkLst>
        <pc:picChg chg="add mod">
          <ac:chgData name="Pastor Zach Dudenhofer" userId="c4a63011-f6e8-401d-b235-a1891ff3d58e" providerId="ADAL" clId="{099E4070-6907-4DD0-8149-651D2592994A}" dt="2025-03-14T21:50:02.168" v="928" actId="27614"/>
          <ac:picMkLst>
            <pc:docMk/>
            <pc:sldMk cId="1379877970" sldId="826"/>
            <ac:picMk id="3" creationId="{3AC8CCE5-E405-DD3D-99B0-C7E26A1E24C6}"/>
          </ac:picMkLst>
        </pc:picChg>
      </pc:sldChg>
    </pc:docChg>
  </pc:docChgLst>
  <pc:docChgLst>
    <pc:chgData name="Pastor Zach Dudenhofer" userId="c4a63011-f6e8-401d-b235-a1891ff3d58e" providerId="ADAL" clId="{1BECED73-2107-4B1E-9E7C-6FBFD1CA9E03}"/>
    <pc:docChg chg="undo custSel addSld delSld modSld">
      <pc:chgData name="Pastor Zach Dudenhofer" userId="c4a63011-f6e8-401d-b235-a1891ff3d58e" providerId="ADAL" clId="{1BECED73-2107-4B1E-9E7C-6FBFD1CA9E03}" dt="2025-01-10T23:10:13.535" v="929" actId="27614"/>
      <pc:docMkLst>
        <pc:docMk/>
      </pc:docMkLst>
      <pc:sldChg chg="addSp delSp modSp mod">
        <pc:chgData name="Pastor Zach Dudenhofer" userId="c4a63011-f6e8-401d-b235-a1891ff3d58e" providerId="ADAL" clId="{1BECED73-2107-4B1E-9E7C-6FBFD1CA9E03}" dt="2025-01-10T22:09:03.493" v="24" actId="962"/>
        <pc:sldMkLst>
          <pc:docMk/>
          <pc:sldMk cId="785318392" sldId="263"/>
        </pc:sldMkLst>
        <pc:picChg chg="del">
          <ac:chgData name="Pastor Zach Dudenhofer" userId="c4a63011-f6e8-401d-b235-a1891ff3d58e" providerId="ADAL" clId="{1BECED73-2107-4B1E-9E7C-6FBFD1CA9E03}" dt="2025-01-10T22:07:18.583" v="0" actId="478"/>
          <ac:picMkLst>
            <pc:docMk/>
            <pc:sldMk cId="785318392" sldId="263"/>
            <ac:picMk id="3" creationId="{51D2458C-FEA6-75A8-3792-148BFA8919FA}"/>
          </ac:picMkLst>
        </pc:picChg>
        <pc:picChg chg="add del mod">
          <ac:chgData name="Pastor Zach Dudenhofer" userId="c4a63011-f6e8-401d-b235-a1891ff3d58e" providerId="ADAL" clId="{1BECED73-2107-4B1E-9E7C-6FBFD1CA9E03}" dt="2025-01-10T22:09:00.824" v="21" actId="478"/>
          <ac:picMkLst>
            <pc:docMk/>
            <pc:sldMk cId="785318392" sldId="263"/>
            <ac:picMk id="4" creationId="{0E8B473C-9CFA-947C-3486-85B3BE7A6CDD}"/>
          </ac:picMkLst>
        </pc:picChg>
        <pc:picChg chg="add mod">
          <ac:chgData name="Pastor Zach Dudenhofer" userId="c4a63011-f6e8-401d-b235-a1891ff3d58e" providerId="ADAL" clId="{1BECED73-2107-4B1E-9E7C-6FBFD1CA9E03}" dt="2025-01-10T22:09:03.493" v="24" actId="962"/>
          <ac:picMkLst>
            <pc:docMk/>
            <pc:sldMk cId="785318392" sldId="263"/>
            <ac:picMk id="6" creationId="{78DF3221-402A-55DF-E9B0-6D524B40BE60}"/>
          </ac:picMkLst>
        </pc:picChg>
      </pc:sldChg>
      <pc:sldChg chg="modSp mod">
        <pc:chgData name="Pastor Zach Dudenhofer" userId="c4a63011-f6e8-401d-b235-a1891ff3d58e" providerId="ADAL" clId="{1BECED73-2107-4B1E-9E7C-6FBFD1CA9E03}" dt="2025-01-10T22:18:19.284" v="215" actId="20577"/>
        <pc:sldMkLst>
          <pc:docMk/>
          <pc:sldMk cId="3021919817" sldId="265"/>
        </pc:sldMkLst>
        <pc:spChg chg="mod">
          <ac:chgData name="Pastor Zach Dudenhofer" userId="c4a63011-f6e8-401d-b235-a1891ff3d58e" providerId="ADAL" clId="{1BECED73-2107-4B1E-9E7C-6FBFD1CA9E03}" dt="2025-01-10T22:18:19.284" v="215" actId="20577"/>
          <ac:spMkLst>
            <pc:docMk/>
            <pc:sldMk cId="3021919817" sldId="265"/>
            <ac:spMk id="2" creationId="{9725AC5F-A538-3B8D-AB2A-8E2086C93F5D}"/>
          </ac:spMkLst>
        </pc:spChg>
        <pc:spChg chg="mod">
          <ac:chgData name="Pastor Zach Dudenhofer" userId="c4a63011-f6e8-401d-b235-a1891ff3d58e" providerId="ADAL" clId="{1BECED73-2107-4B1E-9E7C-6FBFD1CA9E03}" dt="2025-01-10T22:15:23.253" v="159" actId="403"/>
          <ac:spMkLst>
            <pc:docMk/>
            <pc:sldMk cId="3021919817" sldId="265"/>
            <ac:spMk id="3" creationId="{E0C6A70B-0872-8155-CCE0-3F2601365044}"/>
          </ac:spMkLst>
        </pc:spChg>
      </pc:sldChg>
      <pc:sldChg chg="addSp delSp modSp mod">
        <pc:chgData name="Pastor Zach Dudenhofer" userId="c4a63011-f6e8-401d-b235-a1891ff3d58e" providerId="ADAL" clId="{1BECED73-2107-4B1E-9E7C-6FBFD1CA9E03}" dt="2025-01-10T23:10:13.535" v="929" actId="27614"/>
        <pc:sldMkLst>
          <pc:docMk/>
          <pc:sldMk cId="1649534806" sldId="553"/>
        </pc:sldMkLst>
        <pc:picChg chg="del">
          <ac:chgData name="Pastor Zach Dudenhofer" userId="c4a63011-f6e8-401d-b235-a1891ff3d58e" providerId="ADAL" clId="{1BECED73-2107-4B1E-9E7C-6FBFD1CA9E03}" dt="2025-01-10T23:10:08.739" v="927" actId="478"/>
          <ac:picMkLst>
            <pc:docMk/>
            <pc:sldMk cId="1649534806" sldId="553"/>
            <ac:picMk id="3" creationId="{AAA865F6-6CBC-E754-9A9E-DAAFF485F479}"/>
          </ac:picMkLst>
        </pc:picChg>
        <pc:picChg chg="add mod">
          <ac:chgData name="Pastor Zach Dudenhofer" userId="c4a63011-f6e8-401d-b235-a1891ff3d58e" providerId="ADAL" clId="{1BECED73-2107-4B1E-9E7C-6FBFD1CA9E03}" dt="2025-01-10T23:10:13.535" v="929" actId="27614"/>
          <ac:picMkLst>
            <pc:docMk/>
            <pc:sldMk cId="1649534806" sldId="553"/>
            <ac:picMk id="4" creationId="{85F4A6C7-1362-9F26-5A63-B90AC65CF201}"/>
          </ac:picMkLst>
        </pc:picChg>
      </pc:sldChg>
      <pc:sldChg chg="addSp delSp modSp mod">
        <pc:chgData name="Pastor Zach Dudenhofer" userId="c4a63011-f6e8-401d-b235-a1891ff3d58e" providerId="ADAL" clId="{1BECED73-2107-4B1E-9E7C-6FBFD1CA9E03}" dt="2025-01-10T22:11:15.603" v="133" actId="1076"/>
        <pc:sldMkLst>
          <pc:docMk/>
          <pc:sldMk cId="3516076450" sldId="588"/>
        </pc:sldMkLst>
        <pc:spChg chg="mod">
          <ac:chgData name="Pastor Zach Dudenhofer" userId="c4a63011-f6e8-401d-b235-a1891ff3d58e" providerId="ADAL" clId="{1BECED73-2107-4B1E-9E7C-6FBFD1CA9E03}" dt="2025-01-10T22:11:04.782" v="131" actId="403"/>
          <ac:spMkLst>
            <pc:docMk/>
            <pc:sldMk cId="3516076450" sldId="588"/>
            <ac:spMk id="2" creationId="{9725AC5F-A538-3B8D-AB2A-8E2086C93F5D}"/>
          </ac:spMkLst>
        </pc:spChg>
        <pc:spChg chg="mod">
          <ac:chgData name="Pastor Zach Dudenhofer" userId="c4a63011-f6e8-401d-b235-a1891ff3d58e" providerId="ADAL" clId="{1BECED73-2107-4B1E-9E7C-6FBFD1CA9E03}" dt="2025-01-10T22:11:15.603" v="133" actId="1076"/>
          <ac:spMkLst>
            <pc:docMk/>
            <pc:sldMk cId="3516076450" sldId="588"/>
            <ac:spMk id="3" creationId="{E0C6A70B-0872-8155-CCE0-3F2601365044}"/>
          </ac:spMkLst>
        </pc:spChg>
        <pc:picChg chg="add del mod">
          <ac:chgData name="Pastor Zach Dudenhofer" userId="c4a63011-f6e8-401d-b235-a1891ff3d58e" providerId="ADAL" clId="{1BECED73-2107-4B1E-9E7C-6FBFD1CA9E03}" dt="2025-01-10T22:09:36.149" v="29" actId="478"/>
          <ac:picMkLst>
            <pc:docMk/>
            <pc:sldMk cId="3516076450" sldId="588"/>
            <ac:picMk id="4" creationId="{D7A37CC0-1B9D-05E8-2B88-328B72DDBE0E}"/>
          </ac:picMkLst>
        </pc:picChg>
      </pc:sldChg>
      <pc:sldChg chg="del">
        <pc:chgData name="Pastor Zach Dudenhofer" userId="c4a63011-f6e8-401d-b235-a1891ff3d58e" providerId="ADAL" clId="{1BECED73-2107-4B1E-9E7C-6FBFD1CA9E03}" dt="2025-01-10T22:18:13.785" v="213" actId="47"/>
        <pc:sldMkLst>
          <pc:docMk/>
          <pc:sldMk cId="3316735971" sldId="616"/>
        </pc:sldMkLst>
      </pc:sldChg>
      <pc:sldChg chg="del">
        <pc:chgData name="Pastor Zach Dudenhofer" userId="c4a63011-f6e8-401d-b235-a1891ff3d58e" providerId="ADAL" clId="{1BECED73-2107-4B1E-9E7C-6FBFD1CA9E03}" dt="2025-01-10T22:18:13.785" v="213" actId="47"/>
        <pc:sldMkLst>
          <pc:docMk/>
          <pc:sldMk cId="805291767" sldId="617"/>
        </pc:sldMkLst>
      </pc:sldChg>
      <pc:sldChg chg="del">
        <pc:chgData name="Pastor Zach Dudenhofer" userId="c4a63011-f6e8-401d-b235-a1891ff3d58e" providerId="ADAL" clId="{1BECED73-2107-4B1E-9E7C-6FBFD1CA9E03}" dt="2025-01-10T22:18:13.785" v="213" actId="47"/>
        <pc:sldMkLst>
          <pc:docMk/>
          <pc:sldMk cId="448788614" sldId="618"/>
        </pc:sldMkLst>
      </pc:sldChg>
      <pc:sldChg chg="del">
        <pc:chgData name="Pastor Zach Dudenhofer" userId="c4a63011-f6e8-401d-b235-a1891ff3d58e" providerId="ADAL" clId="{1BECED73-2107-4B1E-9E7C-6FBFD1CA9E03}" dt="2025-01-10T22:18:13.785" v="213" actId="47"/>
        <pc:sldMkLst>
          <pc:docMk/>
          <pc:sldMk cId="2371840922" sldId="619"/>
        </pc:sldMkLst>
      </pc:sldChg>
      <pc:sldChg chg="del">
        <pc:chgData name="Pastor Zach Dudenhofer" userId="c4a63011-f6e8-401d-b235-a1891ff3d58e" providerId="ADAL" clId="{1BECED73-2107-4B1E-9E7C-6FBFD1CA9E03}" dt="2025-01-10T22:18:13.785" v="213" actId="47"/>
        <pc:sldMkLst>
          <pc:docMk/>
          <pc:sldMk cId="186184578" sldId="620"/>
        </pc:sldMkLst>
      </pc:sldChg>
      <pc:sldChg chg="del">
        <pc:chgData name="Pastor Zach Dudenhofer" userId="c4a63011-f6e8-401d-b235-a1891ff3d58e" providerId="ADAL" clId="{1BECED73-2107-4B1E-9E7C-6FBFD1CA9E03}" dt="2025-01-10T22:18:13.785" v="213" actId="47"/>
        <pc:sldMkLst>
          <pc:docMk/>
          <pc:sldMk cId="831653996" sldId="621"/>
        </pc:sldMkLst>
      </pc:sldChg>
      <pc:sldChg chg="del">
        <pc:chgData name="Pastor Zach Dudenhofer" userId="c4a63011-f6e8-401d-b235-a1891ff3d58e" providerId="ADAL" clId="{1BECED73-2107-4B1E-9E7C-6FBFD1CA9E03}" dt="2025-01-10T22:18:13.785" v="213" actId="47"/>
        <pc:sldMkLst>
          <pc:docMk/>
          <pc:sldMk cId="383787181" sldId="622"/>
        </pc:sldMkLst>
      </pc:sldChg>
      <pc:sldChg chg="addSp delSp modSp mod">
        <pc:chgData name="Pastor Zach Dudenhofer" userId="c4a63011-f6e8-401d-b235-a1891ff3d58e" providerId="ADAL" clId="{1BECED73-2107-4B1E-9E7C-6FBFD1CA9E03}" dt="2025-01-10T22:20:46.017" v="245" actId="962"/>
        <pc:sldMkLst>
          <pc:docMk/>
          <pc:sldMk cId="3249571223" sldId="623"/>
        </pc:sldMkLst>
        <pc:picChg chg="del">
          <ac:chgData name="Pastor Zach Dudenhofer" userId="c4a63011-f6e8-401d-b235-a1891ff3d58e" providerId="ADAL" clId="{1BECED73-2107-4B1E-9E7C-6FBFD1CA9E03}" dt="2025-01-10T22:20:42.679" v="242" actId="478"/>
          <ac:picMkLst>
            <pc:docMk/>
            <pc:sldMk cId="3249571223" sldId="623"/>
            <ac:picMk id="3" creationId="{51D2458C-FEA6-75A8-3792-148BFA8919FA}"/>
          </ac:picMkLst>
        </pc:picChg>
        <pc:picChg chg="add mod">
          <ac:chgData name="Pastor Zach Dudenhofer" userId="c4a63011-f6e8-401d-b235-a1891ff3d58e" providerId="ADAL" clId="{1BECED73-2107-4B1E-9E7C-6FBFD1CA9E03}" dt="2025-01-10T22:20:46.017" v="245" actId="962"/>
          <ac:picMkLst>
            <pc:docMk/>
            <pc:sldMk cId="3249571223" sldId="623"/>
            <ac:picMk id="4" creationId="{3A9A7C8C-E7AE-0866-C29E-3CF7E150D7C3}"/>
          </ac:picMkLst>
        </pc:picChg>
      </pc:sldChg>
      <pc:sldChg chg="del">
        <pc:chgData name="Pastor Zach Dudenhofer" userId="c4a63011-f6e8-401d-b235-a1891ff3d58e" providerId="ADAL" clId="{1BECED73-2107-4B1E-9E7C-6FBFD1CA9E03}" dt="2025-01-10T22:13:48.651" v="134" actId="47"/>
        <pc:sldMkLst>
          <pc:docMk/>
          <pc:sldMk cId="852508751" sldId="628"/>
        </pc:sldMkLst>
      </pc:sldChg>
      <pc:sldChg chg="del">
        <pc:chgData name="Pastor Zach Dudenhofer" userId="c4a63011-f6e8-401d-b235-a1891ff3d58e" providerId="ADAL" clId="{1BECED73-2107-4B1E-9E7C-6FBFD1CA9E03}" dt="2025-01-10T22:13:48.651" v="134" actId="47"/>
        <pc:sldMkLst>
          <pc:docMk/>
          <pc:sldMk cId="4232161427" sldId="629"/>
        </pc:sldMkLst>
      </pc:sldChg>
      <pc:sldChg chg="del">
        <pc:chgData name="Pastor Zach Dudenhofer" userId="c4a63011-f6e8-401d-b235-a1891ff3d58e" providerId="ADAL" clId="{1BECED73-2107-4B1E-9E7C-6FBFD1CA9E03}" dt="2025-01-10T22:27:16.643" v="484" actId="47"/>
        <pc:sldMkLst>
          <pc:docMk/>
          <pc:sldMk cId="2816789920" sldId="672"/>
        </pc:sldMkLst>
      </pc:sldChg>
      <pc:sldChg chg="del">
        <pc:chgData name="Pastor Zach Dudenhofer" userId="c4a63011-f6e8-401d-b235-a1891ff3d58e" providerId="ADAL" clId="{1BECED73-2107-4B1E-9E7C-6FBFD1CA9E03}" dt="2025-01-10T22:27:16.643" v="484" actId="47"/>
        <pc:sldMkLst>
          <pc:docMk/>
          <pc:sldMk cId="2516060008" sldId="673"/>
        </pc:sldMkLst>
      </pc:sldChg>
      <pc:sldChg chg="del">
        <pc:chgData name="Pastor Zach Dudenhofer" userId="c4a63011-f6e8-401d-b235-a1891ff3d58e" providerId="ADAL" clId="{1BECED73-2107-4B1E-9E7C-6FBFD1CA9E03}" dt="2025-01-10T22:27:16.643" v="484" actId="47"/>
        <pc:sldMkLst>
          <pc:docMk/>
          <pc:sldMk cId="4186457962" sldId="674"/>
        </pc:sldMkLst>
      </pc:sldChg>
      <pc:sldChg chg="del">
        <pc:chgData name="Pastor Zach Dudenhofer" userId="c4a63011-f6e8-401d-b235-a1891ff3d58e" providerId="ADAL" clId="{1BECED73-2107-4B1E-9E7C-6FBFD1CA9E03}" dt="2025-01-10T22:27:16.643" v="484" actId="47"/>
        <pc:sldMkLst>
          <pc:docMk/>
          <pc:sldMk cId="156394013" sldId="675"/>
        </pc:sldMkLst>
      </pc:sldChg>
      <pc:sldChg chg="del">
        <pc:chgData name="Pastor Zach Dudenhofer" userId="c4a63011-f6e8-401d-b235-a1891ff3d58e" providerId="ADAL" clId="{1BECED73-2107-4B1E-9E7C-6FBFD1CA9E03}" dt="2025-01-10T22:27:16.643" v="484" actId="47"/>
        <pc:sldMkLst>
          <pc:docMk/>
          <pc:sldMk cId="3814526070" sldId="676"/>
        </pc:sldMkLst>
      </pc:sldChg>
      <pc:sldChg chg="del">
        <pc:chgData name="Pastor Zach Dudenhofer" userId="c4a63011-f6e8-401d-b235-a1891ff3d58e" providerId="ADAL" clId="{1BECED73-2107-4B1E-9E7C-6FBFD1CA9E03}" dt="2025-01-10T22:27:16.643" v="484" actId="47"/>
        <pc:sldMkLst>
          <pc:docMk/>
          <pc:sldMk cId="3181933101" sldId="677"/>
        </pc:sldMkLst>
      </pc:sldChg>
      <pc:sldChg chg="del">
        <pc:chgData name="Pastor Zach Dudenhofer" userId="c4a63011-f6e8-401d-b235-a1891ff3d58e" providerId="ADAL" clId="{1BECED73-2107-4B1E-9E7C-6FBFD1CA9E03}" dt="2025-01-10T22:27:16.643" v="484" actId="47"/>
        <pc:sldMkLst>
          <pc:docMk/>
          <pc:sldMk cId="3394306412" sldId="678"/>
        </pc:sldMkLst>
      </pc:sldChg>
      <pc:sldChg chg="del">
        <pc:chgData name="Pastor Zach Dudenhofer" userId="c4a63011-f6e8-401d-b235-a1891ff3d58e" providerId="ADAL" clId="{1BECED73-2107-4B1E-9E7C-6FBFD1CA9E03}" dt="2025-01-10T22:27:16.643" v="484" actId="47"/>
        <pc:sldMkLst>
          <pc:docMk/>
          <pc:sldMk cId="2295201016" sldId="679"/>
        </pc:sldMkLst>
      </pc:sldChg>
      <pc:sldChg chg="del">
        <pc:chgData name="Pastor Zach Dudenhofer" userId="c4a63011-f6e8-401d-b235-a1891ff3d58e" providerId="ADAL" clId="{1BECED73-2107-4B1E-9E7C-6FBFD1CA9E03}" dt="2025-01-10T22:27:16.643" v="484" actId="47"/>
        <pc:sldMkLst>
          <pc:docMk/>
          <pc:sldMk cId="3315289120" sldId="680"/>
        </pc:sldMkLst>
      </pc:sldChg>
      <pc:sldChg chg="del">
        <pc:chgData name="Pastor Zach Dudenhofer" userId="c4a63011-f6e8-401d-b235-a1891ff3d58e" providerId="ADAL" clId="{1BECED73-2107-4B1E-9E7C-6FBFD1CA9E03}" dt="2025-01-10T22:27:16.643" v="484" actId="47"/>
        <pc:sldMkLst>
          <pc:docMk/>
          <pc:sldMk cId="1192851465" sldId="682"/>
        </pc:sldMkLst>
      </pc:sldChg>
      <pc:sldChg chg="del">
        <pc:chgData name="Pastor Zach Dudenhofer" userId="c4a63011-f6e8-401d-b235-a1891ff3d58e" providerId="ADAL" clId="{1BECED73-2107-4B1E-9E7C-6FBFD1CA9E03}" dt="2025-01-10T22:27:16.643" v="484" actId="47"/>
        <pc:sldMkLst>
          <pc:docMk/>
          <pc:sldMk cId="3203765904" sldId="683"/>
        </pc:sldMkLst>
      </pc:sldChg>
      <pc:sldChg chg="del">
        <pc:chgData name="Pastor Zach Dudenhofer" userId="c4a63011-f6e8-401d-b235-a1891ff3d58e" providerId="ADAL" clId="{1BECED73-2107-4B1E-9E7C-6FBFD1CA9E03}" dt="2025-01-10T22:27:16.643" v="484" actId="47"/>
        <pc:sldMkLst>
          <pc:docMk/>
          <pc:sldMk cId="3704881260" sldId="684"/>
        </pc:sldMkLst>
      </pc:sldChg>
      <pc:sldChg chg="del">
        <pc:chgData name="Pastor Zach Dudenhofer" userId="c4a63011-f6e8-401d-b235-a1891ff3d58e" providerId="ADAL" clId="{1BECED73-2107-4B1E-9E7C-6FBFD1CA9E03}" dt="2025-01-10T22:27:16.643" v="484" actId="47"/>
        <pc:sldMkLst>
          <pc:docMk/>
          <pc:sldMk cId="2843272525" sldId="685"/>
        </pc:sldMkLst>
      </pc:sldChg>
      <pc:sldChg chg="del">
        <pc:chgData name="Pastor Zach Dudenhofer" userId="c4a63011-f6e8-401d-b235-a1891ff3d58e" providerId="ADAL" clId="{1BECED73-2107-4B1E-9E7C-6FBFD1CA9E03}" dt="2025-01-10T22:27:16.643" v="484" actId="47"/>
        <pc:sldMkLst>
          <pc:docMk/>
          <pc:sldMk cId="3656053423" sldId="686"/>
        </pc:sldMkLst>
      </pc:sldChg>
      <pc:sldChg chg="del">
        <pc:chgData name="Pastor Zach Dudenhofer" userId="c4a63011-f6e8-401d-b235-a1891ff3d58e" providerId="ADAL" clId="{1BECED73-2107-4B1E-9E7C-6FBFD1CA9E03}" dt="2025-01-10T22:27:16.643" v="484" actId="47"/>
        <pc:sldMkLst>
          <pc:docMk/>
          <pc:sldMk cId="2551849398" sldId="687"/>
        </pc:sldMkLst>
      </pc:sldChg>
      <pc:sldChg chg="del">
        <pc:chgData name="Pastor Zach Dudenhofer" userId="c4a63011-f6e8-401d-b235-a1891ff3d58e" providerId="ADAL" clId="{1BECED73-2107-4B1E-9E7C-6FBFD1CA9E03}" dt="2025-01-10T22:27:16.643" v="484" actId="47"/>
        <pc:sldMkLst>
          <pc:docMk/>
          <pc:sldMk cId="3516201466" sldId="688"/>
        </pc:sldMkLst>
      </pc:sldChg>
      <pc:sldChg chg="del">
        <pc:chgData name="Pastor Zach Dudenhofer" userId="c4a63011-f6e8-401d-b235-a1891ff3d58e" providerId="ADAL" clId="{1BECED73-2107-4B1E-9E7C-6FBFD1CA9E03}" dt="2025-01-10T22:27:16.643" v="484" actId="47"/>
        <pc:sldMkLst>
          <pc:docMk/>
          <pc:sldMk cId="459637679" sldId="689"/>
        </pc:sldMkLst>
      </pc:sldChg>
      <pc:sldChg chg="del">
        <pc:chgData name="Pastor Zach Dudenhofer" userId="c4a63011-f6e8-401d-b235-a1891ff3d58e" providerId="ADAL" clId="{1BECED73-2107-4B1E-9E7C-6FBFD1CA9E03}" dt="2025-01-10T22:27:16.643" v="484" actId="47"/>
        <pc:sldMkLst>
          <pc:docMk/>
          <pc:sldMk cId="4103096140" sldId="690"/>
        </pc:sldMkLst>
      </pc:sldChg>
      <pc:sldChg chg="del">
        <pc:chgData name="Pastor Zach Dudenhofer" userId="c4a63011-f6e8-401d-b235-a1891ff3d58e" providerId="ADAL" clId="{1BECED73-2107-4B1E-9E7C-6FBFD1CA9E03}" dt="2025-01-10T22:27:16.643" v="484" actId="47"/>
        <pc:sldMkLst>
          <pc:docMk/>
          <pc:sldMk cId="2281894288" sldId="691"/>
        </pc:sldMkLst>
      </pc:sldChg>
      <pc:sldChg chg="del">
        <pc:chgData name="Pastor Zach Dudenhofer" userId="c4a63011-f6e8-401d-b235-a1891ff3d58e" providerId="ADAL" clId="{1BECED73-2107-4B1E-9E7C-6FBFD1CA9E03}" dt="2025-01-10T22:27:16.643" v="484" actId="47"/>
        <pc:sldMkLst>
          <pc:docMk/>
          <pc:sldMk cId="3260544404" sldId="692"/>
        </pc:sldMkLst>
      </pc:sldChg>
      <pc:sldChg chg="del">
        <pc:chgData name="Pastor Zach Dudenhofer" userId="c4a63011-f6e8-401d-b235-a1891ff3d58e" providerId="ADAL" clId="{1BECED73-2107-4B1E-9E7C-6FBFD1CA9E03}" dt="2025-01-10T22:27:16.643" v="484" actId="47"/>
        <pc:sldMkLst>
          <pc:docMk/>
          <pc:sldMk cId="3065957973" sldId="693"/>
        </pc:sldMkLst>
      </pc:sldChg>
      <pc:sldChg chg="del">
        <pc:chgData name="Pastor Zach Dudenhofer" userId="c4a63011-f6e8-401d-b235-a1891ff3d58e" providerId="ADAL" clId="{1BECED73-2107-4B1E-9E7C-6FBFD1CA9E03}" dt="2025-01-10T22:27:16.643" v="484" actId="47"/>
        <pc:sldMkLst>
          <pc:docMk/>
          <pc:sldMk cId="624783417" sldId="694"/>
        </pc:sldMkLst>
      </pc:sldChg>
      <pc:sldChg chg="del">
        <pc:chgData name="Pastor Zach Dudenhofer" userId="c4a63011-f6e8-401d-b235-a1891ff3d58e" providerId="ADAL" clId="{1BECED73-2107-4B1E-9E7C-6FBFD1CA9E03}" dt="2025-01-10T22:27:16.643" v="484" actId="47"/>
        <pc:sldMkLst>
          <pc:docMk/>
          <pc:sldMk cId="2258156654" sldId="695"/>
        </pc:sldMkLst>
      </pc:sldChg>
      <pc:sldChg chg="del">
        <pc:chgData name="Pastor Zach Dudenhofer" userId="c4a63011-f6e8-401d-b235-a1891ff3d58e" providerId="ADAL" clId="{1BECED73-2107-4B1E-9E7C-6FBFD1CA9E03}" dt="2025-01-10T22:27:16.643" v="484" actId="47"/>
        <pc:sldMkLst>
          <pc:docMk/>
          <pc:sldMk cId="990369377" sldId="696"/>
        </pc:sldMkLst>
      </pc:sldChg>
      <pc:sldChg chg="del">
        <pc:chgData name="Pastor Zach Dudenhofer" userId="c4a63011-f6e8-401d-b235-a1891ff3d58e" providerId="ADAL" clId="{1BECED73-2107-4B1E-9E7C-6FBFD1CA9E03}" dt="2025-01-10T22:27:16.643" v="484" actId="47"/>
        <pc:sldMkLst>
          <pc:docMk/>
          <pc:sldMk cId="163316484" sldId="698"/>
        </pc:sldMkLst>
      </pc:sldChg>
      <pc:sldChg chg="del">
        <pc:chgData name="Pastor Zach Dudenhofer" userId="c4a63011-f6e8-401d-b235-a1891ff3d58e" providerId="ADAL" clId="{1BECED73-2107-4B1E-9E7C-6FBFD1CA9E03}" dt="2025-01-10T22:27:16.643" v="484" actId="47"/>
        <pc:sldMkLst>
          <pc:docMk/>
          <pc:sldMk cId="620399819" sldId="699"/>
        </pc:sldMkLst>
      </pc:sldChg>
      <pc:sldChg chg="del">
        <pc:chgData name="Pastor Zach Dudenhofer" userId="c4a63011-f6e8-401d-b235-a1891ff3d58e" providerId="ADAL" clId="{1BECED73-2107-4B1E-9E7C-6FBFD1CA9E03}" dt="2025-01-10T22:27:16.643" v="484" actId="47"/>
        <pc:sldMkLst>
          <pc:docMk/>
          <pc:sldMk cId="2831257364" sldId="700"/>
        </pc:sldMkLst>
      </pc:sldChg>
      <pc:sldChg chg="del">
        <pc:chgData name="Pastor Zach Dudenhofer" userId="c4a63011-f6e8-401d-b235-a1891ff3d58e" providerId="ADAL" clId="{1BECED73-2107-4B1E-9E7C-6FBFD1CA9E03}" dt="2025-01-10T22:27:16.643" v="484" actId="47"/>
        <pc:sldMkLst>
          <pc:docMk/>
          <pc:sldMk cId="306685258" sldId="701"/>
        </pc:sldMkLst>
      </pc:sldChg>
      <pc:sldChg chg="del">
        <pc:chgData name="Pastor Zach Dudenhofer" userId="c4a63011-f6e8-401d-b235-a1891ff3d58e" providerId="ADAL" clId="{1BECED73-2107-4B1E-9E7C-6FBFD1CA9E03}" dt="2025-01-10T22:27:16.643" v="484" actId="47"/>
        <pc:sldMkLst>
          <pc:docMk/>
          <pc:sldMk cId="2391151026" sldId="702"/>
        </pc:sldMkLst>
      </pc:sldChg>
      <pc:sldChg chg="del">
        <pc:chgData name="Pastor Zach Dudenhofer" userId="c4a63011-f6e8-401d-b235-a1891ff3d58e" providerId="ADAL" clId="{1BECED73-2107-4B1E-9E7C-6FBFD1CA9E03}" dt="2025-01-10T22:27:16.643" v="484" actId="47"/>
        <pc:sldMkLst>
          <pc:docMk/>
          <pc:sldMk cId="3850908776" sldId="703"/>
        </pc:sldMkLst>
      </pc:sldChg>
      <pc:sldChg chg="del">
        <pc:chgData name="Pastor Zach Dudenhofer" userId="c4a63011-f6e8-401d-b235-a1891ff3d58e" providerId="ADAL" clId="{1BECED73-2107-4B1E-9E7C-6FBFD1CA9E03}" dt="2025-01-10T22:27:16.643" v="484" actId="47"/>
        <pc:sldMkLst>
          <pc:docMk/>
          <pc:sldMk cId="3643521302" sldId="704"/>
        </pc:sldMkLst>
      </pc:sldChg>
      <pc:sldChg chg="del">
        <pc:chgData name="Pastor Zach Dudenhofer" userId="c4a63011-f6e8-401d-b235-a1891ff3d58e" providerId="ADAL" clId="{1BECED73-2107-4B1E-9E7C-6FBFD1CA9E03}" dt="2025-01-10T22:27:16.643" v="484" actId="47"/>
        <pc:sldMkLst>
          <pc:docMk/>
          <pc:sldMk cId="2379356791" sldId="705"/>
        </pc:sldMkLst>
      </pc:sldChg>
      <pc:sldChg chg="del">
        <pc:chgData name="Pastor Zach Dudenhofer" userId="c4a63011-f6e8-401d-b235-a1891ff3d58e" providerId="ADAL" clId="{1BECED73-2107-4B1E-9E7C-6FBFD1CA9E03}" dt="2025-01-10T22:27:16.643" v="484" actId="47"/>
        <pc:sldMkLst>
          <pc:docMk/>
          <pc:sldMk cId="3913506550" sldId="706"/>
        </pc:sldMkLst>
      </pc:sldChg>
      <pc:sldChg chg="del">
        <pc:chgData name="Pastor Zach Dudenhofer" userId="c4a63011-f6e8-401d-b235-a1891ff3d58e" providerId="ADAL" clId="{1BECED73-2107-4B1E-9E7C-6FBFD1CA9E03}" dt="2025-01-10T22:27:16.643" v="484" actId="47"/>
        <pc:sldMkLst>
          <pc:docMk/>
          <pc:sldMk cId="263220178" sldId="707"/>
        </pc:sldMkLst>
      </pc:sldChg>
      <pc:sldChg chg="del">
        <pc:chgData name="Pastor Zach Dudenhofer" userId="c4a63011-f6e8-401d-b235-a1891ff3d58e" providerId="ADAL" clId="{1BECED73-2107-4B1E-9E7C-6FBFD1CA9E03}" dt="2025-01-10T22:27:16.643" v="484" actId="47"/>
        <pc:sldMkLst>
          <pc:docMk/>
          <pc:sldMk cId="1140829745" sldId="708"/>
        </pc:sldMkLst>
      </pc:sldChg>
      <pc:sldChg chg="del">
        <pc:chgData name="Pastor Zach Dudenhofer" userId="c4a63011-f6e8-401d-b235-a1891ff3d58e" providerId="ADAL" clId="{1BECED73-2107-4B1E-9E7C-6FBFD1CA9E03}" dt="2025-01-10T22:27:16.643" v="484" actId="47"/>
        <pc:sldMkLst>
          <pc:docMk/>
          <pc:sldMk cId="2576747359" sldId="709"/>
        </pc:sldMkLst>
      </pc:sldChg>
      <pc:sldChg chg="del">
        <pc:chgData name="Pastor Zach Dudenhofer" userId="c4a63011-f6e8-401d-b235-a1891ff3d58e" providerId="ADAL" clId="{1BECED73-2107-4B1E-9E7C-6FBFD1CA9E03}" dt="2025-01-10T22:27:16.643" v="484" actId="47"/>
        <pc:sldMkLst>
          <pc:docMk/>
          <pc:sldMk cId="2258762687" sldId="710"/>
        </pc:sldMkLst>
      </pc:sldChg>
      <pc:sldChg chg="del">
        <pc:chgData name="Pastor Zach Dudenhofer" userId="c4a63011-f6e8-401d-b235-a1891ff3d58e" providerId="ADAL" clId="{1BECED73-2107-4B1E-9E7C-6FBFD1CA9E03}" dt="2025-01-10T22:27:16.643" v="484" actId="47"/>
        <pc:sldMkLst>
          <pc:docMk/>
          <pc:sldMk cId="1952976298" sldId="711"/>
        </pc:sldMkLst>
      </pc:sldChg>
      <pc:sldChg chg="del">
        <pc:chgData name="Pastor Zach Dudenhofer" userId="c4a63011-f6e8-401d-b235-a1891ff3d58e" providerId="ADAL" clId="{1BECED73-2107-4B1E-9E7C-6FBFD1CA9E03}" dt="2025-01-10T22:27:16.643" v="484" actId="47"/>
        <pc:sldMkLst>
          <pc:docMk/>
          <pc:sldMk cId="2874541801" sldId="712"/>
        </pc:sldMkLst>
      </pc:sldChg>
      <pc:sldChg chg="del">
        <pc:chgData name="Pastor Zach Dudenhofer" userId="c4a63011-f6e8-401d-b235-a1891ff3d58e" providerId="ADAL" clId="{1BECED73-2107-4B1E-9E7C-6FBFD1CA9E03}" dt="2025-01-10T22:27:16.643" v="484" actId="47"/>
        <pc:sldMkLst>
          <pc:docMk/>
          <pc:sldMk cId="2533548816" sldId="713"/>
        </pc:sldMkLst>
      </pc:sldChg>
      <pc:sldChg chg="del">
        <pc:chgData name="Pastor Zach Dudenhofer" userId="c4a63011-f6e8-401d-b235-a1891ff3d58e" providerId="ADAL" clId="{1BECED73-2107-4B1E-9E7C-6FBFD1CA9E03}" dt="2025-01-10T22:27:16.643" v="484" actId="47"/>
        <pc:sldMkLst>
          <pc:docMk/>
          <pc:sldMk cId="2201469265" sldId="714"/>
        </pc:sldMkLst>
      </pc:sldChg>
      <pc:sldChg chg="del">
        <pc:chgData name="Pastor Zach Dudenhofer" userId="c4a63011-f6e8-401d-b235-a1891ff3d58e" providerId="ADAL" clId="{1BECED73-2107-4B1E-9E7C-6FBFD1CA9E03}" dt="2025-01-10T22:27:16.643" v="484" actId="47"/>
        <pc:sldMkLst>
          <pc:docMk/>
          <pc:sldMk cId="3383222537" sldId="715"/>
        </pc:sldMkLst>
      </pc:sldChg>
      <pc:sldChg chg="del">
        <pc:chgData name="Pastor Zach Dudenhofer" userId="c4a63011-f6e8-401d-b235-a1891ff3d58e" providerId="ADAL" clId="{1BECED73-2107-4B1E-9E7C-6FBFD1CA9E03}" dt="2025-01-10T22:27:16.643" v="484" actId="47"/>
        <pc:sldMkLst>
          <pc:docMk/>
          <pc:sldMk cId="713450916" sldId="716"/>
        </pc:sldMkLst>
      </pc:sldChg>
      <pc:sldChg chg="del">
        <pc:chgData name="Pastor Zach Dudenhofer" userId="c4a63011-f6e8-401d-b235-a1891ff3d58e" providerId="ADAL" clId="{1BECED73-2107-4B1E-9E7C-6FBFD1CA9E03}" dt="2025-01-10T22:27:16.643" v="484" actId="47"/>
        <pc:sldMkLst>
          <pc:docMk/>
          <pc:sldMk cId="3644095806" sldId="717"/>
        </pc:sldMkLst>
      </pc:sldChg>
      <pc:sldChg chg="del">
        <pc:chgData name="Pastor Zach Dudenhofer" userId="c4a63011-f6e8-401d-b235-a1891ff3d58e" providerId="ADAL" clId="{1BECED73-2107-4B1E-9E7C-6FBFD1CA9E03}" dt="2025-01-10T22:27:16.643" v="484" actId="47"/>
        <pc:sldMkLst>
          <pc:docMk/>
          <pc:sldMk cId="2279423745" sldId="718"/>
        </pc:sldMkLst>
      </pc:sldChg>
      <pc:sldChg chg="modSp add mod">
        <pc:chgData name="Pastor Zach Dudenhofer" userId="c4a63011-f6e8-401d-b235-a1891ff3d58e" providerId="ADAL" clId="{1BECED73-2107-4B1E-9E7C-6FBFD1CA9E03}" dt="2025-01-10T22:18:27.295" v="223" actId="20577"/>
        <pc:sldMkLst>
          <pc:docMk/>
          <pc:sldMk cId="2147720211" sldId="719"/>
        </pc:sldMkLst>
        <pc:spChg chg="mod">
          <ac:chgData name="Pastor Zach Dudenhofer" userId="c4a63011-f6e8-401d-b235-a1891ff3d58e" providerId="ADAL" clId="{1BECED73-2107-4B1E-9E7C-6FBFD1CA9E03}" dt="2025-01-10T22:18:27.295" v="223" actId="20577"/>
          <ac:spMkLst>
            <pc:docMk/>
            <pc:sldMk cId="2147720211" sldId="719"/>
            <ac:spMk id="2" creationId="{9725AC5F-A538-3B8D-AB2A-8E2086C93F5D}"/>
          </ac:spMkLst>
        </pc:spChg>
        <pc:spChg chg="mod">
          <ac:chgData name="Pastor Zach Dudenhofer" userId="c4a63011-f6e8-401d-b235-a1891ff3d58e" providerId="ADAL" clId="{1BECED73-2107-4B1E-9E7C-6FBFD1CA9E03}" dt="2025-01-10T22:15:58.928" v="169" actId="20577"/>
          <ac:spMkLst>
            <pc:docMk/>
            <pc:sldMk cId="2147720211" sldId="719"/>
            <ac:spMk id="3" creationId="{E0C6A70B-0872-8155-CCE0-3F2601365044}"/>
          </ac:spMkLst>
        </pc:spChg>
      </pc:sldChg>
      <pc:sldChg chg="modSp add mod">
        <pc:chgData name="Pastor Zach Dudenhofer" userId="c4a63011-f6e8-401d-b235-a1891ff3d58e" providerId="ADAL" clId="{1BECED73-2107-4B1E-9E7C-6FBFD1CA9E03}" dt="2025-01-10T22:18:34.067" v="229" actId="20577"/>
        <pc:sldMkLst>
          <pc:docMk/>
          <pc:sldMk cId="758201931" sldId="720"/>
        </pc:sldMkLst>
        <pc:spChg chg="mod">
          <ac:chgData name="Pastor Zach Dudenhofer" userId="c4a63011-f6e8-401d-b235-a1891ff3d58e" providerId="ADAL" clId="{1BECED73-2107-4B1E-9E7C-6FBFD1CA9E03}" dt="2025-01-10T22:18:34.067" v="229" actId="20577"/>
          <ac:spMkLst>
            <pc:docMk/>
            <pc:sldMk cId="758201931" sldId="720"/>
            <ac:spMk id="2" creationId="{9725AC5F-A538-3B8D-AB2A-8E2086C93F5D}"/>
          </ac:spMkLst>
        </pc:spChg>
        <pc:spChg chg="mod">
          <ac:chgData name="Pastor Zach Dudenhofer" userId="c4a63011-f6e8-401d-b235-a1891ff3d58e" providerId="ADAL" clId="{1BECED73-2107-4B1E-9E7C-6FBFD1CA9E03}" dt="2025-01-10T22:16:53.682" v="187" actId="403"/>
          <ac:spMkLst>
            <pc:docMk/>
            <pc:sldMk cId="758201931" sldId="720"/>
            <ac:spMk id="3" creationId="{E0C6A70B-0872-8155-CCE0-3F2601365044}"/>
          </ac:spMkLst>
        </pc:spChg>
      </pc:sldChg>
      <pc:sldChg chg="modSp add mod">
        <pc:chgData name="Pastor Zach Dudenhofer" userId="c4a63011-f6e8-401d-b235-a1891ff3d58e" providerId="ADAL" clId="{1BECED73-2107-4B1E-9E7C-6FBFD1CA9E03}" dt="2025-01-10T22:18:49.030" v="238" actId="20577"/>
        <pc:sldMkLst>
          <pc:docMk/>
          <pc:sldMk cId="535727962" sldId="721"/>
        </pc:sldMkLst>
        <pc:spChg chg="mod">
          <ac:chgData name="Pastor Zach Dudenhofer" userId="c4a63011-f6e8-401d-b235-a1891ff3d58e" providerId="ADAL" clId="{1BECED73-2107-4B1E-9E7C-6FBFD1CA9E03}" dt="2025-01-10T22:18:49.030" v="238" actId="20577"/>
          <ac:spMkLst>
            <pc:docMk/>
            <pc:sldMk cId="535727962" sldId="721"/>
            <ac:spMk id="2" creationId="{9725AC5F-A538-3B8D-AB2A-8E2086C93F5D}"/>
          </ac:spMkLst>
        </pc:spChg>
        <pc:spChg chg="mod">
          <ac:chgData name="Pastor Zach Dudenhofer" userId="c4a63011-f6e8-401d-b235-a1891ff3d58e" providerId="ADAL" clId="{1BECED73-2107-4B1E-9E7C-6FBFD1CA9E03}" dt="2025-01-10T22:17:56.578" v="212" actId="403"/>
          <ac:spMkLst>
            <pc:docMk/>
            <pc:sldMk cId="535727962" sldId="721"/>
            <ac:spMk id="3" creationId="{E0C6A70B-0872-8155-CCE0-3F2601365044}"/>
          </ac:spMkLst>
        </pc:spChg>
      </pc:sldChg>
      <pc:sldChg chg="modSp add mod">
        <pc:chgData name="Pastor Zach Dudenhofer" userId="c4a63011-f6e8-401d-b235-a1891ff3d58e" providerId="ADAL" clId="{1BECED73-2107-4B1E-9E7C-6FBFD1CA9E03}" dt="2025-01-10T22:18:42.347" v="234" actId="20577"/>
        <pc:sldMkLst>
          <pc:docMk/>
          <pc:sldMk cId="1381171845" sldId="722"/>
        </pc:sldMkLst>
        <pc:spChg chg="mod">
          <ac:chgData name="Pastor Zach Dudenhofer" userId="c4a63011-f6e8-401d-b235-a1891ff3d58e" providerId="ADAL" clId="{1BECED73-2107-4B1E-9E7C-6FBFD1CA9E03}" dt="2025-01-10T22:18:42.347" v="234" actId="20577"/>
          <ac:spMkLst>
            <pc:docMk/>
            <pc:sldMk cId="1381171845" sldId="722"/>
            <ac:spMk id="2" creationId="{9725AC5F-A538-3B8D-AB2A-8E2086C93F5D}"/>
          </ac:spMkLst>
        </pc:spChg>
        <pc:spChg chg="mod">
          <ac:chgData name="Pastor Zach Dudenhofer" userId="c4a63011-f6e8-401d-b235-a1891ff3d58e" providerId="ADAL" clId="{1BECED73-2107-4B1E-9E7C-6FBFD1CA9E03}" dt="2025-01-10T22:17:02.929" v="189" actId="403"/>
          <ac:spMkLst>
            <pc:docMk/>
            <pc:sldMk cId="1381171845" sldId="722"/>
            <ac:spMk id="3" creationId="{E0C6A70B-0872-8155-CCE0-3F2601365044}"/>
          </ac:spMkLst>
        </pc:spChg>
      </pc:sldChg>
      <pc:sldChg chg="modSp add mod">
        <pc:chgData name="Pastor Zach Dudenhofer" userId="c4a63011-f6e8-401d-b235-a1891ff3d58e" providerId="ADAL" clId="{1BECED73-2107-4B1E-9E7C-6FBFD1CA9E03}" dt="2025-01-10T22:18:52.179" v="241" actId="20577"/>
        <pc:sldMkLst>
          <pc:docMk/>
          <pc:sldMk cId="1282361792" sldId="723"/>
        </pc:sldMkLst>
        <pc:spChg chg="mod">
          <ac:chgData name="Pastor Zach Dudenhofer" userId="c4a63011-f6e8-401d-b235-a1891ff3d58e" providerId="ADAL" clId="{1BECED73-2107-4B1E-9E7C-6FBFD1CA9E03}" dt="2025-01-10T22:18:52.179" v="241" actId="20577"/>
          <ac:spMkLst>
            <pc:docMk/>
            <pc:sldMk cId="1282361792" sldId="723"/>
            <ac:spMk id="2" creationId="{9725AC5F-A538-3B8D-AB2A-8E2086C93F5D}"/>
          </ac:spMkLst>
        </pc:spChg>
        <pc:spChg chg="mod">
          <ac:chgData name="Pastor Zach Dudenhofer" userId="c4a63011-f6e8-401d-b235-a1891ff3d58e" providerId="ADAL" clId="{1BECED73-2107-4B1E-9E7C-6FBFD1CA9E03}" dt="2025-01-10T22:17:53.210" v="211" actId="403"/>
          <ac:spMkLst>
            <pc:docMk/>
            <pc:sldMk cId="1282361792" sldId="723"/>
            <ac:spMk id="3" creationId="{E0C6A70B-0872-8155-CCE0-3F2601365044}"/>
          </ac:spMkLst>
        </pc:spChg>
      </pc:sldChg>
      <pc:sldChg chg="addSp delSp modSp add mod">
        <pc:chgData name="Pastor Zach Dudenhofer" userId="c4a63011-f6e8-401d-b235-a1891ff3d58e" providerId="ADAL" clId="{1BECED73-2107-4B1E-9E7C-6FBFD1CA9E03}" dt="2025-01-10T22:22:13.113" v="273" actId="21"/>
        <pc:sldMkLst>
          <pc:docMk/>
          <pc:sldMk cId="824853106" sldId="724"/>
        </pc:sldMkLst>
        <pc:spChg chg="mod">
          <ac:chgData name="Pastor Zach Dudenhofer" userId="c4a63011-f6e8-401d-b235-a1891ff3d58e" providerId="ADAL" clId="{1BECED73-2107-4B1E-9E7C-6FBFD1CA9E03}" dt="2025-01-10T22:21:05.901" v="266" actId="20577"/>
          <ac:spMkLst>
            <pc:docMk/>
            <pc:sldMk cId="824853106" sldId="724"/>
            <ac:spMk id="2" creationId="{9725AC5F-A538-3B8D-AB2A-8E2086C93F5D}"/>
          </ac:spMkLst>
        </pc:spChg>
        <pc:spChg chg="add del mod">
          <ac:chgData name="Pastor Zach Dudenhofer" userId="c4a63011-f6e8-401d-b235-a1891ff3d58e" providerId="ADAL" clId="{1BECED73-2107-4B1E-9E7C-6FBFD1CA9E03}" dt="2025-01-10T22:22:13.113" v="273" actId="21"/>
          <ac:spMkLst>
            <pc:docMk/>
            <pc:sldMk cId="824853106" sldId="724"/>
            <ac:spMk id="4" creationId="{C2F39F89-6C4B-377A-2D9C-18628B8EB849}"/>
          </ac:spMkLst>
        </pc:spChg>
        <pc:cxnChg chg="add del mod">
          <ac:chgData name="Pastor Zach Dudenhofer" userId="c4a63011-f6e8-401d-b235-a1891ff3d58e" providerId="ADAL" clId="{1BECED73-2107-4B1E-9E7C-6FBFD1CA9E03}" dt="2025-01-10T22:22:13.113" v="273" actId="21"/>
          <ac:cxnSpMkLst>
            <pc:docMk/>
            <pc:sldMk cId="824853106" sldId="724"/>
            <ac:cxnSpMk id="5" creationId="{8C966962-DEAD-42FD-814B-248DEECF5C8C}"/>
          </ac:cxnSpMkLst>
        </pc:cxnChg>
      </pc:sldChg>
      <pc:sldChg chg="addSp delSp modSp add mod">
        <pc:chgData name="Pastor Zach Dudenhofer" userId="c4a63011-f6e8-401d-b235-a1891ff3d58e" providerId="ADAL" clId="{1BECED73-2107-4B1E-9E7C-6FBFD1CA9E03}" dt="2025-01-10T22:23:34.064" v="378" actId="20577"/>
        <pc:sldMkLst>
          <pc:docMk/>
          <pc:sldMk cId="443290172" sldId="725"/>
        </pc:sldMkLst>
        <pc:spChg chg="mod">
          <ac:chgData name="Pastor Zach Dudenhofer" userId="c4a63011-f6e8-401d-b235-a1891ff3d58e" providerId="ADAL" clId="{1BECED73-2107-4B1E-9E7C-6FBFD1CA9E03}" dt="2025-01-10T22:21:39.544" v="269" actId="115"/>
          <ac:spMkLst>
            <pc:docMk/>
            <pc:sldMk cId="443290172" sldId="725"/>
            <ac:spMk id="3" creationId="{E0C6A70B-0872-8155-CCE0-3F2601365044}"/>
          </ac:spMkLst>
        </pc:spChg>
        <pc:spChg chg="add mod">
          <ac:chgData name="Pastor Zach Dudenhofer" userId="c4a63011-f6e8-401d-b235-a1891ff3d58e" providerId="ADAL" clId="{1BECED73-2107-4B1E-9E7C-6FBFD1CA9E03}" dt="2025-01-10T22:23:34.064" v="378" actId="20577"/>
          <ac:spMkLst>
            <pc:docMk/>
            <pc:sldMk cId="443290172" sldId="725"/>
            <ac:spMk id="5" creationId="{C2F39F89-6C4B-377A-2D9C-18628B8EB849}"/>
          </ac:spMkLst>
        </pc:spChg>
        <pc:picChg chg="add del mod">
          <ac:chgData name="Pastor Zach Dudenhofer" userId="c4a63011-f6e8-401d-b235-a1891ff3d58e" providerId="ADAL" clId="{1BECED73-2107-4B1E-9E7C-6FBFD1CA9E03}" dt="2025-01-10T22:22:29.939" v="276" actId="478"/>
          <ac:picMkLst>
            <pc:docMk/>
            <pc:sldMk cId="443290172" sldId="725"/>
            <ac:picMk id="4" creationId="{75CC8436-0597-0DA7-D51E-98372CE0B5AD}"/>
          </ac:picMkLst>
        </pc:picChg>
        <pc:cxnChg chg="add mod">
          <ac:chgData name="Pastor Zach Dudenhofer" userId="c4a63011-f6e8-401d-b235-a1891ff3d58e" providerId="ADAL" clId="{1BECED73-2107-4B1E-9E7C-6FBFD1CA9E03}" dt="2025-01-10T22:22:26.350" v="275" actId="208"/>
          <ac:cxnSpMkLst>
            <pc:docMk/>
            <pc:sldMk cId="443290172" sldId="725"/>
            <ac:cxnSpMk id="6" creationId="{8C966962-DEAD-42FD-814B-248DEECF5C8C}"/>
          </ac:cxnSpMkLst>
        </pc:cxnChg>
      </pc:sldChg>
      <pc:sldChg chg="modSp add mod">
        <pc:chgData name="Pastor Zach Dudenhofer" userId="c4a63011-f6e8-401d-b235-a1891ff3d58e" providerId="ADAL" clId="{1BECED73-2107-4B1E-9E7C-6FBFD1CA9E03}" dt="2025-01-10T22:25:14.215" v="443" actId="20577"/>
        <pc:sldMkLst>
          <pc:docMk/>
          <pc:sldMk cId="3250112680" sldId="726"/>
        </pc:sldMkLst>
        <pc:spChg chg="mod">
          <ac:chgData name="Pastor Zach Dudenhofer" userId="c4a63011-f6e8-401d-b235-a1891ff3d58e" providerId="ADAL" clId="{1BECED73-2107-4B1E-9E7C-6FBFD1CA9E03}" dt="2025-01-10T22:24:01.111" v="383" actId="115"/>
          <ac:spMkLst>
            <pc:docMk/>
            <pc:sldMk cId="3250112680" sldId="726"/>
            <ac:spMk id="3" creationId="{E0C6A70B-0872-8155-CCE0-3F2601365044}"/>
          </ac:spMkLst>
        </pc:spChg>
        <pc:spChg chg="mod">
          <ac:chgData name="Pastor Zach Dudenhofer" userId="c4a63011-f6e8-401d-b235-a1891ff3d58e" providerId="ADAL" clId="{1BECED73-2107-4B1E-9E7C-6FBFD1CA9E03}" dt="2025-01-10T22:25:14.215" v="443" actId="20577"/>
          <ac:spMkLst>
            <pc:docMk/>
            <pc:sldMk cId="3250112680" sldId="726"/>
            <ac:spMk id="5" creationId="{C2F39F89-6C4B-377A-2D9C-18628B8EB849}"/>
          </ac:spMkLst>
        </pc:spChg>
      </pc:sldChg>
      <pc:sldChg chg="modSp add mod">
        <pc:chgData name="Pastor Zach Dudenhofer" userId="c4a63011-f6e8-401d-b235-a1891ff3d58e" providerId="ADAL" clId="{1BECED73-2107-4B1E-9E7C-6FBFD1CA9E03}" dt="2025-01-10T22:25:52.938" v="461" actId="115"/>
        <pc:sldMkLst>
          <pc:docMk/>
          <pc:sldMk cId="772800063" sldId="727"/>
        </pc:sldMkLst>
        <pc:spChg chg="mod">
          <ac:chgData name="Pastor Zach Dudenhofer" userId="c4a63011-f6e8-401d-b235-a1891ff3d58e" providerId="ADAL" clId="{1BECED73-2107-4B1E-9E7C-6FBFD1CA9E03}" dt="2025-01-10T22:25:39.482" v="458" actId="20577"/>
          <ac:spMkLst>
            <pc:docMk/>
            <pc:sldMk cId="772800063" sldId="727"/>
            <ac:spMk id="2" creationId="{9725AC5F-A538-3B8D-AB2A-8E2086C93F5D}"/>
          </ac:spMkLst>
        </pc:spChg>
        <pc:spChg chg="mod">
          <ac:chgData name="Pastor Zach Dudenhofer" userId="c4a63011-f6e8-401d-b235-a1891ff3d58e" providerId="ADAL" clId="{1BECED73-2107-4B1E-9E7C-6FBFD1CA9E03}" dt="2025-01-10T22:25:52.938" v="461" actId="115"/>
          <ac:spMkLst>
            <pc:docMk/>
            <pc:sldMk cId="772800063" sldId="727"/>
            <ac:spMk id="3" creationId="{E0C6A70B-0872-8155-CCE0-3F2601365044}"/>
          </ac:spMkLst>
        </pc:spChg>
      </pc:sldChg>
      <pc:sldChg chg="modSp add mod">
        <pc:chgData name="Pastor Zach Dudenhofer" userId="c4a63011-f6e8-401d-b235-a1891ff3d58e" providerId="ADAL" clId="{1BECED73-2107-4B1E-9E7C-6FBFD1CA9E03}" dt="2025-01-10T22:26:34.406" v="467" actId="115"/>
        <pc:sldMkLst>
          <pc:docMk/>
          <pc:sldMk cId="924655024" sldId="728"/>
        </pc:sldMkLst>
        <pc:spChg chg="mod">
          <ac:chgData name="Pastor Zach Dudenhofer" userId="c4a63011-f6e8-401d-b235-a1891ff3d58e" providerId="ADAL" clId="{1BECED73-2107-4B1E-9E7C-6FBFD1CA9E03}" dt="2025-01-10T22:26:34.406" v="467" actId="115"/>
          <ac:spMkLst>
            <pc:docMk/>
            <pc:sldMk cId="924655024" sldId="728"/>
            <ac:spMk id="3" creationId="{E0C6A70B-0872-8155-CCE0-3F2601365044}"/>
          </ac:spMkLst>
        </pc:spChg>
      </pc:sldChg>
      <pc:sldChg chg="addSp delSp modSp add mod">
        <pc:chgData name="Pastor Zach Dudenhofer" userId="c4a63011-f6e8-401d-b235-a1891ff3d58e" providerId="ADAL" clId="{1BECED73-2107-4B1E-9E7C-6FBFD1CA9E03}" dt="2025-01-10T22:27:45.551" v="490" actId="478"/>
        <pc:sldMkLst>
          <pc:docMk/>
          <pc:sldMk cId="2306182950" sldId="729"/>
        </pc:sldMkLst>
        <pc:spChg chg="mod">
          <ac:chgData name="Pastor Zach Dudenhofer" userId="c4a63011-f6e8-401d-b235-a1891ff3d58e" providerId="ADAL" clId="{1BECED73-2107-4B1E-9E7C-6FBFD1CA9E03}" dt="2025-01-10T22:26:55.172" v="483" actId="20577"/>
          <ac:spMkLst>
            <pc:docMk/>
            <pc:sldMk cId="2306182950" sldId="729"/>
            <ac:spMk id="2" creationId="{9725AC5F-A538-3B8D-AB2A-8E2086C93F5D}"/>
          </ac:spMkLst>
        </pc:spChg>
        <pc:spChg chg="mod">
          <ac:chgData name="Pastor Zach Dudenhofer" userId="c4a63011-f6e8-401d-b235-a1891ff3d58e" providerId="ADAL" clId="{1BECED73-2107-4B1E-9E7C-6FBFD1CA9E03}" dt="2025-01-10T22:27:42.540" v="489" actId="113"/>
          <ac:spMkLst>
            <pc:docMk/>
            <pc:sldMk cId="2306182950" sldId="729"/>
            <ac:spMk id="3" creationId="{E0C6A70B-0872-8155-CCE0-3F2601365044}"/>
          </ac:spMkLst>
        </pc:spChg>
        <pc:spChg chg="add del mod">
          <ac:chgData name="Pastor Zach Dudenhofer" userId="c4a63011-f6e8-401d-b235-a1891ff3d58e" providerId="ADAL" clId="{1BECED73-2107-4B1E-9E7C-6FBFD1CA9E03}" dt="2025-01-10T22:27:45.551" v="490" actId="478"/>
          <ac:spMkLst>
            <pc:docMk/>
            <pc:sldMk cId="2306182950" sldId="729"/>
            <ac:spMk id="4" creationId="{C454892A-F91D-1295-4763-A2C20B7AD04C}"/>
          </ac:spMkLst>
        </pc:spChg>
        <pc:cxnChg chg="add del mod">
          <ac:chgData name="Pastor Zach Dudenhofer" userId="c4a63011-f6e8-401d-b235-a1891ff3d58e" providerId="ADAL" clId="{1BECED73-2107-4B1E-9E7C-6FBFD1CA9E03}" dt="2025-01-10T22:27:45.551" v="490" actId="478"/>
          <ac:cxnSpMkLst>
            <pc:docMk/>
            <pc:sldMk cId="2306182950" sldId="729"/>
            <ac:cxnSpMk id="5" creationId="{EF7F7CDC-4491-107C-0494-06D8650133BB}"/>
          </ac:cxnSpMkLst>
        </pc:cxnChg>
      </pc:sldChg>
      <pc:sldChg chg="modSp add mod">
        <pc:chgData name="Pastor Zach Dudenhofer" userId="c4a63011-f6e8-401d-b235-a1891ff3d58e" providerId="ADAL" clId="{1BECED73-2107-4B1E-9E7C-6FBFD1CA9E03}" dt="2025-01-10T22:28:39.126" v="493" actId="115"/>
        <pc:sldMkLst>
          <pc:docMk/>
          <pc:sldMk cId="2731764596" sldId="730"/>
        </pc:sldMkLst>
        <pc:spChg chg="mod">
          <ac:chgData name="Pastor Zach Dudenhofer" userId="c4a63011-f6e8-401d-b235-a1891ff3d58e" providerId="ADAL" clId="{1BECED73-2107-4B1E-9E7C-6FBFD1CA9E03}" dt="2025-01-10T22:28:39.126" v="493" actId="115"/>
          <ac:spMkLst>
            <pc:docMk/>
            <pc:sldMk cId="2731764596" sldId="730"/>
            <ac:spMk id="3" creationId="{E0C6A70B-0872-8155-CCE0-3F2601365044}"/>
          </ac:spMkLst>
        </pc:spChg>
      </pc:sldChg>
      <pc:sldChg chg="addSp modSp add mod">
        <pc:chgData name="Pastor Zach Dudenhofer" userId="c4a63011-f6e8-401d-b235-a1891ff3d58e" providerId="ADAL" clId="{1BECED73-2107-4B1E-9E7C-6FBFD1CA9E03}" dt="2025-01-10T22:31:31.052" v="587" actId="20577"/>
        <pc:sldMkLst>
          <pc:docMk/>
          <pc:sldMk cId="4038080247" sldId="731"/>
        </pc:sldMkLst>
        <pc:spChg chg="mod">
          <ac:chgData name="Pastor Zach Dudenhofer" userId="c4a63011-f6e8-401d-b235-a1891ff3d58e" providerId="ADAL" clId="{1BECED73-2107-4B1E-9E7C-6FBFD1CA9E03}" dt="2025-01-10T22:28:58.161" v="498" actId="115"/>
          <ac:spMkLst>
            <pc:docMk/>
            <pc:sldMk cId="4038080247" sldId="731"/>
            <ac:spMk id="3" creationId="{E0C6A70B-0872-8155-CCE0-3F2601365044}"/>
          </ac:spMkLst>
        </pc:spChg>
        <pc:spChg chg="add mod">
          <ac:chgData name="Pastor Zach Dudenhofer" userId="c4a63011-f6e8-401d-b235-a1891ff3d58e" providerId="ADAL" clId="{1BECED73-2107-4B1E-9E7C-6FBFD1CA9E03}" dt="2025-01-10T22:31:31.052" v="587" actId="20577"/>
          <ac:spMkLst>
            <pc:docMk/>
            <pc:sldMk cId="4038080247" sldId="731"/>
            <ac:spMk id="4" creationId="{3BE59E0B-AC1D-B4E7-7E70-6AA1AF2A21BE}"/>
          </ac:spMkLst>
        </pc:spChg>
        <pc:cxnChg chg="add mod">
          <ac:chgData name="Pastor Zach Dudenhofer" userId="c4a63011-f6e8-401d-b235-a1891ff3d58e" providerId="ADAL" clId="{1BECED73-2107-4B1E-9E7C-6FBFD1CA9E03}" dt="2025-01-10T22:29:47.079" v="499"/>
          <ac:cxnSpMkLst>
            <pc:docMk/>
            <pc:sldMk cId="4038080247" sldId="731"/>
            <ac:cxnSpMk id="5" creationId="{D76ACEBA-B270-15FD-5101-F43218E24749}"/>
          </ac:cxnSpMkLst>
        </pc:cxnChg>
      </pc:sldChg>
      <pc:sldChg chg="modSp add mod">
        <pc:chgData name="Pastor Zach Dudenhofer" userId="c4a63011-f6e8-401d-b235-a1891ff3d58e" providerId="ADAL" clId="{1BECED73-2107-4B1E-9E7C-6FBFD1CA9E03}" dt="2025-01-10T22:31:53.391" v="608" actId="20577"/>
        <pc:sldMkLst>
          <pc:docMk/>
          <pc:sldMk cId="1639573923" sldId="732"/>
        </pc:sldMkLst>
        <pc:spChg chg="mod">
          <ac:chgData name="Pastor Zach Dudenhofer" userId="c4a63011-f6e8-401d-b235-a1891ff3d58e" providerId="ADAL" clId="{1BECED73-2107-4B1E-9E7C-6FBFD1CA9E03}" dt="2025-01-10T22:31:53.391" v="608" actId="20577"/>
          <ac:spMkLst>
            <pc:docMk/>
            <pc:sldMk cId="1639573923" sldId="732"/>
            <ac:spMk id="2" creationId="{9725AC5F-A538-3B8D-AB2A-8E2086C93F5D}"/>
          </ac:spMkLst>
        </pc:spChg>
      </pc:sldChg>
      <pc:sldChg chg="modSp add mod">
        <pc:chgData name="Pastor Zach Dudenhofer" userId="c4a63011-f6e8-401d-b235-a1891ff3d58e" providerId="ADAL" clId="{1BECED73-2107-4B1E-9E7C-6FBFD1CA9E03}" dt="2025-01-10T22:55:53.835" v="611" actId="115"/>
        <pc:sldMkLst>
          <pc:docMk/>
          <pc:sldMk cId="567526814" sldId="733"/>
        </pc:sldMkLst>
        <pc:spChg chg="mod">
          <ac:chgData name="Pastor Zach Dudenhofer" userId="c4a63011-f6e8-401d-b235-a1891ff3d58e" providerId="ADAL" clId="{1BECED73-2107-4B1E-9E7C-6FBFD1CA9E03}" dt="2025-01-10T22:55:53.835" v="611" actId="115"/>
          <ac:spMkLst>
            <pc:docMk/>
            <pc:sldMk cId="567526814" sldId="733"/>
            <ac:spMk id="3" creationId="{E0C6A70B-0872-8155-CCE0-3F2601365044}"/>
          </ac:spMkLst>
        </pc:spChg>
      </pc:sldChg>
      <pc:sldChg chg="addSp modSp add mod">
        <pc:chgData name="Pastor Zach Dudenhofer" userId="c4a63011-f6e8-401d-b235-a1891ff3d58e" providerId="ADAL" clId="{1BECED73-2107-4B1E-9E7C-6FBFD1CA9E03}" dt="2025-01-10T22:56:44.702" v="635" actId="20577"/>
        <pc:sldMkLst>
          <pc:docMk/>
          <pc:sldMk cId="4111575943" sldId="734"/>
        </pc:sldMkLst>
        <pc:spChg chg="mod">
          <ac:chgData name="Pastor Zach Dudenhofer" userId="c4a63011-f6e8-401d-b235-a1891ff3d58e" providerId="ADAL" clId="{1BECED73-2107-4B1E-9E7C-6FBFD1CA9E03}" dt="2025-01-10T22:56:15.391" v="616" actId="115"/>
          <ac:spMkLst>
            <pc:docMk/>
            <pc:sldMk cId="4111575943" sldId="734"/>
            <ac:spMk id="3" creationId="{E0C6A70B-0872-8155-CCE0-3F2601365044}"/>
          </ac:spMkLst>
        </pc:spChg>
        <pc:spChg chg="add mod">
          <ac:chgData name="Pastor Zach Dudenhofer" userId="c4a63011-f6e8-401d-b235-a1891ff3d58e" providerId="ADAL" clId="{1BECED73-2107-4B1E-9E7C-6FBFD1CA9E03}" dt="2025-01-10T22:56:44.702" v="635" actId="20577"/>
          <ac:spMkLst>
            <pc:docMk/>
            <pc:sldMk cId="4111575943" sldId="734"/>
            <ac:spMk id="4" creationId="{BB931738-9ACD-7D09-E99C-AAE1CC30A238}"/>
          </ac:spMkLst>
        </pc:spChg>
        <pc:cxnChg chg="add mod">
          <ac:chgData name="Pastor Zach Dudenhofer" userId="c4a63011-f6e8-401d-b235-a1891ff3d58e" providerId="ADAL" clId="{1BECED73-2107-4B1E-9E7C-6FBFD1CA9E03}" dt="2025-01-10T22:56:25.315" v="617"/>
          <ac:cxnSpMkLst>
            <pc:docMk/>
            <pc:sldMk cId="4111575943" sldId="734"/>
            <ac:cxnSpMk id="5" creationId="{912161D9-88BF-89F9-B970-A58530E955E3}"/>
          </ac:cxnSpMkLst>
        </pc:cxnChg>
      </pc:sldChg>
      <pc:sldChg chg="modSp add mod">
        <pc:chgData name="Pastor Zach Dudenhofer" userId="c4a63011-f6e8-401d-b235-a1891ff3d58e" providerId="ADAL" clId="{1BECED73-2107-4B1E-9E7C-6FBFD1CA9E03}" dt="2025-01-10T22:57:17.760" v="665" actId="20577"/>
        <pc:sldMkLst>
          <pc:docMk/>
          <pc:sldMk cId="971577339" sldId="735"/>
        </pc:sldMkLst>
        <pc:spChg chg="mod">
          <ac:chgData name="Pastor Zach Dudenhofer" userId="c4a63011-f6e8-401d-b235-a1891ff3d58e" providerId="ADAL" clId="{1BECED73-2107-4B1E-9E7C-6FBFD1CA9E03}" dt="2025-01-10T22:57:17.760" v="665" actId="20577"/>
          <ac:spMkLst>
            <pc:docMk/>
            <pc:sldMk cId="971577339" sldId="735"/>
            <ac:spMk id="2" creationId="{9725AC5F-A538-3B8D-AB2A-8E2086C93F5D}"/>
          </ac:spMkLst>
        </pc:spChg>
      </pc:sldChg>
      <pc:sldChg chg="modSp add mod">
        <pc:chgData name="Pastor Zach Dudenhofer" userId="c4a63011-f6e8-401d-b235-a1891ff3d58e" providerId="ADAL" clId="{1BECED73-2107-4B1E-9E7C-6FBFD1CA9E03}" dt="2025-01-10T23:00:18.527" v="705" actId="207"/>
        <pc:sldMkLst>
          <pc:docMk/>
          <pc:sldMk cId="3724410043" sldId="736"/>
        </pc:sldMkLst>
        <pc:spChg chg="mod">
          <ac:chgData name="Pastor Zach Dudenhofer" userId="c4a63011-f6e8-401d-b235-a1891ff3d58e" providerId="ADAL" clId="{1BECED73-2107-4B1E-9E7C-6FBFD1CA9E03}" dt="2025-01-10T23:00:18.527" v="705" actId="207"/>
          <ac:spMkLst>
            <pc:docMk/>
            <pc:sldMk cId="3724410043" sldId="736"/>
            <ac:spMk id="2" creationId="{9725AC5F-A538-3B8D-AB2A-8E2086C93F5D}"/>
          </ac:spMkLst>
        </pc:spChg>
        <pc:spChg chg="mod">
          <ac:chgData name="Pastor Zach Dudenhofer" userId="c4a63011-f6e8-401d-b235-a1891ff3d58e" providerId="ADAL" clId="{1BECED73-2107-4B1E-9E7C-6FBFD1CA9E03}" dt="2025-01-10T23:00:11.506" v="704" actId="207"/>
          <ac:spMkLst>
            <pc:docMk/>
            <pc:sldMk cId="3724410043" sldId="736"/>
            <ac:spMk id="3" creationId="{E0C6A70B-0872-8155-CCE0-3F2601365044}"/>
          </ac:spMkLst>
        </pc:spChg>
      </pc:sldChg>
      <pc:sldChg chg="modSp add mod">
        <pc:chgData name="Pastor Zach Dudenhofer" userId="c4a63011-f6e8-401d-b235-a1891ff3d58e" providerId="ADAL" clId="{1BECED73-2107-4B1E-9E7C-6FBFD1CA9E03}" dt="2025-01-10T23:00:56.017" v="708" actId="115"/>
        <pc:sldMkLst>
          <pc:docMk/>
          <pc:sldMk cId="48063605" sldId="737"/>
        </pc:sldMkLst>
        <pc:spChg chg="mod">
          <ac:chgData name="Pastor Zach Dudenhofer" userId="c4a63011-f6e8-401d-b235-a1891ff3d58e" providerId="ADAL" clId="{1BECED73-2107-4B1E-9E7C-6FBFD1CA9E03}" dt="2025-01-10T23:00:56.017" v="708" actId="115"/>
          <ac:spMkLst>
            <pc:docMk/>
            <pc:sldMk cId="48063605" sldId="737"/>
            <ac:spMk id="3" creationId="{E0C6A70B-0872-8155-CCE0-3F2601365044}"/>
          </ac:spMkLst>
        </pc:spChg>
      </pc:sldChg>
      <pc:sldChg chg="modSp add mod">
        <pc:chgData name="Pastor Zach Dudenhofer" userId="c4a63011-f6e8-401d-b235-a1891ff3d58e" providerId="ADAL" clId="{1BECED73-2107-4B1E-9E7C-6FBFD1CA9E03}" dt="2025-01-10T23:01:12.511" v="713" actId="115"/>
        <pc:sldMkLst>
          <pc:docMk/>
          <pc:sldMk cId="2478442282" sldId="738"/>
        </pc:sldMkLst>
        <pc:spChg chg="mod">
          <ac:chgData name="Pastor Zach Dudenhofer" userId="c4a63011-f6e8-401d-b235-a1891ff3d58e" providerId="ADAL" clId="{1BECED73-2107-4B1E-9E7C-6FBFD1CA9E03}" dt="2025-01-10T23:01:12.511" v="713" actId="115"/>
          <ac:spMkLst>
            <pc:docMk/>
            <pc:sldMk cId="2478442282" sldId="738"/>
            <ac:spMk id="3" creationId="{E0C6A70B-0872-8155-CCE0-3F2601365044}"/>
          </ac:spMkLst>
        </pc:spChg>
      </pc:sldChg>
      <pc:sldChg chg="modSp add mod">
        <pc:chgData name="Pastor Zach Dudenhofer" userId="c4a63011-f6e8-401d-b235-a1891ff3d58e" providerId="ADAL" clId="{1BECED73-2107-4B1E-9E7C-6FBFD1CA9E03}" dt="2025-01-10T23:01:31.951" v="718" actId="115"/>
        <pc:sldMkLst>
          <pc:docMk/>
          <pc:sldMk cId="679773994" sldId="739"/>
        </pc:sldMkLst>
        <pc:spChg chg="mod">
          <ac:chgData name="Pastor Zach Dudenhofer" userId="c4a63011-f6e8-401d-b235-a1891ff3d58e" providerId="ADAL" clId="{1BECED73-2107-4B1E-9E7C-6FBFD1CA9E03}" dt="2025-01-10T23:01:31.951" v="718" actId="115"/>
          <ac:spMkLst>
            <pc:docMk/>
            <pc:sldMk cId="679773994" sldId="739"/>
            <ac:spMk id="3" creationId="{E0C6A70B-0872-8155-CCE0-3F2601365044}"/>
          </ac:spMkLst>
        </pc:spChg>
      </pc:sldChg>
      <pc:sldChg chg="addSp modSp add mod">
        <pc:chgData name="Pastor Zach Dudenhofer" userId="c4a63011-f6e8-401d-b235-a1891ff3d58e" providerId="ADAL" clId="{1BECED73-2107-4B1E-9E7C-6FBFD1CA9E03}" dt="2025-01-10T23:05:34.303" v="848" actId="20577"/>
        <pc:sldMkLst>
          <pc:docMk/>
          <pc:sldMk cId="2020554586" sldId="740"/>
        </pc:sldMkLst>
        <pc:spChg chg="add mod">
          <ac:chgData name="Pastor Zach Dudenhofer" userId="c4a63011-f6e8-401d-b235-a1891ff3d58e" providerId="ADAL" clId="{1BECED73-2107-4B1E-9E7C-6FBFD1CA9E03}" dt="2025-01-10T23:05:34.303" v="848" actId="20577"/>
          <ac:spMkLst>
            <pc:docMk/>
            <pc:sldMk cId="2020554586" sldId="740"/>
            <ac:spMk id="4" creationId="{667C2337-037A-762A-13D7-927B83E9E69A}"/>
          </ac:spMkLst>
        </pc:spChg>
        <pc:cxnChg chg="add mod">
          <ac:chgData name="Pastor Zach Dudenhofer" userId="c4a63011-f6e8-401d-b235-a1891ff3d58e" providerId="ADAL" clId="{1BECED73-2107-4B1E-9E7C-6FBFD1CA9E03}" dt="2025-01-10T23:04:27.071" v="836" actId="1036"/>
          <ac:cxnSpMkLst>
            <pc:docMk/>
            <pc:sldMk cId="2020554586" sldId="740"/>
            <ac:cxnSpMk id="5" creationId="{ED5B87AE-7FA4-2B97-EC00-9C66A121C357}"/>
          </ac:cxnSpMkLst>
        </pc:cxnChg>
      </pc:sldChg>
      <pc:sldChg chg="modSp add mod">
        <pc:chgData name="Pastor Zach Dudenhofer" userId="c4a63011-f6e8-401d-b235-a1891ff3d58e" providerId="ADAL" clId="{1BECED73-2107-4B1E-9E7C-6FBFD1CA9E03}" dt="2025-01-10T23:07:43.477" v="926" actId="1036"/>
        <pc:sldMkLst>
          <pc:docMk/>
          <pc:sldMk cId="1144725449" sldId="741"/>
        </pc:sldMkLst>
        <pc:spChg chg="mod">
          <ac:chgData name="Pastor Zach Dudenhofer" userId="c4a63011-f6e8-401d-b235-a1891ff3d58e" providerId="ADAL" clId="{1BECED73-2107-4B1E-9E7C-6FBFD1CA9E03}" dt="2025-01-10T23:06:48.869" v="851" actId="115"/>
          <ac:spMkLst>
            <pc:docMk/>
            <pc:sldMk cId="1144725449" sldId="741"/>
            <ac:spMk id="3" creationId="{E0C6A70B-0872-8155-CCE0-3F2601365044}"/>
          </ac:spMkLst>
        </pc:spChg>
        <pc:spChg chg="mod">
          <ac:chgData name="Pastor Zach Dudenhofer" userId="c4a63011-f6e8-401d-b235-a1891ff3d58e" providerId="ADAL" clId="{1BECED73-2107-4B1E-9E7C-6FBFD1CA9E03}" dt="2025-01-10T23:07:43.477" v="926" actId="1036"/>
          <ac:spMkLst>
            <pc:docMk/>
            <pc:sldMk cId="1144725449" sldId="741"/>
            <ac:spMk id="4" creationId="{667C2337-037A-762A-13D7-927B83E9E69A}"/>
          </ac:spMkLst>
        </pc:spChg>
        <pc:cxnChg chg="mod">
          <ac:chgData name="Pastor Zach Dudenhofer" userId="c4a63011-f6e8-401d-b235-a1891ff3d58e" providerId="ADAL" clId="{1BECED73-2107-4B1E-9E7C-6FBFD1CA9E03}" dt="2025-01-10T23:07:43.477" v="926" actId="1036"/>
          <ac:cxnSpMkLst>
            <pc:docMk/>
            <pc:sldMk cId="1144725449" sldId="741"/>
            <ac:cxnSpMk id="5" creationId="{ED5B87AE-7FA4-2B97-EC00-9C66A121C357}"/>
          </ac:cxnSpMkLst>
        </pc:cxnChg>
      </pc:sldChg>
    </pc:docChg>
  </pc:docChgLst>
  <pc:docChgLst>
    <pc:chgData name="Pastor Zach Dudenhofer" userId="c4a63011-f6e8-401d-b235-a1891ff3d58e" providerId="ADAL" clId="{BC78D6E5-28ED-48C8-B3D6-10A4A0696316}"/>
    <pc:docChg chg="undo custSel addSld delSld modSld sldOrd">
      <pc:chgData name="Pastor Zach Dudenhofer" userId="c4a63011-f6e8-401d-b235-a1891ff3d58e" providerId="ADAL" clId="{BC78D6E5-28ED-48C8-B3D6-10A4A0696316}" dt="2024-10-18T19:23:01.800" v="637" actId="27614"/>
      <pc:docMkLst>
        <pc:docMk/>
      </pc:docMkLst>
      <pc:sldChg chg="addSp delSp modSp mod">
        <pc:chgData name="Pastor Zach Dudenhofer" userId="c4a63011-f6e8-401d-b235-a1891ff3d58e" providerId="ADAL" clId="{BC78D6E5-28ED-48C8-B3D6-10A4A0696316}" dt="2024-10-18T19:23:01.800" v="637" actId="27614"/>
        <pc:sldMkLst>
          <pc:docMk/>
          <pc:sldMk cId="1649534806" sldId="553"/>
        </pc:sldMkLst>
        <pc:picChg chg="add mod">
          <ac:chgData name="Pastor Zach Dudenhofer" userId="c4a63011-f6e8-401d-b235-a1891ff3d58e" providerId="ADAL" clId="{BC78D6E5-28ED-48C8-B3D6-10A4A0696316}" dt="2024-10-18T19:23:01.800" v="637" actId="27614"/>
          <ac:picMkLst>
            <pc:docMk/>
            <pc:sldMk cId="1649534806" sldId="553"/>
            <ac:picMk id="3" creationId="{03E2CA0F-4186-9C00-8E0D-6C60C973007E}"/>
          </ac:picMkLst>
        </pc:picChg>
        <pc:picChg chg="del">
          <ac:chgData name="Pastor Zach Dudenhofer" userId="c4a63011-f6e8-401d-b235-a1891ff3d58e" providerId="ADAL" clId="{BC78D6E5-28ED-48C8-B3D6-10A4A0696316}" dt="2024-10-18T19:22:58.240" v="635" actId="478"/>
          <ac:picMkLst>
            <pc:docMk/>
            <pc:sldMk cId="1649534806" sldId="553"/>
            <ac:picMk id="6" creationId="{C97B070D-D529-1064-10BB-09A9CE297EBE}"/>
          </ac:picMkLst>
        </pc:picChg>
      </pc:sldChg>
      <pc:sldChg chg="delSp mod">
        <pc:chgData name="Pastor Zach Dudenhofer" userId="c4a63011-f6e8-401d-b235-a1891ff3d58e" providerId="ADAL" clId="{BC78D6E5-28ED-48C8-B3D6-10A4A0696316}" dt="2024-10-18T18:49:00.835" v="6" actId="478"/>
        <pc:sldMkLst>
          <pc:docMk/>
          <pc:sldMk cId="1587740660" sldId="558"/>
        </pc:sldMkLst>
        <pc:spChg chg="del">
          <ac:chgData name="Pastor Zach Dudenhofer" userId="c4a63011-f6e8-401d-b235-a1891ff3d58e" providerId="ADAL" clId="{BC78D6E5-28ED-48C8-B3D6-10A4A0696316}" dt="2024-10-18T18:49:00.835" v="6" actId="478"/>
          <ac:spMkLst>
            <pc:docMk/>
            <pc:sldMk cId="1587740660" sldId="558"/>
            <ac:spMk id="4" creationId="{D8892DF1-BC2F-1093-86A2-81E86CB0112C}"/>
          </ac:spMkLst>
        </pc:spChg>
        <pc:cxnChg chg="del">
          <ac:chgData name="Pastor Zach Dudenhofer" userId="c4a63011-f6e8-401d-b235-a1891ff3d58e" providerId="ADAL" clId="{BC78D6E5-28ED-48C8-B3D6-10A4A0696316}" dt="2024-10-18T18:49:00.835" v="6" actId="478"/>
          <ac:cxnSpMkLst>
            <pc:docMk/>
            <pc:sldMk cId="1587740660" sldId="558"/>
            <ac:cxnSpMk id="5" creationId="{6B49E4F9-3F40-420A-E841-0D567EB4834E}"/>
          </ac:cxnSpMkLst>
        </pc:cxnChg>
      </pc:sldChg>
      <pc:sldChg chg="del">
        <pc:chgData name="Pastor Zach Dudenhofer" userId="c4a63011-f6e8-401d-b235-a1891ff3d58e" providerId="ADAL" clId="{BC78D6E5-28ED-48C8-B3D6-10A4A0696316}" dt="2024-10-18T19:21:27.044" v="634" actId="47"/>
        <pc:sldMkLst>
          <pc:docMk/>
          <pc:sldMk cId="4251569869" sldId="559"/>
        </pc:sldMkLst>
      </pc:sldChg>
      <pc:sldChg chg="del">
        <pc:chgData name="Pastor Zach Dudenhofer" userId="c4a63011-f6e8-401d-b235-a1891ff3d58e" providerId="ADAL" clId="{BC78D6E5-28ED-48C8-B3D6-10A4A0696316}" dt="2024-10-18T19:21:27.044" v="634" actId="47"/>
        <pc:sldMkLst>
          <pc:docMk/>
          <pc:sldMk cId="3773169518" sldId="560"/>
        </pc:sldMkLst>
      </pc:sldChg>
      <pc:sldChg chg="del">
        <pc:chgData name="Pastor Zach Dudenhofer" userId="c4a63011-f6e8-401d-b235-a1891ff3d58e" providerId="ADAL" clId="{BC78D6E5-28ED-48C8-B3D6-10A4A0696316}" dt="2024-10-18T19:21:27.044" v="634" actId="47"/>
        <pc:sldMkLst>
          <pc:docMk/>
          <pc:sldMk cId="3771123877" sldId="561"/>
        </pc:sldMkLst>
      </pc:sldChg>
      <pc:sldChg chg="del">
        <pc:chgData name="Pastor Zach Dudenhofer" userId="c4a63011-f6e8-401d-b235-a1891ff3d58e" providerId="ADAL" clId="{BC78D6E5-28ED-48C8-B3D6-10A4A0696316}" dt="2024-10-18T19:21:27.044" v="634" actId="47"/>
        <pc:sldMkLst>
          <pc:docMk/>
          <pc:sldMk cId="1896766382" sldId="562"/>
        </pc:sldMkLst>
      </pc:sldChg>
      <pc:sldChg chg="del">
        <pc:chgData name="Pastor Zach Dudenhofer" userId="c4a63011-f6e8-401d-b235-a1891ff3d58e" providerId="ADAL" clId="{BC78D6E5-28ED-48C8-B3D6-10A4A0696316}" dt="2024-10-18T19:21:27.044" v="634" actId="47"/>
        <pc:sldMkLst>
          <pc:docMk/>
          <pc:sldMk cId="1824264614" sldId="563"/>
        </pc:sldMkLst>
      </pc:sldChg>
      <pc:sldChg chg="modSp add mod ord">
        <pc:chgData name="Pastor Zach Dudenhofer" userId="c4a63011-f6e8-401d-b235-a1891ff3d58e" providerId="ADAL" clId="{BC78D6E5-28ED-48C8-B3D6-10A4A0696316}" dt="2024-10-18T18:47:32.772" v="3"/>
        <pc:sldMkLst>
          <pc:docMk/>
          <pc:sldMk cId="3500975456" sldId="564"/>
        </pc:sldMkLst>
        <pc:spChg chg="mod">
          <ac:chgData name="Pastor Zach Dudenhofer" userId="c4a63011-f6e8-401d-b235-a1891ff3d58e" providerId="ADAL" clId="{BC78D6E5-28ED-48C8-B3D6-10A4A0696316}" dt="2024-10-18T18:47:30.729" v="1" actId="20577"/>
          <ac:spMkLst>
            <pc:docMk/>
            <pc:sldMk cId="3500975456" sldId="564"/>
            <ac:spMk id="3" creationId="{E0C6A70B-0872-8155-CCE0-3F2601365044}"/>
          </ac:spMkLst>
        </pc:spChg>
      </pc:sldChg>
      <pc:sldChg chg="modSp add mod">
        <pc:chgData name="Pastor Zach Dudenhofer" userId="c4a63011-f6e8-401d-b235-a1891ff3d58e" providerId="ADAL" clId="{BC78D6E5-28ED-48C8-B3D6-10A4A0696316}" dt="2024-10-18T18:49:37.417" v="50" actId="404"/>
        <pc:sldMkLst>
          <pc:docMk/>
          <pc:sldMk cId="563254112" sldId="565"/>
        </pc:sldMkLst>
        <pc:spChg chg="mod">
          <ac:chgData name="Pastor Zach Dudenhofer" userId="c4a63011-f6e8-401d-b235-a1891ff3d58e" providerId="ADAL" clId="{BC78D6E5-28ED-48C8-B3D6-10A4A0696316}" dt="2024-10-18T18:49:37.417" v="50" actId="404"/>
          <ac:spMkLst>
            <pc:docMk/>
            <pc:sldMk cId="563254112" sldId="565"/>
            <ac:spMk id="2" creationId="{9725AC5F-A538-3B8D-AB2A-8E2086C93F5D}"/>
          </ac:spMkLst>
        </pc:spChg>
      </pc:sldChg>
      <pc:sldChg chg="add del">
        <pc:chgData name="Pastor Zach Dudenhofer" userId="c4a63011-f6e8-401d-b235-a1891ff3d58e" providerId="ADAL" clId="{BC78D6E5-28ED-48C8-B3D6-10A4A0696316}" dt="2024-10-18T18:48:57.504" v="5" actId="47"/>
        <pc:sldMkLst>
          <pc:docMk/>
          <pc:sldMk cId="837613855" sldId="565"/>
        </pc:sldMkLst>
      </pc:sldChg>
      <pc:sldChg chg="addSp modSp add mod">
        <pc:chgData name="Pastor Zach Dudenhofer" userId="c4a63011-f6e8-401d-b235-a1891ff3d58e" providerId="ADAL" clId="{BC78D6E5-28ED-48C8-B3D6-10A4A0696316}" dt="2024-10-18T18:55:11.436" v="205" actId="1035"/>
        <pc:sldMkLst>
          <pc:docMk/>
          <pc:sldMk cId="2644476265" sldId="566"/>
        </pc:sldMkLst>
        <pc:spChg chg="mod">
          <ac:chgData name="Pastor Zach Dudenhofer" userId="c4a63011-f6e8-401d-b235-a1891ff3d58e" providerId="ADAL" clId="{BC78D6E5-28ED-48C8-B3D6-10A4A0696316}" dt="2024-10-18T18:50:59.027" v="54" actId="115"/>
          <ac:spMkLst>
            <pc:docMk/>
            <pc:sldMk cId="2644476265" sldId="566"/>
            <ac:spMk id="3" creationId="{E0C6A70B-0872-8155-CCE0-3F2601365044}"/>
          </ac:spMkLst>
        </pc:spChg>
        <pc:spChg chg="add mod">
          <ac:chgData name="Pastor Zach Dudenhofer" userId="c4a63011-f6e8-401d-b235-a1891ff3d58e" providerId="ADAL" clId="{BC78D6E5-28ED-48C8-B3D6-10A4A0696316}" dt="2024-10-18T18:55:11.436" v="205" actId="1035"/>
          <ac:spMkLst>
            <pc:docMk/>
            <pc:sldMk cId="2644476265" sldId="566"/>
            <ac:spMk id="4" creationId="{336DA807-D975-CE58-A8D8-2CE2376A8B6F}"/>
          </ac:spMkLst>
        </pc:spChg>
        <pc:cxnChg chg="add mod">
          <ac:chgData name="Pastor Zach Dudenhofer" userId="c4a63011-f6e8-401d-b235-a1891ff3d58e" providerId="ADAL" clId="{BC78D6E5-28ED-48C8-B3D6-10A4A0696316}" dt="2024-10-18T18:55:11.436" v="205" actId="1035"/>
          <ac:cxnSpMkLst>
            <pc:docMk/>
            <pc:sldMk cId="2644476265" sldId="566"/>
            <ac:cxnSpMk id="5" creationId="{3207C084-DE98-4408-DB38-F1B446BB3AE6}"/>
          </ac:cxnSpMkLst>
        </pc:cxnChg>
      </pc:sldChg>
      <pc:sldChg chg="modSp add mod">
        <pc:chgData name="Pastor Zach Dudenhofer" userId="c4a63011-f6e8-401d-b235-a1891ff3d58e" providerId="ADAL" clId="{BC78D6E5-28ED-48C8-B3D6-10A4A0696316}" dt="2024-10-18T19:00:40.664" v="279" actId="1035"/>
        <pc:sldMkLst>
          <pc:docMk/>
          <pc:sldMk cId="1475965745" sldId="567"/>
        </pc:sldMkLst>
        <pc:spChg chg="mod">
          <ac:chgData name="Pastor Zach Dudenhofer" userId="c4a63011-f6e8-401d-b235-a1891ff3d58e" providerId="ADAL" clId="{BC78D6E5-28ED-48C8-B3D6-10A4A0696316}" dt="2024-10-18T18:59:56.972" v="211" actId="113"/>
          <ac:spMkLst>
            <pc:docMk/>
            <pc:sldMk cId="1475965745" sldId="567"/>
            <ac:spMk id="3" creationId="{E0C6A70B-0872-8155-CCE0-3F2601365044}"/>
          </ac:spMkLst>
        </pc:spChg>
        <pc:spChg chg="mod">
          <ac:chgData name="Pastor Zach Dudenhofer" userId="c4a63011-f6e8-401d-b235-a1891ff3d58e" providerId="ADAL" clId="{BC78D6E5-28ED-48C8-B3D6-10A4A0696316}" dt="2024-10-18T19:00:40.664" v="279" actId="1035"/>
          <ac:spMkLst>
            <pc:docMk/>
            <pc:sldMk cId="1475965745" sldId="567"/>
            <ac:spMk id="4" creationId="{336DA807-D975-CE58-A8D8-2CE2376A8B6F}"/>
          </ac:spMkLst>
        </pc:spChg>
        <pc:cxnChg chg="mod">
          <ac:chgData name="Pastor Zach Dudenhofer" userId="c4a63011-f6e8-401d-b235-a1891ff3d58e" providerId="ADAL" clId="{BC78D6E5-28ED-48C8-B3D6-10A4A0696316}" dt="2024-10-18T19:00:40.664" v="279" actId="1035"/>
          <ac:cxnSpMkLst>
            <pc:docMk/>
            <pc:sldMk cId="1475965745" sldId="567"/>
            <ac:cxnSpMk id="5" creationId="{3207C084-DE98-4408-DB38-F1B446BB3AE6}"/>
          </ac:cxnSpMkLst>
        </pc:cxnChg>
      </pc:sldChg>
      <pc:sldChg chg="modSp add mod">
        <pc:chgData name="Pastor Zach Dudenhofer" userId="c4a63011-f6e8-401d-b235-a1891ff3d58e" providerId="ADAL" clId="{BC78D6E5-28ED-48C8-B3D6-10A4A0696316}" dt="2024-10-18T19:04:56.892" v="308" actId="115"/>
        <pc:sldMkLst>
          <pc:docMk/>
          <pc:sldMk cId="4046419362" sldId="568"/>
        </pc:sldMkLst>
        <pc:spChg chg="mod">
          <ac:chgData name="Pastor Zach Dudenhofer" userId="c4a63011-f6e8-401d-b235-a1891ff3d58e" providerId="ADAL" clId="{BC78D6E5-28ED-48C8-B3D6-10A4A0696316}" dt="2024-10-18T19:04:28.474" v="304" actId="20577"/>
          <ac:spMkLst>
            <pc:docMk/>
            <pc:sldMk cId="4046419362" sldId="568"/>
            <ac:spMk id="2" creationId="{9725AC5F-A538-3B8D-AB2A-8E2086C93F5D}"/>
          </ac:spMkLst>
        </pc:spChg>
        <pc:spChg chg="mod">
          <ac:chgData name="Pastor Zach Dudenhofer" userId="c4a63011-f6e8-401d-b235-a1891ff3d58e" providerId="ADAL" clId="{BC78D6E5-28ED-48C8-B3D6-10A4A0696316}" dt="2024-10-18T19:04:56.892" v="308" actId="115"/>
          <ac:spMkLst>
            <pc:docMk/>
            <pc:sldMk cId="4046419362" sldId="568"/>
            <ac:spMk id="3" creationId="{E0C6A70B-0872-8155-CCE0-3F2601365044}"/>
          </ac:spMkLst>
        </pc:spChg>
      </pc:sldChg>
      <pc:sldChg chg="addSp modSp add mod">
        <pc:chgData name="Pastor Zach Dudenhofer" userId="c4a63011-f6e8-401d-b235-a1891ff3d58e" providerId="ADAL" clId="{BC78D6E5-28ED-48C8-B3D6-10A4A0696316}" dt="2024-10-18T19:06:16.123" v="352" actId="20577"/>
        <pc:sldMkLst>
          <pc:docMk/>
          <pc:sldMk cId="251724200" sldId="569"/>
        </pc:sldMkLst>
        <pc:spChg chg="mod">
          <ac:chgData name="Pastor Zach Dudenhofer" userId="c4a63011-f6e8-401d-b235-a1891ff3d58e" providerId="ADAL" clId="{BC78D6E5-28ED-48C8-B3D6-10A4A0696316}" dt="2024-10-18T19:05:04.212" v="311" actId="115"/>
          <ac:spMkLst>
            <pc:docMk/>
            <pc:sldMk cId="251724200" sldId="569"/>
            <ac:spMk id="3" creationId="{E0C6A70B-0872-8155-CCE0-3F2601365044}"/>
          </ac:spMkLst>
        </pc:spChg>
        <pc:spChg chg="add mod">
          <ac:chgData name="Pastor Zach Dudenhofer" userId="c4a63011-f6e8-401d-b235-a1891ff3d58e" providerId="ADAL" clId="{BC78D6E5-28ED-48C8-B3D6-10A4A0696316}" dt="2024-10-18T19:06:16.123" v="352" actId="20577"/>
          <ac:spMkLst>
            <pc:docMk/>
            <pc:sldMk cId="251724200" sldId="569"/>
            <ac:spMk id="4" creationId="{EE11F460-AD00-7B2F-BE58-A7F78ED6E59E}"/>
          </ac:spMkLst>
        </pc:spChg>
        <pc:cxnChg chg="add mod">
          <ac:chgData name="Pastor Zach Dudenhofer" userId="c4a63011-f6e8-401d-b235-a1891ff3d58e" providerId="ADAL" clId="{BC78D6E5-28ED-48C8-B3D6-10A4A0696316}" dt="2024-10-18T19:05:09.766" v="312"/>
          <ac:cxnSpMkLst>
            <pc:docMk/>
            <pc:sldMk cId="251724200" sldId="569"/>
            <ac:cxnSpMk id="5" creationId="{2C6B0581-F479-916C-B282-C47198EC385C}"/>
          </ac:cxnSpMkLst>
        </pc:cxnChg>
      </pc:sldChg>
      <pc:sldChg chg="addSp delSp modSp add mod">
        <pc:chgData name="Pastor Zach Dudenhofer" userId="c4a63011-f6e8-401d-b235-a1891ff3d58e" providerId="ADAL" clId="{BC78D6E5-28ED-48C8-B3D6-10A4A0696316}" dt="2024-10-18T19:10:54.818" v="446" actId="1036"/>
        <pc:sldMkLst>
          <pc:docMk/>
          <pc:sldMk cId="650755987" sldId="570"/>
        </pc:sldMkLst>
        <pc:grpChg chg="add del mod">
          <ac:chgData name="Pastor Zach Dudenhofer" userId="c4a63011-f6e8-401d-b235-a1891ff3d58e" providerId="ADAL" clId="{BC78D6E5-28ED-48C8-B3D6-10A4A0696316}" dt="2024-10-18T19:10:23.693" v="417" actId="165"/>
          <ac:grpSpMkLst>
            <pc:docMk/>
            <pc:sldMk cId="650755987" sldId="570"/>
            <ac:grpSpMk id="10" creationId="{58853C6C-BFCC-C22C-4F4C-A9D62C7F5400}"/>
          </ac:grpSpMkLst>
        </pc:grpChg>
        <pc:picChg chg="add mod ord topLvl modCrop">
          <ac:chgData name="Pastor Zach Dudenhofer" userId="c4a63011-f6e8-401d-b235-a1891ff3d58e" providerId="ADAL" clId="{BC78D6E5-28ED-48C8-B3D6-10A4A0696316}" dt="2024-10-18T19:10:54.818" v="446" actId="1036"/>
          <ac:picMkLst>
            <pc:docMk/>
            <pc:sldMk cId="650755987" sldId="570"/>
            <ac:picMk id="7" creationId="{5F44FAD0-CF23-DD8E-D1FB-A0BDE01AE2E8}"/>
          </ac:picMkLst>
        </pc:picChg>
        <pc:picChg chg="add mod topLvl modCrop">
          <ac:chgData name="Pastor Zach Dudenhofer" userId="c4a63011-f6e8-401d-b235-a1891ff3d58e" providerId="ADAL" clId="{BC78D6E5-28ED-48C8-B3D6-10A4A0696316}" dt="2024-10-18T19:10:54.818" v="446" actId="1036"/>
          <ac:picMkLst>
            <pc:docMk/>
            <pc:sldMk cId="650755987" sldId="570"/>
            <ac:picMk id="9" creationId="{B5063E8B-4153-65B4-F253-56E1EB684773}"/>
          </ac:picMkLst>
        </pc:picChg>
      </pc:sldChg>
      <pc:sldChg chg="delSp modSp add mod">
        <pc:chgData name="Pastor Zach Dudenhofer" userId="c4a63011-f6e8-401d-b235-a1891ff3d58e" providerId="ADAL" clId="{BC78D6E5-28ED-48C8-B3D6-10A4A0696316}" dt="2024-10-18T19:12:47.930" v="452" actId="478"/>
        <pc:sldMkLst>
          <pc:docMk/>
          <pc:sldMk cId="1136104234" sldId="571"/>
        </pc:sldMkLst>
        <pc:spChg chg="mod">
          <ac:chgData name="Pastor Zach Dudenhofer" userId="c4a63011-f6e8-401d-b235-a1891ff3d58e" providerId="ADAL" clId="{BC78D6E5-28ED-48C8-B3D6-10A4A0696316}" dt="2024-10-18T19:12:44.379" v="451" actId="115"/>
          <ac:spMkLst>
            <pc:docMk/>
            <pc:sldMk cId="1136104234" sldId="571"/>
            <ac:spMk id="3" creationId="{E0C6A70B-0872-8155-CCE0-3F2601365044}"/>
          </ac:spMkLst>
        </pc:spChg>
        <pc:spChg chg="del">
          <ac:chgData name="Pastor Zach Dudenhofer" userId="c4a63011-f6e8-401d-b235-a1891ff3d58e" providerId="ADAL" clId="{BC78D6E5-28ED-48C8-B3D6-10A4A0696316}" dt="2024-10-18T19:12:47.930" v="452" actId="478"/>
          <ac:spMkLst>
            <pc:docMk/>
            <pc:sldMk cId="1136104234" sldId="571"/>
            <ac:spMk id="4" creationId="{EE11F460-AD00-7B2F-BE58-A7F78ED6E59E}"/>
          </ac:spMkLst>
        </pc:spChg>
        <pc:cxnChg chg="del">
          <ac:chgData name="Pastor Zach Dudenhofer" userId="c4a63011-f6e8-401d-b235-a1891ff3d58e" providerId="ADAL" clId="{BC78D6E5-28ED-48C8-B3D6-10A4A0696316}" dt="2024-10-18T19:12:47.930" v="452" actId="478"/>
          <ac:cxnSpMkLst>
            <pc:docMk/>
            <pc:sldMk cId="1136104234" sldId="571"/>
            <ac:cxnSpMk id="5" creationId="{2C6B0581-F479-916C-B282-C47198EC385C}"/>
          </ac:cxnSpMkLst>
        </pc:cxnChg>
      </pc:sldChg>
      <pc:sldChg chg="modSp add mod">
        <pc:chgData name="Pastor Zach Dudenhofer" userId="c4a63011-f6e8-401d-b235-a1891ff3d58e" providerId="ADAL" clId="{BC78D6E5-28ED-48C8-B3D6-10A4A0696316}" dt="2024-10-18T19:13:23.698" v="457" actId="115"/>
        <pc:sldMkLst>
          <pc:docMk/>
          <pc:sldMk cId="789912999" sldId="572"/>
        </pc:sldMkLst>
        <pc:spChg chg="mod">
          <ac:chgData name="Pastor Zach Dudenhofer" userId="c4a63011-f6e8-401d-b235-a1891ff3d58e" providerId="ADAL" clId="{BC78D6E5-28ED-48C8-B3D6-10A4A0696316}" dt="2024-10-18T19:13:23.698" v="457" actId="115"/>
          <ac:spMkLst>
            <pc:docMk/>
            <pc:sldMk cId="789912999" sldId="572"/>
            <ac:spMk id="3" creationId="{E0C6A70B-0872-8155-CCE0-3F2601365044}"/>
          </ac:spMkLst>
        </pc:spChg>
      </pc:sldChg>
      <pc:sldChg chg="modSp add mod">
        <pc:chgData name="Pastor Zach Dudenhofer" userId="c4a63011-f6e8-401d-b235-a1891ff3d58e" providerId="ADAL" clId="{BC78D6E5-28ED-48C8-B3D6-10A4A0696316}" dt="2024-10-18T19:13:51.843" v="464" actId="115"/>
        <pc:sldMkLst>
          <pc:docMk/>
          <pc:sldMk cId="3682166397" sldId="573"/>
        </pc:sldMkLst>
        <pc:spChg chg="mod">
          <ac:chgData name="Pastor Zach Dudenhofer" userId="c4a63011-f6e8-401d-b235-a1891ff3d58e" providerId="ADAL" clId="{BC78D6E5-28ED-48C8-B3D6-10A4A0696316}" dt="2024-10-18T19:13:51.843" v="464" actId="115"/>
          <ac:spMkLst>
            <pc:docMk/>
            <pc:sldMk cId="3682166397" sldId="573"/>
            <ac:spMk id="3" creationId="{E0C6A70B-0872-8155-CCE0-3F2601365044}"/>
          </ac:spMkLst>
        </pc:spChg>
      </pc:sldChg>
      <pc:sldChg chg="addSp modSp add mod">
        <pc:chgData name="Pastor Zach Dudenhofer" userId="c4a63011-f6e8-401d-b235-a1891ff3d58e" providerId="ADAL" clId="{BC78D6E5-28ED-48C8-B3D6-10A4A0696316}" dt="2024-10-18T19:21:21.528" v="633" actId="1035"/>
        <pc:sldMkLst>
          <pc:docMk/>
          <pc:sldMk cId="3493020507" sldId="574"/>
        </pc:sldMkLst>
        <pc:spChg chg="mod">
          <ac:chgData name="Pastor Zach Dudenhofer" userId="c4a63011-f6e8-401d-b235-a1891ff3d58e" providerId="ADAL" clId="{BC78D6E5-28ED-48C8-B3D6-10A4A0696316}" dt="2024-10-18T19:14:27.865" v="469" actId="115"/>
          <ac:spMkLst>
            <pc:docMk/>
            <pc:sldMk cId="3493020507" sldId="574"/>
            <ac:spMk id="3" creationId="{E0C6A70B-0872-8155-CCE0-3F2601365044}"/>
          </ac:spMkLst>
        </pc:spChg>
        <pc:spChg chg="add mod">
          <ac:chgData name="Pastor Zach Dudenhofer" userId="c4a63011-f6e8-401d-b235-a1891ff3d58e" providerId="ADAL" clId="{BC78D6E5-28ED-48C8-B3D6-10A4A0696316}" dt="2024-10-18T19:21:21.528" v="633" actId="1035"/>
          <ac:spMkLst>
            <pc:docMk/>
            <pc:sldMk cId="3493020507" sldId="574"/>
            <ac:spMk id="4" creationId="{E6EBE17D-2087-16A8-7217-274A68749CDD}"/>
          </ac:spMkLst>
        </pc:spChg>
        <pc:cxnChg chg="add mod">
          <ac:chgData name="Pastor Zach Dudenhofer" userId="c4a63011-f6e8-401d-b235-a1891ff3d58e" providerId="ADAL" clId="{BC78D6E5-28ED-48C8-B3D6-10A4A0696316}" dt="2024-10-18T19:21:21.528" v="633" actId="1035"/>
          <ac:cxnSpMkLst>
            <pc:docMk/>
            <pc:sldMk cId="3493020507" sldId="574"/>
            <ac:cxnSpMk id="5" creationId="{EC5C4558-ED53-A384-FBE3-D6EC17A51104}"/>
          </ac:cxnSpMkLst>
        </pc:cxnChg>
      </pc:sldChg>
    </pc:docChg>
  </pc:docChgLst>
  <pc:docChgLst>
    <pc:chgData name="Pastor Zach Dudenhofer" userId="c4a63011-f6e8-401d-b235-a1891ff3d58e" providerId="ADAL" clId="{BE4F5003-8E8A-4314-9E01-C9A23114440C}"/>
    <pc:docChg chg="custSel addSld delSld modSld">
      <pc:chgData name="Pastor Zach Dudenhofer" userId="c4a63011-f6e8-401d-b235-a1891ff3d58e" providerId="ADAL" clId="{BE4F5003-8E8A-4314-9E01-C9A23114440C}" dt="2024-07-26T13:46:52.885" v="975" actId="962"/>
      <pc:docMkLst>
        <pc:docMk/>
      </pc:docMkLst>
      <pc:sldChg chg="modSp mod">
        <pc:chgData name="Pastor Zach Dudenhofer" userId="c4a63011-f6e8-401d-b235-a1891ff3d58e" providerId="ADAL" clId="{BE4F5003-8E8A-4314-9E01-C9A23114440C}" dt="2024-07-26T12:40:41.401" v="79" actId="20577"/>
        <pc:sldMkLst>
          <pc:docMk/>
          <pc:sldMk cId="1758669653" sldId="322"/>
        </pc:sldMkLst>
        <pc:spChg chg="mod">
          <ac:chgData name="Pastor Zach Dudenhofer" userId="c4a63011-f6e8-401d-b235-a1891ff3d58e" providerId="ADAL" clId="{BE4F5003-8E8A-4314-9E01-C9A23114440C}" dt="2024-07-26T12:40:41.401" v="79" actId="20577"/>
          <ac:spMkLst>
            <pc:docMk/>
            <pc:sldMk cId="1758669653" sldId="322"/>
            <ac:spMk id="3" creationId="{E0C6A70B-0872-8155-CCE0-3F2601365044}"/>
          </ac:spMkLst>
        </pc:spChg>
      </pc:sldChg>
      <pc:sldChg chg="addSp delSp modSp mod">
        <pc:chgData name="Pastor Zach Dudenhofer" userId="c4a63011-f6e8-401d-b235-a1891ff3d58e" providerId="ADAL" clId="{BE4F5003-8E8A-4314-9E01-C9A23114440C}" dt="2024-07-26T13:46:49.974" v="972" actId="27614"/>
        <pc:sldMkLst>
          <pc:docMk/>
          <pc:sldMk cId="927716071" sldId="338"/>
        </pc:sldMkLst>
        <pc:picChg chg="del">
          <ac:chgData name="Pastor Zach Dudenhofer" userId="c4a63011-f6e8-401d-b235-a1891ff3d58e" providerId="ADAL" clId="{BE4F5003-8E8A-4314-9E01-C9A23114440C}" dt="2024-07-26T13:46:40.051" v="969" actId="478"/>
          <ac:picMkLst>
            <pc:docMk/>
            <pc:sldMk cId="927716071" sldId="338"/>
            <ac:picMk id="3" creationId="{1F250C43-D0A5-D09E-E033-B4F534CD8E06}"/>
          </ac:picMkLst>
        </pc:picChg>
        <pc:picChg chg="add mod">
          <ac:chgData name="Pastor Zach Dudenhofer" userId="c4a63011-f6e8-401d-b235-a1891ff3d58e" providerId="ADAL" clId="{BE4F5003-8E8A-4314-9E01-C9A23114440C}" dt="2024-07-26T13:46:49.974" v="972" actId="27614"/>
          <ac:picMkLst>
            <pc:docMk/>
            <pc:sldMk cId="927716071" sldId="338"/>
            <ac:picMk id="4" creationId="{7ED55EE6-03AB-7B94-C2B4-FA838A2B27A8}"/>
          </ac:picMkLst>
        </pc:picChg>
      </pc:sldChg>
      <pc:sldChg chg="del">
        <pc:chgData name="Pastor Zach Dudenhofer" userId="c4a63011-f6e8-401d-b235-a1891ff3d58e" providerId="ADAL" clId="{BE4F5003-8E8A-4314-9E01-C9A23114440C}" dt="2024-07-26T13:42:39.115" v="968" actId="47"/>
        <pc:sldMkLst>
          <pc:docMk/>
          <pc:sldMk cId="529220683" sldId="355"/>
        </pc:sldMkLst>
      </pc:sldChg>
      <pc:sldChg chg="del">
        <pc:chgData name="Pastor Zach Dudenhofer" userId="c4a63011-f6e8-401d-b235-a1891ff3d58e" providerId="ADAL" clId="{BE4F5003-8E8A-4314-9E01-C9A23114440C}" dt="2024-07-26T13:42:39.115" v="968" actId="47"/>
        <pc:sldMkLst>
          <pc:docMk/>
          <pc:sldMk cId="2968469137" sldId="356"/>
        </pc:sldMkLst>
      </pc:sldChg>
      <pc:sldChg chg="del">
        <pc:chgData name="Pastor Zach Dudenhofer" userId="c4a63011-f6e8-401d-b235-a1891ff3d58e" providerId="ADAL" clId="{BE4F5003-8E8A-4314-9E01-C9A23114440C}" dt="2024-07-26T13:42:39.115" v="968" actId="47"/>
        <pc:sldMkLst>
          <pc:docMk/>
          <pc:sldMk cId="1619459725" sldId="357"/>
        </pc:sldMkLst>
      </pc:sldChg>
      <pc:sldChg chg="del">
        <pc:chgData name="Pastor Zach Dudenhofer" userId="c4a63011-f6e8-401d-b235-a1891ff3d58e" providerId="ADAL" clId="{BE4F5003-8E8A-4314-9E01-C9A23114440C}" dt="2024-07-26T13:42:39.115" v="968" actId="47"/>
        <pc:sldMkLst>
          <pc:docMk/>
          <pc:sldMk cId="3140259145" sldId="358"/>
        </pc:sldMkLst>
      </pc:sldChg>
      <pc:sldChg chg="del">
        <pc:chgData name="Pastor Zach Dudenhofer" userId="c4a63011-f6e8-401d-b235-a1891ff3d58e" providerId="ADAL" clId="{BE4F5003-8E8A-4314-9E01-C9A23114440C}" dt="2024-07-26T13:42:39.115" v="968" actId="47"/>
        <pc:sldMkLst>
          <pc:docMk/>
          <pc:sldMk cId="4178993769" sldId="359"/>
        </pc:sldMkLst>
      </pc:sldChg>
      <pc:sldChg chg="del">
        <pc:chgData name="Pastor Zach Dudenhofer" userId="c4a63011-f6e8-401d-b235-a1891ff3d58e" providerId="ADAL" clId="{BE4F5003-8E8A-4314-9E01-C9A23114440C}" dt="2024-07-26T13:42:39.115" v="968" actId="47"/>
        <pc:sldMkLst>
          <pc:docMk/>
          <pc:sldMk cId="1530608357" sldId="360"/>
        </pc:sldMkLst>
      </pc:sldChg>
      <pc:sldChg chg="del">
        <pc:chgData name="Pastor Zach Dudenhofer" userId="c4a63011-f6e8-401d-b235-a1891ff3d58e" providerId="ADAL" clId="{BE4F5003-8E8A-4314-9E01-C9A23114440C}" dt="2024-07-26T13:42:39.115" v="968" actId="47"/>
        <pc:sldMkLst>
          <pc:docMk/>
          <pc:sldMk cId="2552553906" sldId="361"/>
        </pc:sldMkLst>
      </pc:sldChg>
      <pc:sldChg chg="del">
        <pc:chgData name="Pastor Zach Dudenhofer" userId="c4a63011-f6e8-401d-b235-a1891ff3d58e" providerId="ADAL" clId="{BE4F5003-8E8A-4314-9E01-C9A23114440C}" dt="2024-07-26T13:42:39.115" v="968" actId="47"/>
        <pc:sldMkLst>
          <pc:docMk/>
          <pc:sldMk cId="1360939062" sldId="362"/>
        </pc:sldMkLst>
      </pc:sldChg>
      <pc:sldChg chg="del">
        <pc:chgData name="Pastor Zach Dudenhofer" userId="c4a63011-f6e8-401d-b235-a1891ff3d58e" providerId="ADAL" clId="{BE4F5003-8E8A-4314-9E01-C9A23114440C}" dt="2024-07-26T13:42:39.115" v="968" actId="47"/>
        <pc:sldMkLst>
          <pc:docMk/>
          <pc:sldMk cId="1635350289" sldId="363"/>
        </pc:sldMkLst>
      </pc:sldChg>
      <pc:sldChg chg="del">
        <pc:chgData name="Pastor Zach Dudenhofer" userId="c4a63011-f6e8-401d-b235-a1891ff3d58e" providerId="ADAL" clId="{BE4F5003-8E8A-4314-9E01-C9A23114440C}" dt="2024-07-26T13:42:39.115" v="968" actId="47"/>
        <pc:sldMkLst>
          <pc:docMk/>
          <pc:sldMk cId="4223597882" sldId="364"/>
        </pc:sldMkLst>
      </pc:sldChg>
      <pc:sldChg chg="del">
        <pc:chgData name="Pastor Zach Dudenhofer" userId="c4a63011-f6e8-401d-b235-a1891ff3d58e" providerId="ADAL" clId="{BE4F5003-8E8A-4314-9E01-C9A23114440C}" dt="2024-07-26T13:42:39.115" v="968" actId="47"/>
        <pc:sldMkLst>
          <pc:docMk/>
          <pc:sldMk cId="3069446373" sldId="365"/>
        </pc:sldMkLst>
      </pc:sldChg>
      <pc:sldChg chg="del">
        <pc:chgData name="Pastor Zach Dudenhofer" userId="c4a63011-f6e8-401d-b235-a1891ff3d58e" providerId="ADAL" clId="{BE4F5003-8E8A-4314-9E01-C9A23114440C}" dt="2024-07-26T13:42:39.115" v="968" actId="47"/>
        <pc:sldMkLst>
          <pc:docMk/>
          <pc:sldMk cId="3234817186" sldId="366"/>
        </pc:sldMkLst>
      </pc:sldChg>
      <pc:sldChg chg="del">
        <pc:chgData name="Pastor Zach Dudenhofer" userId="c4a63011-f6e8-401d-b235-a1891ff3d58e" providerId="ADAL" clId="{BE4F5003-8E8A-4314-9E01-C9A23114440C}" dt="2024-07-26T13:42:39.115" v="968" actId="47"/>
        <pc:sldMkLst>
          <pc:docMk/>
          <pc:sldMk cId="2047511458" sldId="367"/>
        </pc:sldMkLst>
      </pc:sldChg>
      <pc:sldChg chg="addSp delSp modSp new mod">
        <pc:chgData name="Pastor Zach Dudenhofer" userId="c4a63011-f6e8-401d-b235-a1891ff3d58e" providerId="ADAL" clId="{BE4F5003-8E8A-4314-9E01-C9A23114440C}" dt="2024-07-26T12:37:05.096" v="77" actId="478"/>
        <pc:sldMkLst>
          <pc:docMk/>
          <pc:sldMk cId="1655852921" sldId="368"/>
        </pc:sldMkLst>
        <pc:spChg chg="add del mod">
          <ac:chgData name="Pastor Zach Dudenhofer" userId="c4a63011-f6e8-401d-b235-a1891ff3d58e" providerId="ADAL" clId="{BE4F5003-8E8A-4314-9E01-C9A23114440C}" dt="2024-07-26T12:37:03.815" v="76" actId="478"/>
          <ac:spMkLst>
            <pc:docMk/>
            <pc:sldMk cId="1655852921" sldId="368"/>
            <ac:spMk id="6" creationId="{F4116CCB-653B-CB99-D239-C04493D2864A}"/>
          </ac:spMkLst>
        </pc:spChg>
        <pc:spChg chg="add del mod">
          <ac:chgData name="Pastor Zach Dudenhofer" userId="c4a63011-f6e8-401d-b235-a1891ff3d58e" providerId="ADAL" clId="{BE4F5003-8E8A-4314-9E01-C9A23114440C}" dt="2024-07-26T12:37:05.096" v="77" actId="478"/>
          <ac:spMkLst>
            <pc:docMk/>
            <pc:sldMk cId="1655852921" sldId="368"/>
            <ac:spMk id="7" creationId="{4229844B-1136-FE11-AED7-81873F9211A7}"/>
          </ac:spMkLst>
        </pc:spChg>
        <pc:picChg chg="add del mod">
          <ac:chgData name="Pastor Zach Dudenhofer" userId="c4a63011-f6e8-401d-b235-a1891ff3d58e" providerId="ADAL" clId="{BE4F5003-8E8A-4314-9E01-C9A23114440C}" dt="2024-07-26T12:29:09.682" v="2" actId="478"/>
          <ac:picMkLst>
            <pc:docMk/>
            <pc:sldMk cId="1655852921" sldId="368"/>
            <ac:picMk id="3" creationId="{720A6F94-0E14-2545-FC2E-5CE65772B697}"/>
          </ac:picMkLst>
        </pc:picChg>
        <pc:picChg chg="add mod">
          <ac:chgData name="Pastor Zach Dudenhofer" userId="c4a63011-f6e8-401d-b235-a1891ff3d58e" providerId="ADAL" clId="{BE4F5003-8E8A-4314-9E01-C9A23114440C}" dt="2024-07-26T12:30:41.578" v="15" actId="1076"/>
          <ac:picMkLst>
            <pc:docMk/>
            <pc:sldMk cId="1655852921" sldId="368"/>
            <ac:picMk id="5" creationId="{8C263096-8CA1-A207-3C64-CDE1548AE7EA}"/>
          </ac:picMkLst>
        </pc:picChg>
        <pc:picChg chg="add del mod">
          <ac:chgData name="Pastor Zach Dudenhofer" userId="c4a63011-f6e8-401d-b235-a1891ff3d58e" providerId="ADAL" clId="{BE4F5003-8E8A-4314-9E01-C9A23114440C}" dt="2024-07-26T12:35:19.672" v="70" actId="478"/>
          <ac:picMkLst>
            <pc:docMk/>
            <pc:sldMk cId="1655852921" sldId="368"/>
            <ac:picMk id="8" creationId="{CCF5C765-93F9-269A-B95C-12725A7B4130}"/>
          </ac:picMkLst>
        </pc:picChg>
      </pc:sldChg>
      <pc:sldChg chg="add">
        <pc:chgData name="Pastor Zach Dudenhofer" userId="c4a63011-f6e8-401d-b235-a1891ff3d58e" providerId="ADAL" clId="{BE4F5003-8E8A-4314-9E01-C9A23114440C}" dt="2024-07-26T12:36:10.577" v="74"/>
        <pc:sldMkLst>
          <pc:docMk/>
          <pc:sldMk cId="2281536123" sldId="369"/>
        </pc:sldMkLst>
      </pc:sldChg>
      <pc:sldChg chg="add">
        <pc:chgData name="Pastor Zach Dudenhofer" userId="c4a63011-f6e8-401d-b235-a1891ff3d58e" providerId="ADAL" clId="{BE4F5003-8E8A-4314-9E01-C9A23114440C}" dt="2024-07-26T12:36:59.247" v="75" actId="2890"/>
        <pc:sldMkLst>
          <pc:docMk/>
          <pc:sldMk cId="334714082" sldId="370"/>
        </pc:sldMkLst>
      </pc:sldChg>
      <pc:sldChg chg="modSp add mod">
        <pc:chgData name="Pastor Zach Dudenhofer" userId="c4a63011-f6e8-401d-b235-a1891ff3d58e" providerId="ADAL" clId="{BE4F5003-8E8A-4314-9E01-C9A23114440C}" dt="2024-07-26T12:41:31.089" v="81" actId="20577"/>
        <pc:sldMkLst>
          <pc:docMk/>
          <pc:sldMk cId="1279583432" sldId="371"/>
        </pc:sldMkLst>
        <pc:spChg chg="mod">
          <ac:chgData name="Pastor Zach Dudenhofer" userId="c4a63011-f6e8-401d-b235-a1891ff3d58e" providerId="ADAL" clId="{BE4F5003-8E8A-4314-9E01-C9A23114440C}" dt="2024-07-26T12:41:31.089" v="81" actId="20577"/>
          <ac:spMkLst>
            <pc:docMk/>
            <pc:sldMk cId="1279583432" sldId="371"/>
            <ac:spMk id="3" creationId="{E0C6A70B-0872-8155-CCE0-3F2601365044}"/>
          </ac:spMkLst>
        </pc:spChg>
      </pc:sldChg>
      <pc:sldChg chg="add">
        <pc:chgData name="Pastor Zach Dudenhofer" userId="c4a63011-f6e8-401d-b235-a1891ff3d58e" providerId="ADAL" clId="{BE4F5003-8E8A-4314-9E01-C9A23114440C}" dt="2024-07-26T12:41:26.663" v="80" actId="2890"/>
        <pc:sldMkLst>
          <pc:docMk/>
          <pc:sldMk cId="3197589349" sldId="372"/>
        </pc:sldMkLst>
      </pc:sldChg>
      <pc:sldChg chg="delSp modSp add mod">
        <pc:chgData name="Pastor Zach Dudenhofer" userId="c4a63011-f6e8-401d-b235-a1891ff3d58e" providerId="ADAL" clId="{BE4F5003-8E8A-4314-9E01-C9A23114440C}" dt="2024-07-26T12:43:55.168" v="85" actId="478"/>
        <pc:sldMkLst>
          <pc:docMk/>
          <pc:sldMk cId="3956477273" sldId="373"/>
        </pc:sldMkLst>
        <pc:spChg chg="mod">
          <ac:chgData name="Pastor Zach Dudenhofer" userId="c4a63011-f6e8-401d-b235-a1891ff3d58e" providerId="ADAL" clId="{BE4F5003-8E8A-4314-9E01-C9A23114440C}" dt="2024-07-26T12:43:48.764" v="84" actId="115"/>
          <ac:spMkLst>
            <pc:docMk/>
            <pc:sldMk cId="3956477273" sldId="373"/>
            <ac:spMk id="3" creationId="{E0C6A70B-0872-8155-CCE0-3F2601365044}"/>
          </ac:spMkLst>
        </pc:spChg>
        <pc:spChg chg="del">
          <ac:chgData name="Pastor Zach Dudenhofer" userId="c4a63011-f6e8-401d-b235-a1891ff3d58e" providerId="ADAL" clId="{BE4F5003-8E8A-4314-9E01-C9A23114440C}" dt="2024-07-26T12:43:55.168" v="85" actId="478"/>
          <ac:spMkLst>
            <pc:docMk/>
            <pc:sldMk cId="3956477273" sldId="373"/>
            <ac:spMk id="4" creationId="{7C7B71B9-0B41-A97C-7C17-91F07BAA3960}"/>
          </ac:spMkLst>
        </pc:spChg>
        <pc:cxnChg chg="del">
          <ac:chgData name="Pastor Zach Dudenhofer" userId="c4a63011-f6e8-401d-b235-a1891ff3d58e" providerId="ADAL" clId="{BE4F5003-8E8A-4314-9E01-C9A23114440C}" dt="2024-07-26T12:43:55.168" v="85" actId="478"/>
          <ac:cxnSpMkLst>
            <pc:docMk/>
            <pc:sldMk cId="3956477273" sldId="373"/>
            <ac:cxnSpMk id="5" creationId="{752C2F98-A993-0B65-231B-2D401E15FAB4}"/>
          </ac:cxnSpMkLst>
        </pc:cxnChg>
      </pc:sldChg>
      <pc:sldChg chg="modSp add mod">
        <pc:chgData name="Pastor Zach Dudenhofer" userId="c4a63011-f6e8-401d-b235-a1891ff3d58e" providerId="ADAL" clId="{BE4F5003-8E8A-4314-9E01-C9A23114440C}" dt="2024-07-26T12:49:39.608" v="141" actId="207"/>
        <pc:sldMkLst>
          <pc:docMk/>
          <pc:sldMk cId="2705898946" sldId="374"/>
        </pc:sldMkLst>
        <pc:spChg chg="mod">
          <ac:chgData name="Pastor Zach Dudenhofer" userId="c4a63011-f6e8-401d-b235-a1891ff3d58e" providerId="ADAL" clId="{BE4F5003-8E8A-4314-9E01-C9A23114440C}" dt="2024-07-26T12:48:40.456" v="140" actId="207"/>
          <ac:spMkLst>
            <pc:docMk/>
            <pc:sldMk cId="2705898946" sldId="374"/>
            <ac:spMk id="2" creationId="{9725AC5F-A538-3B8D-AB2A-8E2086C93F5D}"/>
          </ac:spMkLst>
        </pc:spChg>
        <pc:spChg chg="mod">
          <ac:chgData name="Pastor Zach Dudenhofer" userId="c4a63011-f6e8-401d-b235-a1891ff3d58e" providerId="ADAL" clId="{BE4F5003-8E8A-4314-9E01-C9A23114440C}" dt="2024-07-26T12:49:39.608" v="141" actId="207"/>
          <ac:spMkLst>
            <pc:docMk/>
            <pc:sldMk cId="2705898946" sldId="374"/>
            <ac:spMk id="3" creationId="{E0C6A70B-0872-8155-CCE0-3F2601365044}"/>
          </ac:spMkLst>
        </pc:spChg>
      </pc:sldChg>
      <pc:sldChg chg="addSp modSp add mod">
        <pc:chgData name="Pastor Zach Dudenhofer" userId="c4a63011-f6e8-401d-b235-a1891ff3d58e" providerId="ADAL" clId="{BE4F5003-8E8A-4314-9E01-C9A23114440C}" dt="2024-07-26T12:52:59.081" v="325" actId="1035"/>
        <pc:sldMkLst>
          <pc:docMk/>
          <pc:sldMk cId="3704239263" sldId="375"/>
        </pc:sldMkLst>
        <pc:spChg chg="mod">
          <ac:chgData name="Pastor Zach Dudenhofer" userId="c4a63011-f6e8-401d-b235-a1891ff3d58e" providerId="ADAL" clId="{BE4F5003-8E8A-4314-9E01-C9A23114440C}" dt="2024-07-26T12:50:33.971" v="144" actId="115"/>
          <ac:spMkLst>
            <pc:docMk/>
            <pc:sldMk cId="3704239263" sldId="375"/>
            <ac:spMk id="3" creationId="{E0C6A70B-0872-8155-CCE0-3F2601365044}"/>
          </ac:spMkLst>
        </pc:spChg>
        <pc:spChg chg="add mod">
          <ac:chgData name="Pastor Zach Dudenhofer" userId="c4a63011-f6e8-401d-b235-a1891ff3d58e" providerId="ADAL" clId="{BE4F5003-8E8A-4314-9E01-C9A23114440C}" dt="2024-07-26T12:52:59.081" v="325" actId="1035"/>
          <ac:spMkLst>
            <pc:docMk/>
            <pc:sldMk cId="3704239263" sldId="375"/>
            <ac:spMk id="4" creationId="{3CF56E75-83C5-EF7B-D5A9-E45FA2634FCF}"/>
          </ac:spMkLst>
        </pc:spChg>
        <pc:cxnChg chg="add mod">
          <ac:chgData name="Pastor Zach Dudenhofer" userId="c4a63011-f6e8-401d-b235-a1891ff3d58e" providerId="ADAL" clId="{BE4F5003-8E8A-4314-9E01-C9A23114440C}" dt="2024-07-26T12:52:59.081" v="325" actId="1035"/>
          <ac:cxnSpMkLst>
            <pc:docMk/>
            <pc:sldMk cId="3704239263" sldId="375"/>
            <ac:cxnSpMk id="5" creationId="{C13CE935-C320-2E8F-14DB-298848F2B9E9}"/>
          </ac:cxnSpMkLst>
        </pc:cxnChg>
      </pc:sldChg>
      <pc:sldChg chg="modSp add mod">
        <pc:chgData name="Pastor Zach Dudenhofer" userId="c4a63011-f6e8-401d-b235-a1891ff3d58e" providerId="ADAL" clId="{BE4F5003-8E8A-4314-9E01-C9A23114440C}" dt="2024-07-26T12:55:29.257" v="510" actId="20577"/>
        <pc:sldMkLst>
          <pc:docMk/>
          <pc:sldMk cId="952724653" sldId="376"/>
        </pc:sldMkLst>
        <pc:spChg chg="mod">
          <ac:chgData name="Pastor Zach Dudenhofer" userId="c4a63011-f6e8-401d-b235-a1891ff3d58e" providerId="ADAL" clId="{BE4F5003-8E8A-4314-9E01-C9A23114440C}" dt="2024-07-26T12:53:29.604" v="330" actId="115"/>
          <ac:spMkLst>
            <pc:docMk/>
            <pc:sldMk cId="952724653" sldId="376"/>
            <ac:spMk id="3" creationId="{E0C6A70B-0872-8155-CCE0-3F2601365044}"/>
          </ac:spMkLst>
        </pc:spChg>
        <pc:spChg chg="mod">
          <ac:chgData name="Pastor Zach Dudenhofer" userId="c4a63011-f6e8-401d-b235-a1891ff3d58e" providerId="ADAL" clId="{BE4F5003-8E8A-4314-9E01-C9A23114440C}" dt="2024-07-26T12:55:29.257" v="510" actId="20577"/>
          <ac:spMkLst>
            <pc:docMk/>
            <pc:sldMk cId="952724653" sldId="376"/>
            <ac:spMk id="4" creationId="{3CF56E75-83C5-EF7B-D5A9-E45FA2634FCF}"/>
          </ac:spMkLst>
        </pc:spChg>
      </pc:sldChg>
      <pc:sldChg chg="delSp modSp add mod">
        <pc:chgData name="Pastor Zach Dudenhofer" userId="c4a63011-f6e8-401d-b235-a1891ff3d58e" providerId="ADAL" clId="{BE4F5003-8E8A-4314-9E01-C9A23114440C}" dt="2024-07-26T12:57:45.465" v="534" actId="478"/>
        <pc:sldMkLst>
          <pc:docMk/>
          <pc:sldMk cId="526156700" sldId="377"/>
        </pc:sldMkLst>
        <pc:spChg chg="mod">
          <ac:chgData name="Pastor Zach Dudenhofer" userId="c4a63011-f6e8-401d-b235-a1891ff3d58e" providerId="ADAL" clId="{BE4F5003-8E8A-4314-9E01-C9A23114440C}" dt="2024-07-26T12:57:01.289" v="529" actId="20577"/>
          <ac:spMkLst>
            <pc:docMk/>
            <pc:sldMk cId="526156700" sldId="377"/>
            <ac:spMk id="2" creationId="{9725AC5F-A538-3B8D-AB2A-8E2086C93F5D}"/>
          </ac:spMkLst>
        </pc:spChg>
        <pc:spChg chg="mod">
          <ac:chgData name="Pastor Zach Dudenhofer" userId="c4a63011-f6e8-401d-b235-a1891ff3d58e" providerId="ADAL" clId="{BE4F5003-8E8A-4314-9E01-C9A23114440C}" dt="2024-07-26T12:57:40.681" v="533" actId="207"/>
          <ac:spMkLst>
            <pc:docMk/>
            <pc:sldMk cId="526156700" sldId="377"/>
            <ac:spMk id="3" creationId="{E0C6A70B-0872-8155-CCE0-3F2601365044}"/>
          </ac:spMkLst>
        </pc:spChg>
        <pc:spChg chg="del">
          <ac:chgData name="Pastor Zach Dudenhofer" userId="c4a63011-f6e8-401d-b235-a1891ff3d58e" providerId="ADAL" clId="{BE4F5003-8E8A-4314-9E01-C9A23114440C}" dt="2024-07-26T12:57:45.465" v="534" actId="478"/>
          <ac:spMkLst>
            <pc:docMk/>
            <pc:sldMk cId="526156700" sldId="377"/>
            <ac:spMk id="4" creationId="{3CF56E75-83C5-EF7B-D5A9-E45FA2634FCF}"/>
          </ac:spMkLst>
        </pc:spChg>
        <pc:cxnChg chg="del">
          <ac:chgData name="Pastor Zach Dudenhofer" userId="c4a63011-f6e8-401d-b235-a1891ff3d58e" providerId="ADAL" clId="{BE4F5003-8E8A-4314-9E01-C9A23114440C}" dt="2024-07-26T12:57:45.465" v="534" actId="478"/>
          <ac:cxnSpMkLst>
            <pc:docMk/>
            <pc:sldMk cId="526156700" sldId="377"/>
            <ac:cxnSpMk id="5" creationId="{C13CE935-C320-2E8F-14DB-298848F2B9E9}"/>
          </ac:cxnSpMkLst>
        </pc:cxnChg>
      </pc:sldChg>
      <pc:sldChg chg="addSp modSp add mod">
        <pc:chgData name="Pastor Zach Dudenhofer" userId="c4a63011-f6e8-401d-b235-a1891ff3d58e" providerId="ADAL" clId="{BE4F5003-8E8A-4314-9E01-C9A23114440C}" dt="2024-07-26T13:10:46.353" v="652" actId="20577"/>
        <pc:sldMkLst>
          <pc:docMk/>
          <pc:sldMk cId="3823625165" sldId="378"/>
        </pc:sldMkLst>
        <pc:spChg chg="mod">
          <ac:chgData name="Pastor Zach Dudenhofer" userId="c4a63011-f6e8-401d-b235-a1891ff3d58e" providerId="ADAL" clId="{BE4F5003-8E8A-4314-9E01-C9A23114440C}" dt="2024-07-26T12:58:08.076" v="537" actId="115"/>
          <ac:spMkLst>
            <pc:docMk/>
            <pc:sldMk cId="3823625165" sldId="378"/>
            <ac:spMk id="3" creationId="{E0C6A70B-0872-8155-CCE0-3F2601365044}"/>
          </ac:spMkLst>
        </pc:spChg>
        <pc:spChg chg="add mod">
          <ac:chgData name="Pastor Zach Dudenhofer" userId="c4a63011-f6e8-401d-b235-a1891ff3d58e" providerId="ADAL" clId="{BE4F5003-8E8A-4314-9E01-C9A23114440C}" dt="2024-07-26T13:10:46.353" v="652" actId="20577"/>
          <ac:spMkLst>
            <pc:docMk/>
            <pc:sldMk cId="3823625165" sldId="378"/>
            <ac:spMk id="4" creationId="{49A016E3-DACB-6BE6-A765-E96F2DA40E06}"/>
          </ac:spMkLst>
        </pc:spChg>
        <pc:cxnChg chg="add mod">
          <ac:chgData name="Pastor Zach Dudenhofer" userId="c4a63011-f6e8-401d-b235-a1891ff3d58e" providerId="ADAL" clId="{BE4F5003-8E8A-4314-9E01-C9A23114440C}" dt="2024-07-26T13:07:44.585" v="623" actId="1036"/>
          <ac:cxnSpMkLst>
            <pc:docMk/>
            <pc:sldMk cId="3823625165" sldId="378"/>
            <ac:cxnSpMk id="5" creationId="{9770077D-2725-1A49-4DDA-B65D7928F31A}"/>
          </ac:cxnSpMkLst>
        </pc:cxnChg>
      </pc:sldChg>
      <pc:sldChg chg="modSp add mod">
        <pc:chgData name="Pastor Zach Dudenhofer" userId="c4a63011-f6e8-401d-b235-a1891ff3d58e" providerId="ADAL" clId="{BE4F5003-8E8A-4314-9E01-C9A23114440C}" dt="2024-07-26T13:27:19.426" v="871" actId="20577"/>
        <pc:sldMkLst>
          <pc:docMk/>
          <pc:sldMk cId="599179728" sldId="379"/>
        </pc:sldMkLst>
        <pc:spChg chg="mod">
          <ac:chgData name="Pastor Zach Dudenhofer" userId="c4a63011-f6e8-401d-b235-a1891ff3d58e" providerId="ADAL" clId="{BE4F5003-8E8A-4314-9E01-C9A23114440C}" dt="2024-07-26T13:07:59.628" v="628" actId="115"/>
          <ac:spMkLst>
            <pc:docMk/>
            <pc:sldMk cId="599179728" sldId="379"/>
            <ac:spMk id="3" creationId="{E0C6A70B-0872-8155-CCE0-3F2601365044}"/>
          </ac:spMkLst>
        </pc:spChg>
        <pc:spChg chg="mod">
          <ac:chgData name="Pastor Zach Dudenhofer" userId="c4a63011-f6e8-401d-b235-a1891ff3d58e" providerId="ADAL" clId="{BE4F5003-8E8A-4314-9E01-C9A23114440C}" dt="2024-07-26T13:27:19.426" v="871" actId="20577"/>
          <ac:spMkLst>
            <pc:docMk/>
            <pc:sldMk cId="599179728" sldId="379"/>
            <ac:spMk id="4" creationId="{49A016E3-DACB-6BE6-A765-E96F2DA40E06}"/>
          </ac:spMkLst>
        </pc:spChg>
      </pc:sldChg>
      <pc:sldChg chg="modSp add mod">
        <pc:chgData name="Pastor Zach Dudenhofer" userId="c4a63011-f6e8-401d-b235-a1891ff3d58e" providerId="ADAL" clId="{BE4F5003-8E8A-4314-9E01-C9A23114440C}" dt="2024-07-26T13:42:22.979" v="967" actId="20577"/>
        <pc:sldMkLst>
          <pc:docMk/>
          <pc:sldMk cId="2704925588" sldId="380"/>
        </pc:sldMkLst>
        <pc:spChg chg="mod">
          <ac:chgData name="Pastor Zach Dudenhofer" userId="c4a63011-f6e8-401d-b235-a1891ff3d58e" providerId="ADAL" clId="{BE4F5003-8E8A-4314-9E01-C9A23114440C}" dt="2024-07-26T13:13:29.101" v="705" actId="115"/>
          <ac:spMkLst>
            <pc:docMk/>
            <pc:sldMk cId="2704925588" sldId="380"/>
            <ac:spMk id="3" creationId="{E0C6A70B-0872-8155-CCE0-3F2601365044}"/>
          </ac:spMkLst>
        </pc:spChg>
        <pc:spChg chg="mod">
          <ac:chgData name="Pastor Zach Dudenhofer" userId="c4a63011-f6e8-401d-b235-a1891ff3d58e" providerId="ADAL" clId="{BE4F5003-8E8A-4314-9E01-C9A23114440C}" dt="2024-07-26T13:42:22.979" v="967" actId="20577"/>
          <ac:spMkLst>
            <pc:docMk/>
            <pc:sldMk cId="2704925588" sldId="380"/>
            <ac:spMk id="4" creationId="{49A016E3-DACB-6BE6-A765-E96F2DA40E06}"/>
          </ac:spMkLst>
        </pc:spChg>
        <pc:cxnChg chg="mod">
          <ac:chgData name="Pastor Zach Dudenhofer" userId="c4a63011-f6e8-401d-b235-a1891ff3d58e" providerId="ADAL" clId="{BE4F5003-8E8A-4314-9E01-C9A23114440C}" dt="2024-07-26T13:21:11.650" v="817" actId="1035"/>
          <ac:cxnSpMkLst>
            <pc:docMk/>
            <pc:sldMk cId="2704925588" sldId="380"/>
            <ac:cxnSpMk id="5" creationId="{9770077D-2725-1A49-4DDA-B65D7928F31A}"/>
          </ac:cxnSpMkLst>
        </pc:cxnChg>
      </pc:sldChg>
      <pc:sldChg chg="addSp modSp new mod">
        <pc:chgData name="Pastor Zach Dudenhofer" userId="c4a63011-f6e8-401d-b235-a1891ff3d58e" providerId="ADAL" clId="{BE4F5003-8E8A-4314-9E01-C9A23114440C}" dt="2024-07-26T13:46:52.885" v="975" actId="962"/>
        <pc:sldMkLst>
          <pc:docMk/>
          <pc:sldMk cId="424153711" sldId="381"/>
        </pc:sldMkLst>
        <pc:picChg chg="add mod">
          <ac:chgData name="Pastor Zach Dudenhofer" userId="c4a63011-f6e8-401d-b235-a1891ff3d58e" providerId="ADAL" clId="{BE4F5003-8E8A-4314-9E01-C9A23114440C}" dt="2024-07-26T13:46:52.885" v="975" actId="962"/>
          <ac:picMkLst>
            <pc:docMk/>
            <pc:sldMk cId="424153711" sldId="381"/>
            <ac:picMk id="3" creationId="{740182E4-5F93-4C8E-CB5F-EBDF888DE4B2}"/>
          </ac:picMkLst>
        </pc:picChg>
      </pc:sldChg>
    </pc:docChg>
  </pc:docChgLst>
  <pc:docChgLst>
    <pc:chgData name="Pastor Zach Dudenhofer" userId="c4a63011-f6e8-401d-b235-a1891ff3d58e" providerId="ADAL" clId="{693164F4-A8AD-4EAE-B5DB-4E96E3432420}"/>
    <pc:docChg chg="undo custSel addSld delSld modSld sldOrd">
      <pc:chgData name="Pastor Zach Dudenhofer" userId="c4a63011-f6e8-401d-b235-a1891ff3d58e" providerId="ADAL" clId="{693164F4-A8AD-4EAE-B5DB-4E96E3432420}" dt="2025-02-07T22:14:44.092" v="700" actId="962"/>
      <pc:docMkLst>
        <pc:docMk/>
      </pc:docMkLst>
      <pc:sldChg chg="addSp delSp modSp mod">
        <pc:chgData name="Pastor Zach Dudenhofer" userId="c4a63011-f6e8-401d-b235-a1891ff3d58e" providerId="ADAL" clId="{693164F4-A8AD-4EAE-B5DB-4E96E3432420}" dt="2025-02-07T22:09:43.826" v="632" actId="962"/>
        <pc:sldMkLst>
          <pc:docMk/>
          <pc:sldMk cId="785318392" sldId="263"/>
        </pc:sldMkLst>
        <pc:picChg chg="del">
          <ac:chgData name="Pastor Zach Dudenhofer" userId="c4a63011-f6e8-401d-b235-a1891ff3d58e" providerId="ADAL" clId="{693164F4-A8AD-4EAE-B5DB-4E96E3432420}" dt="2025-02-07T21:09:42.832" v="0" actId="478"/>
          <ac:picMkLst>
            <pc:docMk/>
            <pc:sldMk cId="785318392" sldId="263"/>
            <ac:picMk id="3" creationId="{FF17FED5-09B3-CF19-A0E7-20CEF5F86DFA}"/>
          </ac:picMkLst>
        </pc:picChg>
        <pc:picChg chg="add del mod">
          <ac:chgData name="Pastor Zach Dudenhofer" userId="c4a63011-f6e8-401d-b235-a1891ff3d58e" providerId="ADAL" clId="{693164F4-A8AD-4EAE-B5DB-4E96E3432420}" dt="2025-02-07T21:12:02.912" v="3" actId="478"/>
          <ac:picMkLst>
            <pc:docMk/>
            <pc:sldMk cId="785318392" sldId="263"/>
            <ac:picMk id="4" creationId="{66BF12F2-6580-FF2B-D3D7-704298AF8D0B}"/>
          </ac:picMkLst>
        </pc:picChg>
        <pc:picChg chg="add del mod">
          <ac:chgData name="Pastor Zach Dudenhofer" userId="c4a63011-f6e8-401d-b235-a1891ff3d58e" providerId="ADAL" clId="{693164F4-A8AD-4EAE-B5DB-4E96E3432420}" dt="2025-02-07T21:12:55.522" v="6" actId="478"/>
          <ac:picMkLst>
            <pc:docMk/>
            <pc:sldMk cId="785318392" sldId="263"/>
            <ac:picMk id="6" creationId="{FED9403F-AAE4-1D7B-3DFF-159D12D6561F}"/>
          </ac:picMkLst>
        </pc:picChg>
        <pc:picChg chg="add del mod">
          <ac:chgData name="Pastor Zach Dudenhofer" userId="c4a63011-f6e8-401d-b235-a1891ff3d58e" providerId="ADAL" clId="{693164F4-A8AD-4EAE-B5DB-4E96E3432420}" dt="2025-02-07T22:09:41.120" v="629" actId="478"/>
          <ac:picMkLst>
            <pc:docMk/>
            <pc:sldMk cId="785318392" sldId="263"/>
            <ac:picMk id="8" creationId="{D5166BD8-F525-4900-5FBE-5C88087A0EB4}"/>
          </ac:picMkLst>
        </pc:picChg>
        <pc:picChg chg="add mod">
          <ac:chgData name="Pastor Zach Dudenhofer" userId="c4a63011-f6e8-401d-b235-a1891ff3d58e" providerId="ADAL" clId="{693164F4-A8AD-4EAE-B5DB-4E96E3432420}" dt="2025-02-07T22:09:43.826" v="632" actId="962"/>
          <ac:picMkLst>
            <pc:docMk/>
            <pc:sldMk cId="785318392" sldId="263"/>
            <ac:picMk id="10" creationId="{417699FD-F733-9B97-1366-9B5C86577B87}"/>
          </ac:picMkLst>
        </pc:picChg>
      </pc:sldChg>
      <pc:sldChg chg="modSp mod">
        <pc:chgData name="Pastor Zach Dudenhofer" userId="c4a63011-f6e8-401d-b235-a1891ff3d58e" providerId="ADAL" clId="{693164F4-A8AD-4EAE-B5DB-4E96E3432420}" dt="2025-02-07T21:26:17.818" v="273" actId="20577"/>
        <pc:sldMkLst>
          <pc:docMk/>
          <pc:sldMk cId="3021919817" sldId="265"/>
        </pc:sldMkLst>
        <pc:spChg chg="mod">
          <ac:chgData name="Pastor Zach Dudenhofer" userId="c4a63011-f6e8-401d-b235-a1891ff3d58e" providerId="ADAL" clId="{693164F4-A8AD-4EAE-B5DB-4E96E3432420}" dt="2025-02-07T21:26:17.818" v="273" actId="20577"/>
          <ac:spMkLst>
            <pc:docMk/>
            <pc:sldMk cId="3021919817" sldId="265"/>
            <ac:spMk id="2" creationId="{9725AC5F-A538-3B8D-AB2A-8E2086C93F5D}"/>
          </ac:spMkLst>
        </pc:spChg>
        <pc:spChg chg="mod">
          <ac:chgData name="Pastor Zach Dudenhofer" userId="c4a63011-f6e8-401d-b235-a1891ff3d58e" providerId="ADAL" clId="{693164F4-A8AD-4EAE-B5DB-4E96E3432420}" dt="2025-02-07T21:25:35.044" v="270" actId="20577"/>
          <ac:spMkLst>
            <pc:docMk/>
            <pc:sldMk cId="3021919817" sldId="265"/>
            <ac:spMk id="3" creationId="{E0C6A70B-0872-8155-CCE0-3F2601365044}"/>
          </ac:spMkLst>
        </pc:spChg>
      </pc:sldChg>
      <pc:sldChg chg="addSp delSp modSp mod ord">
        <pc:chgData name="Pastor Zach Dudenhofer" userId="c4a63011-f6e8-401d-b235-a1891ff3d58e" providerId="ADAL" clId="{693164F4-A8AD-4EAE-B5DB-4E96E3432420}" dt="2025-02-07T21:38:38.156" v="356"/>
        <pc:sldMkLst>
          <pc:docMk/>
          <pc:sldMk cId="3516076450" sldId="588"/>
        </pc:sldMkLst>
        <pc:spChg chg="mod">
          <ac:chgData name="Pastor Zach Dudenhofer" userId="c4a63011-f6e8-401d-b235-a1891ff3d58e" providerId="ADAL" clId="{693164F4-A8AD-4EAE-B5DB-4E96E3432420}" dt="2025-02-07T21:20:40.412" v="230" actId="1076"/>
          <ac:spMkLst>
            <pc:docMk/>
            <pc:sldMk cId="3516076450" sldId="588"/>
            <ac:spMk id="2" creationId="{9725AC5F-A538-3B8D-AB2A-8E2086C93F5D}"/>
          </ac:spMkLst>
        </pc:spChg>
        <pc:spChg chg="mod">
          <ac:chgData name="Pastor Zach Dudenhofer" userId="c4a63011-f6e8-401d-b235-a1891ff3d58e" providerId="ADAL" clId="{693164F4-A8AD-4EAE-B5DB-4E96E3432420}" dt="2025-02-07T21:21:16.468" v="235" actId="20577"/>
          <ac:spMkLst>
            <pc:docMk/>
            <pc:sldMk cId="3516076450" sldId="588"/>
            <ac:spMk id="3" creationId="{E0C6A70B-0872-8155-CCE0-3F2601365044}"/>
          </ac:spMkLst>
        </pc:spChg>
        <pc:picChg chg="add del mod">
          <ac:chgData name="Pastor Zach Dudenhofer" userId="c4a63011-f6e8-401d-b235-a1891ff3d58e" providerId="ADAL" clId="{693164F4-A8AD-4EAE-B5DB-4E96E3432420}" dt="2025-02-07T21:17:10.788" v="116" actId="478"/>
          <ac:picMkLst>
            <pc:docMk/>
            <pc:sldMk cId="3516076450" sldId="588"/>
            <ac:picMk id="4" creationId="{FE45C4B0-3A65-8B53-0E92-2215B4315F0C}"/>
          </ac:picMkLst>
        </pc:picChg>
        <pc:picChg chg="add del mod">
          <ac:chgData name="Pastor Zach Dudenhofer" userId="c4a63011-f6e8-401d-b235-a1891ff3d58e" providerId="ADAL" clId="{693164F4-A8AD-4EAE-B5DB-4E96E3432420}" dt="2025-02-07T21:17:44.269" v="122" actId="478"/>
          <ac:picMkLst>
            <pc:docMk/>
            <pc:sldMk cId="3516076450" sldId="588"/>
            <ac:picMk id="5" creationId="{61233021-A9C6-2DA3-261A-55EA3E7E0FC0}"/>
          </ac:picMkLst>
        </pc:picChg>
      </pc:sldChg>
      <pc:sldChg chg="del">
        <pc:chgData name="Pastor Zach Dudenhofer" userId="c4a63011-f6e8-401d-b235-a1891ff3d58e" providerId="ADAL" clId="{693164F4-A8AD-4EAE-B5DB-4E96E3432420}" dt="2025-02-07T21:36:14.610" v="350" actId="47"/>
        <pc:sldMkLst>
          <pc:docMk/>
          <pc:sldMk cId="3429241154" sldId="759"/>
        </pc:sldMkLst>
      </pc:sldChg>
      <pc:sldChg chg="del">
        <pc:chgData name="Pastor Zach Dudenhofer" userId="c4a63011-f6e8-401d-b235-a1891ff3d58e" providerId="ADAL" clId="{693164F4-A8AD-4EAE-B5DB-4E96E3432420}" dt="2025-02-07T21:36:14.610" v="350" actId="47"/>
        <pc:sldMkLst>
          <pc:docMk/>
          <pc:sldMk cId="874182254" sldId="760"/>
        </pc:sldMkLst>
      </pc:sldChg>
      <pc:sldChg chg="addSp delSp modSp mod">
        <pc:chgData name="Pastor Zach Dudenhofer" userId="c4a63011-f6e8-401d-b235-a1891ff3d58e" providerId="ADAL" clId="{693164F4-A8AD-4EAE-B5DB-4E96E3432420}" dt="2025-02-07T22:09:40.576" v="628" actId="27614"/>
        <pc:sldMkLst>
          <pc:docMk/>
          <pc:sldMk cId="2480353348" sldId="761"/>
        </pc:sldMkLst>
        <pc:picChg chg="del mod">
          <ac:chgData name="Pastor Zach Dudenhofer" userId="c4a63011-f6e8-401d-b235-a1891ff3d58e" providerId="ADAL" clId="{693164F4-A8AD-4EAE-B5DB-4E96E3432420}" dt="2025-02-07T21:37:54.572" v="352" actId="478"/>
          <ac:picMkLst>
            <pc:docMk/>
            <pc:sldMk cId="2480353348" sldId="761"/>
            <ac:picMk id="3" creationId="{FF17FED5-09B3-CF19-A0E7-20CEF5F86DFA}"/>
          </ac:picMkLst>
        </pc:picChg>
        <pc:picChg chg="add del mod">
          <ac:chgData name="Pastor Zach Dudenhofer" userId="c4a63011-f6e8-401d-b235-a1891ff3d58e" providerId="ADAL" clId="{693164F4-A8AD-4EAE-B5DB-4E96E3432420}" dt="2025-02-07T22:09:37.768" v="626" actId="478"/>
          <ac:picMkLst>
            <pc:docMk/>
            <pc:sldMk cId="2480353348" sldId="761"/>
            <ac:picMk id="4" creationId="{7531678C-1C41-1612-CAB6-65536955D4A8}"/>
          </ac:picMkLst>
        </pc:picChg>
        <pc:picChg chg="add mod">
          <ac:chgData name="Pastor Zach Dudenhofer" userId="c4a63011-f6e8-401d-b235-a1891ff3d58e" providerId="ADAL" clId="{693164F4-A8AD-4EAE-B5DB-4E96E3432420}" dt="2025-02-07T22:09:40.576" v="628" actId="27614"/>
          <ac:picMkLst>
            <pc:docMk/>
            <pc:sldMk cId="2480353348" sldId="761"/>
            <ac:picMk id="6" creationId="{2B2A563F-DBC9-8D17-232C-12DF3D03D5F9}"/>
          </ac:picMkLst>
        </pc:picChg>
      </pc:sldChg>
      <pc:sldChg chg="del">
        <pc:chgData name="Pastor Zach Dudenhofer" userId="c4a63011-f6e8-401d-b235-a1891ff3d58e" providerId="ADAL" clId="{693164F4-A8AD-4EAE-B5DB-4E96E3432420}" dt="2025-02-07T22:05:53.817" v="617" actId="47"/>
        <pc:sldMkLst>
          <pc:docMk/>
          <pc:sldMk cId="808121302" sldId="762"/>
        </pc:sldMkLst>
      </pc:sldChg>
      <pc:sldChg chg="del">
        <pc:chgData name="Pastor Zach Dudenhofer" userId="c4a63011-f6e8-401d-b235-a1891ff3d58e" providerId="ADAL" clId="{693164F4-A8AD-4EAE-B5DB-4E96E3432420}" dt="2025-02-07T22:05:53.817" v="617" actId="47"/>
        <pc:sldMkLst>
          <pc:docMk/>
          <pc:sldMk cId="2436776319" sldId="763"/>
        </pc:sldMkLst>
      </pc:sldChg>
      <pc:sldChg chg="del">
        <pc:chgData name="Pastor Zach Dudenhofer" userId="c4a63011-f6e8-401d-b235-a1891ff3d58e" providerId="ADAL" clId="{693164F4-A8AD-4EAE-B5DB-4E96E3432420}" dt="2025-02-07T22:05:53.817" v="617" actId="47"/>
        <pc:sldMkLst>
          <pc:docMk/>
          <pc:sldMk cId="588055335" sldId="764"/>
        </pc:sldMkLst>
      </pc:sldChg>
      <pc:sldChg chg="del">
        <pc:chgData name="Pastor Zach Dudenhofer" userId="c4a63011-f6e8-401d-b235-a1891ff3d58e" providerId="ADAL" clId="{693164F4-A8AD-4EAE-B5DB-4E96E3432420}" dt="2025-02-07T22:05:53.817" v="617" actId="47"/>
        <pc:sldMkLst>
          <pc:docMk/>
          <pc:sldMk cId="3707729560" sldId="765"/>
        </pc:sldMkLst>
      </pc:sldChg>
      <pc:sldChg chg="del">
        <pc:chgData name="Pastor Zach Dudenhofer" userId="c4a63011-f6e8-401d-b235-a1891ff3d58e" providerId="ADAL" clId="{693164F4-A8AD-4EAE-B5DB-4E96E3432420}" dt="2025-02-07T22:05:53.817" v="617" actId="47"/>
        <pc:sldMkLst>
          <pc:docMk/>
          <pc:sldMk cId="4207983097" sldId="766"/>
        </pc:sldMkLst>
      </pc:sldChg>
      <pc:sldChg chg="del">
        <pc:chgData name="Pastor Zach Dudenhofer" userId="c4a63011-f6e8-401d-b235-a1891ff3d58e" providerId="ADAL" clId="{693164F4-A8AD-4EAE-B5DB-4E96E3432420}" dt="2025-02-07T22:05:53.817" v="617" actId="47"/>
        <pc:sldMkLst>
          <pc:docMk/>
          <pc:sldMk cId="2058244620" sldId="767"/>
        </pc:sldMkLst>
      </pc:sldChg>
      <pc:sldChg chg="del">
        <pc:chgData name="Pastor Zach Dudenhofer" userId="c4a63011-f6e8-401d-b235-a1891ff3d58e" providerId="ADAL" clId="{693164F4-A8AD-4EAE-B5DB-4E96E3432420}" dt="2025-02-07T22:05:53.817" v="617" actId="47"/>
        <pc:sldMkLst>
          <pc:docMk/>
          <pc:sldMk cId="4171027299" sldId="768"/>
        </pc:sldMkLst>
      </pc:sldChg>
      <pc:sldChg chg="del">
        <pc:chgData name="Pastor Zach Dudenhofer" userId="c4a63011-f6e8-401d-b235-a1891ff3d58e" providerId="ADAL" clId="{693164F4-A8AD-4EAE-B5DB-4E96E3432420}" dt="2025-02-07T22:05:53.817" v="617" actId="47"/>
        <pc:sldMkLst>
          <pc:docMk/>
          <pc:sldMk cId="640135378" sldId="769"/>
        </pc:sldMkLst>
      </pc:sldChg>
      <pc:sldChg chg="del">
        <pc:chgData name="Pastor Zach Dudenhofer" userId="c4a63011-f6e8-401d-b235-a1891ff3d58e" providerId="ADAL" clId="{693164F4-A8AD-4EAE-B5DB-4E96E3432420}" dt="2025-02-07T22:05:53.817" v="617" actId="47"/>
        <pc:sldMkLst>
          <pc:docMk/>
          <pc:sldMk cId="2078782868" sldId="770"/>
        </pc:sldMkLst>
      </pc:sldChg>
      <pc:sldChg chg="del">
        <pc:chgData name="Pastor Zach Dudenhofer" userId="c4a63011-f6e8-401d-b235-a1891ff3d58e" providerId="ADAL" clId="{693164F4-A8AD-4EAE-B5DB-4E96E3432420}" dt="2025-02-07T22:05:53.817" v="617" actId="47"/>
        <pc:sldMkLst>
          <pc:docMk/>
          <pc:sldMk cId="3772023528" sldId="771"/>
        </pc:sldMkLst>
      </pc:sldChg>
      <pc:sldChg chg="del">
        <pc:chgData name="Pastor Zach Dudenhofer" userId="c4a63011-f6e8-401d-b235-a1891ff3d58e" providerId="ADAL" clId="{693164F4-A8AD-4EAE-B5DB-4E96E3432420}" dt="2025-02-07T22:05:53.817" v="617" actId="47"/>
        <pc:sldMkLst>
          <pc:docMk/>
          <pc:sldMk cId="3379500075" sldId="772"/>
        </pc:sldMkLst>
      </pc:sldChg>
      <pc:sldChg chg="del">
        <pc:chgData name="Pastor Zach Dudenhofer" userId="c4a63011-f6e8-401d-b235-a1891ff3d58e" providerId="ADAL" clId="{693164F4-A8AD-4EAE-B5DB-4E96E3432420}" dt="2025-02-07T22:05:53.817" v="617" actId="47"/>
        <pc:sldMkLst>
          <pc:docMk/>
          <pc:sldMk cId="3866478884" sldId="773"/>
        </pc:sldMkLst>
      </pc:sldChg>
      <pc:sldChg chg="del">
        <pc:chgData name="Pastor Zach Dudenhofer" userId="c4a63011-f6e8-401d-b235-a1891ff3d58e" providerId="ADAL" clId="{693164F4-A8AD-4EAE-B5DB-4E96E3432420}" dt="2025-02-07T22:05:53.817" v="617" actId="47"/>
        <pc:sldMkLst>
          <pc:docMk/>
          <pc:sldMk cId="920311520" sldId="774"/>
        </pc:sldMkLst>
      </pc:sldChg>
      <pc:sldChg chg="del">
        <pc:chgData name="Pastor Zach Dudenhofer" userId="c4a63011-f6e8-401d-b235-a1891ff3d58e" providerId="ADAL" clId="{693164F4-A8AD-4EAE-B5DB-4E96E3432420}" dt="2025-02-07T22:05:53.817" v="617" actId="47"/>
        <pc:sldMkLst>
          <pc:docMk/>
          <pc:sldMk cId="240629664" sldId="775"/>
        </pc:sldMkLst>
      </pc:sldChg>
      <pc:sldChg chg="del">
        <pc:chgData name="Pastor Zach Dudenhofer" userId="c4a63011-f6e8-401d-b235-a1891ff3d58e" providerId="ADAL" clId="{693164F4-A8AD-4EAE-B5DB-4E96E3432420}" dt="2025-02-07T22:05:53.817" v="617" actId="47"/>
        <pc:sldMkLst>
          <pc:docMk/>
          <pc:sldMk cId="3562255092" sldId="776"/>
        </pc:sldMkLst>
      </pc:sldChg>
      <pc:sldChg chg="del">
        <pc:chgData name="Pastor Zach Dudenhofer" userId="c4a63011-f6e8-401d-b235-a1891ff3d58e" providerId="ADAL" clId="{693164F4-A8AD-4EAE-B5DB-4E96E3432420}" dt="2025-02-07T22:05:53.817" v="617" actId="47"/>
        <pc:sldMkLst>
          <pc:docMk/>
          <pc:sldMk cId="2444318882" sldId="777"/>
        </pc:sldMkLst>
      </pc:sldChg>
      <pc:sldChg chg="del">
        <pc:chgData name="Pastor Zach Dudenhofer" userId="c4a63011-f6e8-401d-b235-a1891ff3d58e" providerId="ADAL" clId="{693164F4-A8AD-4EAE-B5DB-4E96E3432420}" dt="2025-02-07T22:05:53.817" v="617" actId="47"/>
        <pc:sldMkLst>
          <pc:docMk/>
          <pc:sldMk cId="4009663286" sldId="778"/>
        </pc:sldMkLst>
      </pc:sldChg>
      <pc:sldChg chg="del">
        <pc:chgData name="Pastor Zach Dudenhofer" userId="c4a63011-f6e8-401d-b235-a1891ff3d58e" providerId="ADAL" clId="{693164F4-A8AD-4EAE-B5DB-4E96E3432420}" dt="2025-02-07T22:05:53.817" v="617" actId="47"/>
        <pc:sldMkLst>
          <pc:docMk/>
          <pc:sldMk cId="3334316255" sldId="779"/>
        </pc:sldMkLst>
      </pc:sldChg>
      <pc:sldChg chg="del">
        <pc:chgData name="Pastor Zach Dudenhofer" userId="c4a63011-f6e8-401d-b235-a1891ff3d58e" providerId="ADAL" clId="{693164F4-A8AD-4EAE-B5DB-4E96E3432420}" dt="2025-02-07T22:05:53.817" v="617" actId="47"/>
        <pc:sldMkLst>
          <pc:docMk/>
          <pc:sldMk cId="1171253478" sldId="780"/>
        </pc:sldMkLst>
      </pc:sldChg>
      <pc:sldChg chg="del">
        <pc:chgData name="Pastor Zach Dudenhofer" userId="c4a63011-f6e8-401d-b235-a1891ff3d58e" providerId="ADAL" clId="{693164F4-A8AD-4EAE-B5DB-4E96E3432420}" dt="2025-02-07T22:05:53.817" v="617" actId="47"/>
        <pc:sldMkLst>
          <pc:docMk/>
          <pc:sldMk cId="2778681395" sldId="781"/>
        </pc:sldMkLst>
      </pc:sldChg>
      <pc:sldChg chg="del">
        <pc:chgData name="Pastor Zach Dudenhofer" userId="c4a63011-f6e8-401d-b235-a1891ff3d58e" providerId="ADAL" clId="{693164F4-A8AD-4EAE-B5DB-4E96E3432420}" dt="2025-02-07T22:05:53.817" v="617" actId="47"/>
        <pc:sldMkLst>
          <pc:docMk/>
          <pc:sldMk cId="2795333537" sldId="782"/>
        </pc:sldMkLst>
      </pc:sldChg>
      <pc:sldChg chg="addSp delSp modSp mod">
        <pc:chgData name="Pastor Zach Dudenhofer" userId="c4a63011-f6e8-401d-b235-a1891ff3d58e" providerId="ADAL" clId="{693164F4-A8AD-4EAE-B5DB-4E96E3432420}" dt="2025-02-07T22:14:44.092" v="700" actId="962"/>
        <pc:sldMkLst>
          <pc:docMk/>
          <pc:sldMk cId="921707156" sldId="783"/>
        </pc:sldMkLst>
        <pc:picChg chg="del">
          <ac:chgData name="Pastor Zach Dudenhofer" userId="c4a63011-f6e8-401d-b235-a1891ff3d58e" providerId="ADAL" clId="{693164F4-A8AD-4EAE-B5DB-4E96E3432420}" dt="2025-02-07T22:05:58.029" v="618" actId="478"/>
          <ac:picMkLst>
            <pc:docMk/>
            <pc:sldMk cId="921707156" sldId="783"/>
            <ac:picMk id="3" creationId="{CF82E8DF-BB63-94B5-816A-645E80C325AB}"/>
          </ac:picMkLst>
        </pc:picChg>
        <pc:picChg chg="add del mod">
          <ac:chgData name="Pastor Zach Dudenhofer" userId="c4a63011-f6e8-401d-b235-a1891ff3d58e" providerId="ADAL" clId="{693164F4-A8AD-4EAE-B5DB-4E96E3432420}" dt="2025-02-07T22:09:27.237" v="622" actId="478"/>
          <ac:picMkLst>
            <pc:docMk/>
            <pc:sldMk cId="921707156" sldId="783"/>
            <ac:picMk id="4" creationId="{B5694305-ED44-48A7-147C-9CAFC115CC8A}"/>
          </ac:picMkLst>
        </pc:picChg>
        <pc:picChg chg="add del mod">
          <ac:chgData name="Pastor Zach Dudenhofer" userId="c4a63011-f6e8-401d-b235-a1891ff3d58e" providerId="ADAL" clId="{693164F4-A8AD-4EAE-B5DB-4E96E3432420}" dt="2025-02-07T22:12:14.641" v="690" actId="478"/>
          <ac:picMkLst>
            <pc:docMk/>
            <pc:sldMk cId="921707156" sldId="783"/>
            <ac:picMk id="6" creationId="{BDA7D6BF-E018-BAEF-E173-923709343683}"/>
          </ac:picMkLst>
        </pc:picChg>
        <pc:picChg chg="add del mod">
          <ac:chgData name="Pastor Zach Dudenhofer" userId="c4a63011-f6e8-401d-b235-a1891ff3d58e" providerId="ADAL" clId="{693164F4-A8AD-4EAE-B5DB-4E96E3432420}" dt="2025-02-07T22:14:39.230" v="697" actId="478"/>
          <ac:picMkLst>
            <pc:docMk/>
            <pc:sldMk cId="921707156" sldId="783"/>
            <ac:picMk id="8" creationId="{DE5DD898-4192-80C4-ACA8-BC74CBC2752C}"/>
          </ac:picMkLst>
        </pc:picChg>
        <pc:picChg chg="add mod">
          <ac:chgData name="Pastor Zach Dudenhofer" userId="c4a63011-f6e8-401d-b235-a1891ff3d58e" providerId="ADAL" clId="{693164F4-A8AD-4EAE-B5DB-4E96E3432420}" dt="2025-02-07T22:14:44.092" v="700" actId="962"/>
          <ac:picMkLst>
            <pc:docMk/>
            <pc:sldMk cId="921707156" sldId="783"/>
            <ac:picMk id="10" creationId="{465EC251-DC8F-2AC0-D708-D7B13FD249CD}"/>
          </ac:picMkLst>
        </pc:picChg>
      </pc:sldChg>
      <pc:sldChg chg="addSp modSp new mod ord">
        <pc:chgData name="Pastor Zach Dudenhofer" userId="c4a63011-f6e8-401d-b235-a1891ff3d58e" providerId="ADAL" clId="{693164F4-A8AD-4EAE-B5DB-4E96E3432420}" dt="2025-02-07T21:15:22.919" v="109" actId="1076"/>
        <pc:sldMkLst>
          <pc:docMk/>
          <pc:sldMk cId="856845378" sldId="784"/>
        </pc:sldMkLst>
        <pc:spChg chg="add mod">
          <ac:chgData name="Pastor Zach Dudenhofer" userId="c4a63011-f6e8-401d-b235-a1891ff3d58e" providerId="ADAL" clId="{693164F4-A8AD-4EAE-B5DB-4E96E3432420}" dt="2025-02-07T21:15:22.919" v="109" actId="1076"/>
          <ac:spMkLst>
            <pc:docMk/>
            <pc:sldMk cId="856845378" sldId="784"/>
            <ac:spMk id="2" creationId="{114B6BF8-4430-FCDB-F838-BD32243A4099}"/>
          </ac:spMkLst>
        </pc:spChg>
      </pc:sldChg>
      <pc:sldChg chg="add del">
        <pc:chgData name="Pastor Zach Dudenhofer" userId="c4a63011-f6e8-401d-b235-a1891ff3d58e" providerId="ADAL" clId="{693164F4-A8AD-4EAE-B5DB-4E96E3432420}" dt="2025-02-07T21:36:14.610" v="350" actId="47"/>
        <pc:sldMkLst>
          <pc:docMk/>
          <pc:sldMk cId="2688118218" sldId="785"/>
        </pc:sldMkLst>
      </pc:sldChg>
      <pc:sldChg chg="modSp add mod">
        <pc:chgData name="Pastor Zach Dudenhofer" userId="c4a63011-f6e8-401d-b235-a1891ff3d58e" providerId="ADAL" clId="{693164F4-A8AD-4EAE-B5DB-4E96E3432420}" dt="2025-02-07T21:26:31.298" v="277" actId="20577"/>
        <pc:sldMkLst>
          <pc:docMk/>
          <pc:sldMk cId="1898228851" sldId="786"/>
        </pc:sldMkLst>
        <pc:spChg chg="mod">
          <ac:chgData name="Pastor Zach Dudenhofer" userId="c4a63011-f6e8-401d-b235-a1891ff3d58e" providerId="ADAL" clId="{693164F4-A8AD-4EAE-B5DB-4E96E3432420}" dt="2025-02-07T21:26:22.138" v="275" actId="20577"/>
          <ac:spMkLst>
            <pc:docMk/>
            <pc:sldMk cId="1898228851" sldId="786"/>
            <ac:spMk id="2" creationId="{9725AC5F-A538-3B8D-AB2A-8E2086C93F5D}"/>
          </ac:spMkLst>
        </pc:spChg>
        <pc:spChg chg="mod">
          <ac:chgData name="Pastor Zach Dudenhofer" userId="c4a63011-f6e8-401d-b235-a1891ff3d58e" providerId="ADAL" clId="{693164F4-A8AD-4EAE-B5DB-4E96E3432420}" dt="2025-02-07T21:26:31.298" v="277" actId="20577"/>
          <ac:spMkLst>
            <pc:docMk/>
            <pc:sldMk cId="1898228851" sldId="786"/>
            <ac:spMk id="3" creationId="{E0C6A70B-0872-8155-CCE0-3F2601365044}"/>
          </ac:spMkLst>
        </pc:spChg>
      </pc:sldChg>
      <pc:sldChg chg="modSp add mod">
        <pc:chgData name="Pastor Zach Dudenhofer" userId="c4a63011-f6e8-401d-b235-a1891ff3d58e" providerId="ADAL" clId="{693164F4-A8AD-4EAE-B5DB-4E96E3432420}" dt="2025-02-07T21:29:03.307" v="317" actId="20577"/>
        <pc:sldMkLst>
          <pc:docMk/>
          <pc:sldMk cId="468472057" sldId="787"/>
        </pc:sldMkLst>
        <pc:spChg chg="mod">
          <ac:chgData name="Pastor Zach Dudenhofer" userId="c4a63011-f6e8-401d-b235-a1891ff3d58e" providerId="ADAL" clId="{693164F4-A8AD-4EAE-B5DB-4E96E3432420}" dt="2025-02-07T21:27:37.176" v="301" actId="20577"/>
          <ac:spMkLst>
            <pc:docMk/>
            <pc:sldMk cId="468472057" sldId="787"/>
            <ac:spMk id="2" creationId="{9725AC5F-A538-3B8D-AB2A-8E2086C93F5D}"/>
          </ac:spMkLst>
        </pc:spChg>
        <pc:spChg chg="mod">
          <ac:chgData name="Pastor Zach Dudenhofer" userId="c4a63011-f6e8-401d-b235-a1891ff3d58e" providerId="ADAL" clId="{693164F4-A8AD-4EAE-B5DB-4E96E3432420}" dt="2025-02-07T21:29:03.307" v="317" actId="20577"/>
          <ac:spMkLst>
            <pc:docMk/>
            <pc:sldMk cId="468472057" sldId="787"/>
            <ac:spMk id="3" creationId="{E0C6A70B-0872-8155-CCE0-3F2601365044}"/>
          </ac:spMkLst>
        </pc:spChg>
      </pc:sldChg>
      <pc:sldChg chg="modSp add mod">
        <pc:chgData name="Pastor Zach Dudenhofer" userId="c4a63011-f6e8-401d-b235-a1891ff3d58e" providerId="ADAL" clId="{693164F4-A8AD-4EAE-B5DB-4E96E3432420}" dt="2025-02-07T21:28:50.531" v="316" actId="20577"/>
        <pc:sldMkLst>
          <pc:docMk/>
          <pc:sldMk cId="983200868" sldId="788"/>
        </pc:sldMkLst>
        <pc:spChg chg="mod">
          <ac:chgData name="Pastor Zach Dudenhofer" userId="c4a63011-f6e8-401d-b235-a1891ff3d58e" providerId="ADAL" clId="{693164F4-A8AD-4EAE-B5DB-4E96E3432420}" dt="2025-02-07T21:28:47.533" v="315" actId="20577"/>
          <ac:spMkLst>
            <pc:docMk/>
            <pc:sldMk cId="983200868" sldId="788"/>
            <ac:spMk id="2" creationId="{9725AC5F-A538-3B8D-AB2A-8E2086C93F5D}"/>
          </ac:spMkLst>
        </pc:spChg>
        <pc:spChg chg="mod">
          <ac:chgData name="Pastor Zach Dudenhofer" userId="c4a63011-f6e8-401d-b235-a1891ff3d58e" providerId="ADAL" clId="{693164F4-A8AD-4EAE-B5DB-4E96E3432420}" dt="2025-02-07T21:28:50.531" v="316" actId="20577"/>
          <ac:spMkLst>
            <pc:docMk/>
            <pc:sldMk cId="983200868" sldId="788"/>
            <ac:spMk id="3" creationId="{E0C6A70B-0872-8155-CCE0-3F2601365044}"/>
          </ac:spMkLst>
        </pc:spChg>
      </pc:sldChg>
      <pc:sldChg chg="modSp add mod ord">
        <pc:chgData name="Pastor Zach Dudenhofer" userId="c4a63011-f6e8-401d-b235-a1891ff3d58e" providerId="ADAL" clId="{693164F4-A8AD-4EAE-B5DB-4E96E3432420}" dt="2025-02-07T21:30:57.271" v="349" actId="20577"/>
        <pc:sldMkLst>
          <pc:docMk/>
          <pc:sldMk cId="902394450" sldId="789"/>
        </pc:sldMkLst>
        <pc:spChg chg="mod">
          <ac:chgData name="Pastor Zach Dudenhofer" userId="c4a63011-f6e8-401d-b235-a1891ff3d58e" providerId="ADAL" clId="{693164F4-A8AD-4EAE-B5DB-4E96E3432420}" dt="2025-02-07T21:30:57.271" v="349" actId="20577"/>
          <ac:spMkLst>
            <pc:docMk/>
            <pc:sldMk cId="902394450" sldId="789"/>
            <ac:spMk id="2" creationId="{9725AC5F-A538-3B8D-AB2A-8E2086C93F5D}"/>
          </ac:spMkLst>
        </pc:spChg>
        <pc:spChg chg="mod">
          <ac:chgData name="Pastor Zach Dudenhofer" userId="c4a63011-f6e8-401d-b235-a1891ff3d58e" providerId="ADAL" clId="{693164F4-A8AD-4EAE-B5DB-4E96E3432420}" dt="2025-02-07T21:30:02.442" v="344" actId="20577"/>
          <ac:spMkLst>
            <pc:docMk/>
            <pc:sldMk cId="902394450" sldId="789"/>
            <ac:spMk id="3" creationId="{E0C6A70B-0872-8155-CCE0-3F2601365044}"/>
          </ac:spMkLst>
        </pc:spChg>
      </pc:sldChg>
      <pc:sldChg chg="add del">
        <pc:chgData name="Pastor Zach Dudenhofer" userId="c4a63011-f6e8-401d-b235-a1891ff3d58e" providerId="ADAL" clId="{693164F4-A8AD-4EAE-B5DB-4E96E3432420}" dt="2025-02-07T21:28:29.797" v="307" actId="47"/>
        <pc:sldMkLst>
          <pc:docMk/>
          <pc:sldMk cId="2565837118" sldId="789"/>
        </pc:sldMkLst>
      </pc:sldChg>
      <pc:sldChg chg="modSp add mod">
        <pc:chgData name="Pastor Zach Dudenhofer" userId="c4a63011-f6e8-401d-b235-a1891ff3d58e" providerId="ADAL" clId="{693164F4-A8AD-4EAE-B5DB-4E96E3432420}" dt="2025-02-07T21:29:52.289" v="341" actId="20577"/>
        <pc:sldMkLst>
          <pc:docMk/>
          <pc:sldMk cId="519827179" sldId="790"/>
        </pc:sldMkLst>
        <pc:spChg chg="mod">
          <ac:chgData name="Pastor Zach Dudenhofer" userId="c4a63011-f6e8-401d-b235-a1891ff3d58e" providerId="ADAL" clId="{693164F4-A8AD-4EAE-B5DB-4E96E3432420}" dt="2025-02-07T21:29:52.289" v="341" actId="20577"/>
          <ac:spMkLst>
            <pc:docMk/>
            <pc:sldMk cId="519827179" sldId="790"/>
            <ac:spMk id="3" creationId="{E0C6A70B-0872-8155-CCE0-3F2601365044}"/>
          </ac:spMkLst>
        </pc:spChg>
      </pc:sldChg>
      <pc:sldChg chg="modSp add mod">
        <pc:chgData name="Pastor Zach Dudenhofer" userId="c4a63011-f6e8-401d-b235-a1891ff3d58e" providerId="ADAL" clId="{693164F4-A8AD-4EAE-B5DB-4E96E3432420}" dt="2025-02-07T21:57:56.628" v="384" actId="207"/>
        <pc:sldMkLst>
          <pc:docMk/>
          <pc:sldMk cId="1803346779" sldId="791"/>
        </pc:sldMkLst>
        <pc:spChg chg="mod">
          <ac:chgData name="Pastor Zach Dudenhofer" userId="c4a63011-f6e8-401d-b235-a1891ff3d58e" providerId="ADAL" clId="{693164F4-A8AD-4EAE-B5DB-4E96E3432420}" dt="2025-02-07T21:57:43.636" v="383" actId="404"/>
          <ac:spMkLst>
            <pc:docMk/>
            <pc:sldMk cId="1803346779" sldId="791"/>
            <ac:spMk id="2" creationId="{9725AC5F-A538-3B8D-AB2A-8E2086C93F5D}"/>
          </ac:spMkLst>
        </pc:spChg>
        <pc:spChg chg="mod">
          <ac:chgData name="Pastor Zach Dudenhofer" userId="c4a63011-f6e8-401d-b235-a1891ff3d58e" providerId="ADAL" clId="{693164F4-A8AD-4EAE-B5DB-4E96E3432420}" dt="2025-02-07T21:57:56.628" v="384" actId="207"/>
          <ac:spMkLst>
            <pc:docMk/>
            <pc:sldMk cId="1803346779" sldId="791"/>
            <ac:spMk id="3" creationId="{E0C6A70B-0872-8155-CCE0-3F2601365044}"/>
          </ac:spMkLst>
        </pc:spChg>
      </pc:sldChg>
      <pc:sldChg chg="addSp delSp modSp add mod">
        <pc:chgData name="Pastor Zach Dudenhofer" userId="c4a63011-f6e8-401d-b235-a1891ff3d58e" providerId="ADAL" clId="{693164F4-A8AD-4EAE-B5DB-4E96E3432420}" dt="2025-02-07T21:59:49.181" v="417" actId="20577"/>
        <pc:sldMkLst>
          <pc:docMk/>
          <pc:sldMk cId="3745082818" sldId="792"/>
        </pc:sldMkLst>
        <pc:spChg chg="mod">
          <ac:chgData name="Pastor Zach Dudenhofer" userId="c4a63011-f6e8-401d-b235-a1891ff3d58e" providerId="ADAL" clId="{693164F4-A8AD-4EAE-B5DB-4E96E3432420}" dt="2025-02-07T21:58:43.213" v="389" actId="115"/>
          <ac:spMkLst>
            <pc:docMk/>
            <pc:sldMk cId="3745082818" sldId="792"/>
            <ac:spMk id="3" creationId="{E0C6A70B-0872-8155-CCE0-3F2601365044}"/>
          </ac:spMkLst>
        </pc:spChg>
        <pc:spChg chg="add mod">
          <ac:chgData name="Pastor Zach Dudenhofer" userId="c4a63011-f6e8-401d-b235-a1891ff3d58e" providerId="ADAL" clId="{693164F4-A8AD-4EAE-B5DB-4E96E3432420}" dt="2025-02-07T21:59:49.181" v="417" actId="20577"/>
          <ac:spMkLst>
            <pc:docMk/>
            <pc:sldMk cId="3745082818" sldId="792"/>
            <ac:spMk id="4" creationId="{D140A1A1-30C1-8548-129E-868310E5B3B3}"/>
          </ac:spMkLst>
        </pc:spChg>
        <pc:picChg chg="add del mod">
          <ac:chgData name="Pastor Zach Dudenhofer" userId="c4a63011-f6e8-401d-b235-a1891ff3d58e" providerId="ADAL" clId="{693164F4-A8AD-4EAE-B5DB-4E96E3432420}" dt="2025-02-07T21:59:28.413" v="394" actId="478"/>
          <ac:picMkLst>
            <pc:docMk/>
            <pc:sldMk cId="3745082818" sldId="792"/>
            <ac:picMk id="6" creationId="{1E07332A-309C-7AA8-A7DB-A76B1B5943DC}"/>
          </ac:picMkLst>
        </pc:picChg>
        <pc:cxnChg chg="add mod">
          <ac:chgData name="Pastor Zach Dudenhofer" userId="c4a63011-f6e8-401d-b235-a1891ff3d58e" providerId="ADAL" clId="{693164F4-A8AD-4EAE-B5DB-4E96E3432420}" dt="2025-02-07T21:59:25.822" v="393" actId="208"/>
          <ac:cxnSpMkLst>
            <pc:docMk/>
            <pc:sldMk cId="3745082818" sldId="792"/>
            <ac:cxnSpMk id="5" creationId="{5887BFEA-A9E2-C02B-E7F5-F298B9528974}"/>
          </ac:cxnSpMkLst>
        </pc:cxnChg>
      </pc:sldChg>
      <pc:sldChg chg="modSp add mod">
        <pc:chgData name="Pastor Zach Dudenhofer" userId="c4a63011-f6e8-401d-b235-a1891ff3d58e" providerId="ADAL" clId="{693164F4-A8AD-4EAE-B5DB-4E96E3432420}" dt="2025-02-07T22:01:23.773" v="478" actId="20577"/>
        <pc:sldMkLst>
          <pc:docMk/>
          <pc:sldMk cId="519331184" sldId="793"/>
        </pc:sldMkLst>
        <pc:spChg chg="mod">
          <ac:chgData name="Pastor Zach Dudenhofer" userId="c4a63011-f6e8-401d-b235-a1891ff3d58e" providerId="ADAL" clId="{693164F4-A8AD-4EAE-B5DB-4E96E3432420}" dt="2025-02-07T22:00:03.200" v="420" actId="115"/>
          <ac:spMkLst>
            <pc:docMk/>
            <pc:sldMk cId="519331184" sldId="793"/>
            <ac:spMk id="3" creationId="{E0C6A70B-0872-8155-CCE0-3F2601365044}"/>
          </ac:spMkLst>
        </pc:spChg>
        <pc:spChg chg="mod">
          <ac:chgData name="Pastor Zach Dudenhofer" userId="c4a63011-f6e8-401d-b235-a1891ff3d58e" providerId="ADAL" clId="{693164F4-A8AD-4EAE-B5DB-4E96E3432420}" dt="2025-02-07T22:01:23.773" v="478" actId="20577"/>
          <ac:spMkLst>
            <pc:docMk/>
            <pc:sldMk cId="519331184" sldId="793"/>
            <ac:spMk id="4" creationId="{D140A1A1-30C1-8548-129E-868310E5B3B3}"/>
          </ac:spMkLst>
        </pc:spChg>
      </pc:sldChg>
      <pc:sldChg chg="delSp modSp add mod">
        <pc:chgData name="Pastor Zach Dudenhofer" userId="c4a63011-f6e8-401d-b235-a1891ff3d58e" providerId="ADAL" clId="{693164F4-A8AD-4EAE-B5DB-4E96E3432420}" dt="2025-02-07T22:03:14.677" v="515" actId="478"/>
        <pc:sldMkLst>
          <pc:docMk/>
          <pc:sldMk cId="3607426523" sldId="794"/>
        </pc:sldMkLst>
        <pc:spChg chg="mod">
          <ac:chgData name="Pastor Zach Dudenhofer" userId="c4a63011-f6e8-401d-b235-a1891ff3d58e" providerId="ADAL" clId="{693164F4-A8AD-4EAE-B5DB-4E96E3432420}" dt="2025-02-07T22:02:07.309" v="505" actId="404"/>
          <ac:spMkLst>
            <pc:docMk/>
            <pc:sldMk cId="3607426523" sldId="794"/>
            <ac:spMk id="2" creationId="{9725AC5F-A538-3B8D-AB2A-8E2086C93F5D}"/>
          </ac:spMkLst>
        </pc:spChg>
        <pc:spChg chg="mod">
          <ac:chgData name="Pastor Zach Dudenhofer" userId="c4a63011-f6e8-401d-b235-a1891ff3d58e" providerId="ADAL" clId="{693164F4-A8AD-4EAE-B5DB-4E96E3432420}" dt="2025-02-07T22:02:58.681" v="511" actId="115"/>
          <ac:spMkLst>
            <pc:docMk/>
            <pc:sldMk cId="3607426523" sldId="794"/>
            <ac:spMk id="3" creationId="{E0C6A70B-0872-8155-CCE0-3F2601365044}"/>
          </ac:spMkLst>
        </pc:spChg>
        <pc:spChg chg="del">
          <ac:chgData name="Pastor Zach Dudenhofer" userId="c4a63011-f6e8-401d-b235-a1891ff3d58e" providerId="ADAL" clId="{693164F4-A8AD-4EAE-B5DB-4E96E3432420}" dt="2025-02-07T22:03:14.677" v="515" actId="478"/>
          <ac:spMkLst>
            <pc:docMk/>
            <pc:sldMk cId="3607426523" sldId="794"/>
            <ac:spMk id="4" creationId="{D140A1A1-30C1-8548-129E-868310E5B3B3}"/>
          </ac:spMkLst>
        </pc:spChg>
        <pc:cxnChg chg="del">
          <ac:chgData name="Pastor Zach Dudenhofer" userId="c4a63011-f6e8-401d-b235-a1891ff3d58e" providerId="ADAL" clId="{693164F4-A8AD-4EAE-B5DB-4E96E3432420}" dt="2025-02-07T22:03:14.677" v="515" actId="478"/>
          <ac:cxnSpMkLst>
            <pc:docMk/>
            <pc:sldMk cId="3607426523" sldId="794"/>
            <ac:cxnSpMk id="5" creationId="{5887BFEA-A9E2-C02B-E7F5-F298B9528974}"/>
          </ac:cxnSpMkLst>
        </pc:cxnChg>
      </pc:sldChg>
      <pc:sldChg chg="modSp add mod">
        <pc:chgData name="Pastor Zach Dudenhofer" userId="c4a63011-f6e8-401d-b235-a1891ff3d58e" providerId="ADAL" clId="{693164F4-A8AD-4EAE-B5DB-4E96E3432420}" dt="2025-02-07T22:10:37.485" v="689" actId="20577"/>
        <pc:sldMkLst>
          <pc:docMk/>
          <pc:sldMk cId="1235257345" sldId="795"/>
        </pc:sldMkLst>
        <pc:spChg chg="mod">
          <ac:chgData name="Pastor Zach Dudenhofer" userId="c4a63011-f6e8-401d-b235-a1891ff3d58e" providerId="ADAL" clId="{693164F4-A8AD-4EAE-B5DB-4E96E3432420}" dt="2025-02-07T22:03:04.240" v="514" actId="115"/>
          <ac:spMkLst>
            <pc:docMk/>
            <pc:sldMk cId="1235257345" sldId="795"/>
            <ac:spMk id="3" creationId="{E0C6A70B-0872-8155-CCE0-3F2601365044}"/>
          </ac:spMkLst>
        </pc:spChg>
        <pc:spChg chg="mod">
          <ac:chgData name="Pastor Zach Dudenhofer" userId="c4a63011-f6e8-401d-b235-a1891ff3d58e" providerId="ADAL" clId="{693164F4-A8AD-4EAE-B5DB-4E96E3432420}" dt="2025-02-07T22:10:37.485" v="689" actId="20577"/>
          <ac:spMkLst>
            <pc:docMk/>
            <pc:sldMk cId="1235257345" sldId="795"/>
            <ac:spMk id="4" creationId="{D140A1A1-30C1-8548-129E-868310E5B3B3}"/>
          </ac:spMkLst>
        </pc:spChg>
        <pc:cxnChg chg="mod">
          <ac:chgData name="Pastor Zach Dudenhofer" userId="c4a63011-f6e8-401d-b235-a1891ff3d58e" providerId="ADAL" clId="{693164F4-A8AD-4EAE-B5DB-4E96E3432420}" dt="2025-02-07T22:04:55.051" v="616" actId="1035"/>
          <ac:cxnSpMkLst>
            <pc:docMk/>
            <pc:sldMk cId="1235257345" sldId="795"/>
            <ac:cxnSpMk id="5" creationId="{5887BFEA-A9E2-C02B-E7F5-F298B9528974}"/>
          </ac:cxnSpMkLst>
        </pc:cxnChg>
      </pc:sldChg>
      <pc:sldChg chg="addSp modSp new mod">
        <pc:chgData name="Pastor Zach Dudenhofer" userId="c4a63011-f6e8-401d-b235-a1891ff3d58e" providerId="ADAL" clId="{693164F4-A8AD-4EAE-B5DB-4E96E3432420}" dt="2025-02-07T22:14:12.017" v="696" actId="27614"/>
        <pc:sldMkLst>
          <pc:docMk/>
          <pc:sldMk cId="1670995561" sldId="796"/>
        </pc:sldMkLst>
        <pc:picChg chg="add mod">
          <ac:chgData name="Pastor Zach Dudenhofer" userId="c4a63011-f6e8-401d-b235-a1891ff3d58e" providerId="ADAL" clId="{693164F4-A8AD-4EAE-B5DB-4E96E3432420}" dt="2025-02-07T22:14:12.017" v="696" actId="27614"/>
          <ac:picMkLst>
            <pc:docMk/>
            <pc:sldMk cId="1670995561" sldId="796"/>
            <ac:picMk id="3" creationId="{FA436A48-1427-0B46-4E25-F6EF3823F3F9}"/>
          </ac:picMkLst>
        </pc:picChg>
      </pc:sldChg>
    </pc:docChg>
  </pc:docChgLst>
  <pc:docChgLst>
    <pc:chgData name="Pastor Zach Dudenhofer" userId="c4a63011-f6e8-401d-b235-a1891ff3d58e" providerId="ADAL" clId="{936390DE-AC28-4F28-A0E1-E63C70C9F470}"/>
    <pc:docChg chg="undo redo custSel addSld delSld modSld sldOrd">
      <pc:chgData name="Pastor Zach Dudenhofer" userId="c4a63011-f6e8-401d-b235-a1891ff3d58e" providerId="ADAL" clId="{936390DE-AC28-4F28-A0E1-E63C70C9F470}" dt="2024-09-13T23:11:56.531" v="4006" actId="27614"/>
      <pc:docMkLst>
        <pc:docMk/>
      </pc:docMkLst>
      <pc:sldChg chg="addSp delSp modSp mod">
        <pc:chgData name="Pastor Zach Dudenhofer" userId="c4a63011-f6e8-401d-b235-a1891ff3d58e" providerId="ADAL" clId="{936390DE-AC28-4F28-A0E1-E63C70C9F470}" dt="2024-09-13T21:54:02.585" v="1930" actId="27614"/>
        <pc:sldMkLst>
          <pc:docMk/>
          <pc:sldMk cId="785318392" sldId="263"/>
        </pc:sldMkLst>
        <pc:picChg chg="del">
          <ac:chgData name="Pastor Zach Dudenhofer" userId="c4a63011-f6e8-401d-b235-a1891ff3d58e" providerId="ADAL" clId="{936390DE-AC28-4F28-A0E1-E63C70C9F470}" dt="2024-09-13T21:53:58.233" v="1928" actId="478"/>
          <ac:picMkLst>
            <pc:docMk/>
            <pc:sldMk cId="785318392" sldId="263"/>
            <ac:picMk id="3" creationId="{5AC404FF-5E4C-AB17-8BD4-BBDE995A31B8}"/>
          </ac:picMkLst>
        </pc:picChg>
        <pc:picChg chg="add mod">
          <ac:chgData name="Pastor Zach Dudenhofer" userId="c4a63011-f6e8-401d-b235-a1891ff3d58e" providerId="ADAL" clId="{936390DE-AC28-4F28-A0E1-E63C70C9F470}" dt="2024-09-13T21:54:02.585" v="1930" actId="27614"/>
          <ac:picMkLst>
            <pc:docMk/>
            <pc:sldMk cId="785318392" sldId="263"/>
            <ac:picMk id="4" creationId="{B474506C-1741-302E-5F2E-640E53810566}"/>
          </ac:picMkLst>
        </pc:picChg>
      </pc:sldChg>
      <pc:sldChg chg="modSp mod">
        <pc:chgData name="Pastor Zach Dudenhofer" userId="c4a63011-f6e8-401d-b235-a1891ff3d58e" providerId="ADAL" clId="{936390DE-AC28-4F28-A0E1-E63C70C9F470}" dt="2024-09-13T22:00:41.117" v="2142" actId="20577"/>
        <pc:sldMkLst>
          <pc:docMk/>
          <pc:sldMk cId="3021919817" sldId="265"/>
        </pc:sldMkLst>
        <pc:spChg chg="mod">
          <ac:chgData name="Pastor Zach Dudenhofer" userId="c4a63011-f6e8-401d-b235-a1891ff3d58e" providerId="ADAL" clId="{936390DE-AC28-4F28-A0E1-E63C70C9F470}" dt="2024-09-13T22:00:30.261" v="2139" actId="20577"/>
          <ac:spMkLst>
            <pc:docMk/>
            <pc:sldMk cId="3021919817" sldId="265"/>
            <ac:spMk id="2" creationId="{9725AC5F-A538-3B8D-AB2A-8E2086C93F5D}"/>
          </ac:spMkLst>
        </pc:spChg>
        <pc:spChg chg="mod">
          <ac:chgData name="Pastor Zach Dudenhofer" userId="c4a63011-f6e8-401d-b235-a1891ff3d58e" providerId="ADAL" clId="{936390DE-AC28-4F28-A0E1-E63C70C9F470}" dt="2024-09-13T22:00:41.117" v="2142" actId="20577"/>
          <ac:spMkLst>
            <pc:docMk/>
            <pc:sldMk cId="3021919817" sldId="265"/>
            <ac:spMk id="3" creationId="{E0C6A70B-0872-8155-CCE0-3F2601365044}"/>
          </ac:spMkLst>
        </pc:spChg>
      </pc:sldChg>
      <pc:sldChg chg="addSp delSp modSp mod">
        <pc:chgData name="Pastor Zach Dudenhofer" userId="c4a63011-f6e8-401d-b235-a1891ff3d58e" providerId="ADAL" clId="{936390DE-AC28-4F28-A0E1-E63C70C9F470}" dt="2024-09-13T21:58:35.006" v="2122" actId="255"/>
        <pc:sldMkLst>
          <pc:docMk/>
          <pc:sldMk cId="1279583432" sldId="371"/>
        </pc:sldMkLst>
        <pc:spChg chg="mod">
          <ac:chgData name="Pastor Zach Dudenhofer" userId="c4a63011-f6e8-401d-b235-a1891ff3d58e" providerId="ADAL" clId="{936390DE-AC28-4F28-A0E1-E63C70C9F470}" dt="2024-09-13T21:58:35.006" v="2122" actId="255"/>
          <ac:spMkLst>
            <pc:docMk/>
            <pc:sldMk cId="1279583432" sldId="371"/>
            <ac:spMk id="2" creationId="{9725AC5F-A538-3B8D-AB2A-8E2086C93F5D}"/>
          </ac:spMkLst>
        </pc:spChg>
        <pc:spChg chg="mod">
          <ac:chgData name="Pastor Zach Dudenhofer" userId="c4a63011-f6e8-401d-b235-a1891ff3d58e" providerId="ADAL" clId="{936390DE-AC28-4F28-A0E1-E63C70C9F470}" dt="2024-09-13T21:57:58.088" v="2105" actId="113"/>
          <ac:spMkLst>
            <pc:docMk/>
            <pc:sldMk cId="1279583432" sldId="371"/>
            <ac:spMk id="3" creationId="{E0C6A70B-0872-8155-CCE0-3F2601365044}"/>
          </ac:spMkLst>
        </pc:spChg>
        <pc:picChg chg="add del mod">
          <ac:chgData name="Pastor Zach Dudenhofer" userId="c4a63011-f6e8-401d-b235-a1891ff3d58e" providerId="ADAL" clId="{936390DE-AC28-4F28-A0E1-E63C70C9F470}" dt="2024-09-13T21:56:32.302" v="1941" actId="478"/>
          <ac:picMkLst>
            <pc:docMk/>
            <pc:sldMk cId="1279583432" sldId="371"/>
            <ac:picMk id="4" creationId="{614BFDAE-5CE5-20D9-A610-1E4B7FC6710D}"/>
          </ac:picMkLst>
        </pc:picChg>
      </pc:sldChg>
      <pc:sldChg chg="del">
        <pc:chgData name="Pastor Zach Dudenhofer" userId="c4a63011-f6e8-401d-b235-a1891ff3d58e" providerId="ADAL" clId="{936390DE-AC28-4F28-A0E1-E63C70C9F470}" dt="2024-09-13T22:04:32.694" v="2200" actId="47"/>
        <pc:sldMkLst>
          <pc:docMk/>
          <pc:sldMk cId="3791872731" sldId="413"/>
        </pc:sldMkLst>
      </pc:sldChg>
      <pc:sldChg chg="del">
        <pc:chgData name="Pastor Zach Dudenhofer" userId="c4a63011-f6e8-401d-b235-a1891ff3d58e" providerId="ADAL" clId="{936390DE-AC28-4F28-A0E1-E63C70C9F470}" dt="2024-09-13T22:04:32.694" v="2200" actId="47"/>
        <pc:sldMkLst>
          <pc:docMk/>
          <pc:sldMk cId="1424904050" sldId="414"/>
        </pc:sldMkLst>
      </pc:sldChg>
      <pc:sldChg chg="del">
        <pc:chgData name="Pastor Zach Dudenhofer" userId="c4a63011-f6e8-401d-b235-a1891ff3d58e" providerId="ADAL" clId="{936390DE-AC28-4F28-A0E1-E63C70C9F470}" dt="2024-09-13T22:04:32.694" v="2200" actId="47"/>
        <pc:sldMkLst>
          <pc:docMk/>
          <pc:sldMk cId="1910784358" sldId="415"/>
        </pc:sldMkLst>
      </pc:sldChg>
      <pc:sldChg chg="del">
        <pc:chgData name="Pastor Zach Dudenhofer" userId="c4a63011-f6e8-401d-b235-a1891ff3d58e" providerId="ADAL" clId="{936390DE-AC28-4F28-A0E1-E63C70C9F470}" dt="2024-09-13T22:20:10.044" v="2202" actId="47"/>
        <pc:sldMkLst>
          <pc:docMk/>
          <pc:sldMk cId="1925219236" sldId="416"/>
        </pc:sldMkLst>
      </pc:sldChg>
      <pc:sldChg chg="addSp delSp modSp del mod">
        <pc:chgData name="Pastor Zach Dudenhofer" userId="c4a63011-f6e8-401d-b235-a1891ff3d58e" providerId="ADAL" clId="{936390DE-AC28-4F28-A0E1-E63C70C9F470}" dt="2024-09-13T23:11:38.785" v="4000" actId="47"/>
        <pc:sldMkLst>
          <pc:docMk/>
          <pc:sldMk cId="2932203267" sldId="425"/>
        </pc:sldMkLst>
        <pc:picChg chg="add mod">
          <ac:chgData name="Pastor Zach Dudenhofer" userId="c4a63011-f6e8-401d-b235-a1891ff3d58e" providerId="ADAL" clId="{936390DE-AC28-4F28-A0E1-E63C70C9F470}" dt="2024-09-06T23:01:46.294" v="1927" actId="962"/>
          <ac:picMkLst>
            <pc:docMk/>
            <pc:sldMk cId="2932203267" sldId="425"/>
            <ac:picMk id="3" creationId="{0768AF9F-8C97-BCEB-8CA3-0ED62627CE17}"/>
          </ac:picMkLst>
        </pc:picChg>
        <pc:picChg chg="del">
          <ac:chgData name="Pastor Zach Dudenhofer" userId="c4a63011-f6e8-401d-b235-a1891ff3d58e" providerId="ADAL" clId="{936390DE-AC28-4F28-A0E1-E63C70C9F470}" dt="2024-09-06T23:01:41.004" v="1924" actId="478"/>
          <ac:picMkLst>
            <pc:docMk/>
            <pc:sldMk cId="2932203267" sldId="425"/>
            <ac:picMk id="4" creationId="{A472A850-3FB6-EB6A-ECEB-A153A42C4F9E}"/>
          </ac:picMkLst>
        </pc:picChg>
      </pc:sldChg>
      <pc:sldChg chg="del">
        <pc:chgData name="Pastor Zach Dudenhofer" userId="c4a63011-f6e8-401d-b235-a1891ff3d58e" providerId="ADAL" clId="{936390DE-AC28-4F28-A0E1-E63C70C9F470}" dt="2024-09-13T21:58:02.209" v="2106" actId="47"/>
        <pc:sldMkLst>
          <pc:docMk/>
          <pc:sldMk cId="855560178" sldId="426"/>
        </pc:sldMkLst>
      </pc:sldChg>
      <pc:sldChg chg="del">
        <pc:chgData name="Pastor Zach Dudenhofer" userId="c4a63011-f6e8-401d-b235-a1891ff3d58e" providerId="ADAL" clId="{936390DE-AC28-4F28-A0E1-E63C70C9F470}" dt="2024-09-13T21:58:02.209" v="2106" actId="47"/>
        <pc:sldMkLst>
          <pc:docMk/>
          <pc:sldMk cId="329592962" sldId="427"/>
        </pc:sldMkLst>
      </pc:sldChg>
      <pc:sldChg chg="del">
        <pc:chgData name="Pastor Zach Dudenhofer" userId="c4a63011-f6e8-401d-b235-a1891ff3d58e" providerId="ADAL" clId="{936390DE-AC28-4F28-A0E1-E63C70C9F470}" dt="2024-09-06T22:59:07.166" v="1923" actId="47"/>
        <pc:sldMkLst>
          <pc:docMk/>
          <pc:sldMk cId="3548396696" sldId="428"/>
        </pc:sldMkLst>
      </pc:sldChg>
      <pc:sldChg chg="del">
        <pc:chgData name="Pastor Zach Dudenhofer" userId="c4a63011-f6e8-401d-b235-a1891ff3d58e" providerId="ADAL" clId="{936390DE-AC28-4F28-A0E1-E63C70C9F470}" dt="2024-09-06T22:59:07.166" v="1923" actId="47"/>
        <pc:sldMkLst>
          <pc:docMk/>
          <pc:sldMk cId="1379080583" sldId="429"/>
        </pc:sldMkLst>
      </pc:sldChg>
      <pc:sldChg chg="del">
        <pc:chgData name="Pastor Zach Dudenhofer" userId="c4a63011-f6e8-401d-b235-a1891ff3d58e" providerId="ADAL" clId="{936390DE-AC28-4F28-A0E1-E63C70C9F470}" dt="2024-09-06T22:59:07.166" v="1923" actId="47"/>
        <pc:sldMkLst>
          <pc:docMk/>
          <pc:sldMk cId="1385692130" sldId="430"/>
        </pc:sldMkLst>
      </pc:sldChg>
      <pc:sldChg chg="del">
        <pc:chgData name="Pastor Zach Dudenhofer" userId="c4a63011-f6e8-401d-b235-a1891ff3d58e" providerId="ADAL" clId="{936390DE-AC28-4F28-A0E1-E63C70C9F470}" dt="2024-09-06T22:59:07.166" v="1923" actId="47"/>
        <pc:sldMkLst>
          <pc:docMk/>
          <pc:sldMk cId="613617786" sldId="431"/>
        </pc:sldMkLst>
      </pc:sldChg>
      <pc:sldChg chg="del">
        <pc:chgData name="Pastor Zach Dudenhofer" userId="c4a63011-f6e8-401d-b235-a1891ff3d58e" providerId="ADAL" clId="{936390DE-AC28-4F28-A0E1-E63C70C9F470}" dt="2024-09-06T22:59:07.166" v="1923" actId="47"/>
        <pc:sldMkLst>
          <pc:docMk/>
          <pc:sldMk cId="1436805709" sldId="432"/>
        </pc:sldMkLst>
      </pc:sldChg>
      <pc:sldChg chg="del">
        <pc:chgData name="Pastor Zach Dudenhofer" userId="c4a63011-f6e8-401d-b235-a1891ff3d58e" providerId="ADAL" clId="{936390DE-AC28-4F28-A0E1-E63C70C9F470}" dt="2024-09-06T22:59:07.166" v="1923" actId="47"/>
        <pc:sldMkLst>
          <pc:docMk/>
          <pc:sldMk cId="9805299" sldId="433"/>
        </pc:sldMkLst>
      </pc:sldChg>
      <pc:sldChg chg="del">
        <pc:chgData name="Pastor Zach Dudenhofer" userId="c4a63011-f6e8-401d-b235-a1891ff3d58e" providerId="ADAL" clId="{936390DE-AC28-4F28-A0E1-E63C70C9F470}" dt="2024-09-06T22:59:07.166" v="1923" actId="47"/>
        <pc:sldMkLst>
          <pc:docMk/>
          <pc:sldMk cId="3147290404" sldId="434"/>
        </pc:sldMkLst>
      </pc:sldChg>
      <pc:sldChg chg="del">
        <pc:chgData name="Pastor Zach Dudenhofer" userId="c4a63011-f6e8-401d-b235-a1891ff3d58e" providerId="ADAL" clId="{936390DE-AC28-4F28-A0E1-E63C70C9F470}" dt="2024-09-06T22:59:07.166" v="1923" actId="47"/>
        <pc:sldMkLst>
          <pc:docMk/>
          <pc:sldMk cId="186724426" sldId="435"/>
        </pc:sldMkLst>
      </pc:sldChg>
      <pc:sldChg chg="del">
        <pc:chgData name="Pastor Zach Dudenhofer" userId="c4a63011-f6e8-401d-b235-a1891ff3d58e" providerId="ADAL" clId="{936390DE-AC28-4F28-A0E1-E63C70C9F470}" dt="2024-09-06T22:59:07.166" v="1923" actId="47"/>
        <pc:sldMkLst>
          <pc:docMk/>
          <pc:sldMk cId="3837466720" sldId="436"/>
        </pc:sldMkLst>
      </pc:sldChg>
      <pc:sldChg chg="modSp add del mod">
        <pc:chgData name="Pastor Zach Dudenhofer" userId="c4a63011-f6e8-401d-b235-a1891ff3d58e" providerId="ADAL" clId="{936390DE-AC28-4F28-A0E1-E63C70C9F470}" dt="2024-09-13T21:58:02.209" v="2106" actId="47"/>
        <pc:sldMkLst>
          <pc:docMk/>
          <pc:sldMk cId="3398962531" sldId="437"/>
        </pc:sldMkLst>
        <pc:spChg chg="mod">
          <ac:chgData name="Pastor Zach Dudenhofer" userId="c4a63011-f6e8-401d-b235-a1891ff3d58e" providerId="ADAL" clId="{936390DE-AC28-4F28-A0E1-E63C70C9F470}" dt="2024-09-06T22:07:30.462" v="79" actId="20577"/>
          <ac:spMkLst>
            <pc:docMk/>
            <pc:sldMk cId="3398962531" sldId="437"/>
            <ac:spMk id="3" creationId="{E0C6A70B-0872-8155-CCE0-3F2601365044}"/>
          </ac:spMkLst>
        </pc:spChg>
      </pc:sldChg>
      <pc:sldChg chg="modSp add del mod">
        <pc:chgData name="Pastor Zach Dudenhofer" userId="c4a63011-f6e8-401d-b235-a1891ff3d58e" providerId="ADAL" clId="{936390DE-AC28-4F28-A0E1-E63C70C9F470}" dt="2024-09-13T21:58:02.209" v="2106" actId="47"/>
        <pc:sldMkLst>
          <pc:docMk/>
          <pc:sldMk cId="1555187541" sldId="438"/>
        </pc:sldMkLst>
        <pc:spChg chg="mod">
          <ac:chgData name="Pastor Zach Dudenhofer" userId="c4a63011-f6e8-401d-b235-a1891ff3d58e" providerId="ADAL" clId="{936390DE-AC28-4F28-A0E1-E63C70C9F470}" dt="2024-09-06T22:08:12.210" v="123" actId="113"/>
          <ac:spMkLst>
            <pc:docMk/>
            <pc:sldMk cId="1555187541" sldId="438"/>
            <ac:spMk id="3" creationId="{E0C6A70B-0872-8155-CCE0-3F2601365044}"/>
          </ac:spMkLst>
        </pc:spChg>
      </pc:sldChg>
      <pc:sldChg chg="delSp modSp add del mod">
        <pc:chgData name="Pastor Zach Dudenhofer" userId="c4a63011-f6e8-401d-b235-a1891ff3d58e" providerId="ADAL" clId="{936390DE-AC28-4F28-A0E1-E63C70C9F470}" dt="2024-09-13T23:11:38.785" v="4000" actId="47"/>
        <pc:sldMkLst>
          <pc:docMk/>
          <pc:sldMk cId="574411984" sldId="439"/>
        </pc:sldMkLst>
        <pc:spChg chg="mod">
          <ac:chgData name="Pastor Zach Dudenhofer" userId="c4a63011-f6e8-401d-b235-a1891ff3d58e" providerId="ADAL" clId="{936390DE-AC28-4F28-A0E1-E63C70C9F470}" dt="2024-09-06T22:10:06.001" v="128" actId="20577"/>
          <ac:spMkLst>
            <pc:docMk/>
            <pc:sldMk cId="574411984" sldId="439"/>
            <ac:spMk id="2" creationId="{9725AC5F-A538-3B8D-AB2A-8E2086C93F5D}"/>
          </ac:spMkLst>
        </pc:spChg>
        <pc:spChg chg="mod">
          <ac:chgData name="Pastor Zach Dudenhofer" userId="c4a63011-f6e8-401d-b235-a1891ff3d58e" providerId="ADAL" clId="{936390DE-AC28-4F28-A0E1-E63C70C9F470}" dt="2024-09-06T22:12:27.092" v="169" actId="115"/>
          <ac:spMkLst>
            <pc:docMk/>
            <pc:sldMk cId="574411984" sldId="439"/>
            <ac:spMk id="3" creationId="{E0C6A70B-0872-8155-CCE0-3F2601365044}"/>
          </ac:spMkLst>
        </pc:spChg>
        <pc:spChg chg="del">
          <ac:chgData name="Pastor Zach Dudenhofer" userId="c4a63011-f6e8-401d-b235-a1891ff3d58e" providerId="ADAL" clId="{936390DE-AC28-4F28-A0E1-E63C70C9F470}" dt="2024-09-06T22:12:17.458" v="165" actId="478"/>
          <ac:spMkLst>
            <pc:docMk/>
            <pc:sldMk cId="574411984" sldId="439"/>
            <ac:spMk id="4" creationId="{5183395E-7351-0F90-0C93-64EC18959649}"/>
          </ac:spMkLst>
        </pc:spChg>
        <pc:cxnChg chg="del">
          <ac:chgData name="Pastor Zach Dudenhofer" userId="c4a63011-f6e8-401d-b235-a1891ff3d58e" providerId="ADAL" clId="{936390DE-AC28-4F28-A0E1-E63C70C9F470}" dt="2024-09-06T22:12:17.458" v="165" actId="478"/>
          <ac:cxnSpMkLst>
            <pc:docMk/>
            <pc:sldMk cId="574411984" sldId="439"/>
            <ac:cxnSpMk id="5" creationId="{A204F05E-3589-CD6A-E07F-737A55431B75}"/>
          </ac:cxnSpMkLst>
        </pc:cxnChg>
      </pc:sldChg>
      <pc:sldChg chg="addSp delSp modSp add del mod">
        <pc:chgData name="Pastor Zach Dudenhofer" userId="c4a63011-f6e8-401d-b235-a1891ff3d58e" providerId="ADAL" clId="{936390DE-AC28-4F28-A0E1-E63C70C9F470}" dt="2024-09-13T23:11:38.785" v="4000" actId="47"/>
        <pc:sldMkLst>
          <pc:docMk/>
          <pc:sldMk cId="4258585738" sldId="440"/>
        </pc:sldMkLst>
        <pc:spChg chg="del">
          <ac:chgData name="Pastor Zach Dudenhofer" userId="c4a63011-f6e8-401d-b235-a1891ff3d58e" providerId="ADAL" clId="{936390DE-AC28-4F28-A0E1-E63C70C9F470}" dt="2024-09-06T22:10:51.660" v="130" actId="478"/>
          <ac:spMkLst>
            <pc:docMk/>
            <pc:sldMk cId="4258585738" sldId="440"/>
            <ac:spMk id="2" creationId="{9725AC5F-A538-3B8D-AB2A-8E2086C93F5D}"/>
          </ac:spMkLst>
        </pc:spChg>
        <pc:spChg chg="mod">
          <ac:chgData name="Pastor Zach Dudenhofer" userId="c4a63011-f6e8-401d-b235-a1891ff3d58e" providerId="ADAL" clId="{936390DE-AC28-4F28-A0E1-E63C70C9F470}" dt="2024-09-06T22:14:32.458" v="177" actId="255"/>
          <ac:spMkLst>
            <pc:docMk/>
            <pc:sldMk cId="4258585738" sldId="440"/>
            <ac:spMk id="3" creationId="{E0C6A70B-0872-8155-CCE0-3F2601365044}"/>
          </ac:spMkLst>
        </pc:spChg>
        <pc:spChg chg="add del mod">
          <ac:chgData name="Pastor Zach Dudenhofer" userId="c4a63011-f6e8-401d-b235-a1891ff3d58e" providerId="ADAL" clId="{936390DE-AC28-4F28-A0E1-E63C70C9F470}" dt="2024-09-06T22:10:53.809" v="131" actId="478"/>
          <ac:spMkLst>
            <pc:docMk/>
            <pc:sldMk cId="4258585738" sldId="440"/>
            <ac:spMk id="5" creationId="{B172F03D-8A04-F710-2B66-BBC34C060E6A}"/>
          </ac:spMkLst>
        </pc:spChg>
        <pc:spChg chg="add mod">
          <ac:chgData name="Pastor Zach Dudenhofer" userId="c4a63011-f6e8-401d-b235-a1891ff3d58e" providerId="ADAL" clId="{936390DE-AC28-4F28-A0E1-E63C70C9F470}" dt="2024-09-06T22:11:57.628" v="164" actId="255"/>
          <ac:spMkLst>
            <pc:docMk/>
            <pc:sldMk cId="4258585738" sldId="440"/>
            <ac:spMk id="6" creationId="{FB78A091-68EE-F724-7289-6BDE9392182D}"/>
          </ac:spMkLst>
        </pc:spChg>
      </pc:sldChg>
      <pc:sldChg chg="addSp delSp modSp add del mod">
        <pc:chgData name="Pastor Zach Dudenhofer" userId="c4a63011-f6e8-401d-b235-a1891ff3d58e" providerId="ADAL" clId="{936390DE-AC28-4F28-A0E1-E63C70C9F470}" dt="2024-09-13T23:11:38.785" v="4000" actId="47"/>
        <pc:sldMkLst>
          <pc:docMk/>
          <pc:sldMk cId="3917100802" sldId="441"/>
        </pc:sldMkLst>
        <pc:spChg chg="add del mod">
          <ac:chgData name="Pastor Zach Dudenhofer" userId="c4a63011-f6e8-401d-b235-a1891ff3d58e" providerId="ADAL" clId="{936390DE-AC28-4F28-A0E1-E63C70C9F470}" dt="2024-09-06T22:19:23.404" v="479"/>
          <ac:spMkLst>
            <pc:docMk/>
            <pc:sldMk cId="3917100802" sldId="441"/>
            <ac:spMk id="2" creationId="{3C7E7BB7-DF01-3B31-DD16-0AA180A9AC77}"/>
          </ac:spMkLst>
        </pc:spChg>
        <pc:spChg chg="mod">
          <ac:chgData name="Pastor Zach Dudenhofer" userId="c4a63011-f6e8-401d-b235-a1891ff3d58e" providerId="ADAL" clId="{936390DE-AC28-4F28-A0E1-E63C70C9F470}" dt="2024-09-06T22:18:55.667" v="447" actId="115"/>
          <ac:spMkLst>
            <pc:docMk/>
            <pc:sldMk cId="3917100802" sldId="441"/>
            <ac:spMk id="3" creationId="{E0C6A70B-0872-8155-CCE0-3F2601365044}"/>
          </ac:spMkLst>
        </pc:spChg>
        <pc:cxnChg chg="add del mod">
          <ac:chgData name="Pastor Zach Dudenhofer" userId="c4a63011-f6e8-401d-b235-a1891ff3d58e" providerId="ADAL" clId="{936390DE-AC28-4F28-A0E1-E63C70C9F470}" dt="2024-09-06T22:19:26.041" v="480" actId="478"/>
          <ac:cxnSpMkLst>
            <pc:docMk/>
            <pc:sldMk cId="3917100802" sldId="441"/>
            <ac:cxnSpMk id="4" creationId="{549AE810-6410-0E30-1122-0F496950B749}"/>
          </ac:cxnSpMkLst>
        </pc:cxnChg>
      </pc:sldChg>
      <pc:sldChg chg="modSp add del mod ord">
        <pc:chgData name="Pastor Zach Dudenhofer" userId="c4a63011-f6e8-401d-b235-a1891ff3d58e" providerId="ADAL" clId="{936390DE-AC28-4F28-A0E1-E63C70C9F470}" dt="2024-09-13T23:11:38.785" v="4000" actId="47"/>
        <pc:sldMkLst>
          <pc:docMk/>
          <pc:sldMk cId="4142217374" sldId="442"/>
        </pc:sldMkLst>
        <pc:spChg chg="mod">
          <ac:chgData name="Pastor Zach Dudenhofer" userId="c4a63011-f6e8-401d-b235-a1891ff3d58e" providerId="ADAL" clId="{936390DE-AC28-4F28-A0E1-E63C70C9F470}" dt="2024-09-06T22:18:31.937" v="443" actId="1036"/>
          <ac:spMkLst>
            <pc:docMk/>
            <pc:sldMk cId="4142217374" sldId="442"/>
            <ac:spMk id="2" creationId="{3C7E7BB7-DF01-3B31-DD16-0AA180A9AC77}"/>
          </ac:spMkLst>
        </pc:spChg>
        <pc:cxnChg chg="mod">
          <ac:chgData name="Pastor Zach Dudenhofer" userId="c4a63011-f6e8-401d-b235-a1891ff3d58e" providerId="ADAL" clId="{936390DE-AC28-4F28-A0E1-E63C70C9F470}" dt="2024-09-06T22:18:31.937" v="443" actId="1036"/>
          <ac:cxnSpMkLst>
            <pc:docMk/>
            <pc:sldMk cId="4142217374" sldId="442"/>
            <ac:cxnSpMk id="4" creationId="{549AE810-6410-0E30-1122-0F496950B749}"/>
          </ac:cxnSpMkLst>
        </pc:cxnChg>
      </pc:sldChg>
      <pc:sldChg chg="addSp modSp add del mod">
        <pc:chgData name="Pastor Zach Dudenhofer" userId="c4a63011-f6e8-401d-b235-a1891ff3d58e" providerId="ADAL" clId="{936390DE-AC28-4F28-A0E1-E63C70C9F470}" dt="2024-09-13T23:11:38.785" v="4000" actId="47"/>
        <pc:sldMkLst>
          <pc:docMk/>
          <pc:sldMk cId="1510202254" sldId="443"/>
        </pc:sldMkLst>
        <pc:spChg chg="add mod">
          <ac:chgData name="Pastor Zach Dudenhofer" userId="c4a63011-f6e8-401d-b235-a1891ff3d58e" providerId="ADAL" clId="{936390DE-AC28-4F28-A0E1-E63C70C9F470}" dt="2024-09-06T22:30:05.788" v="833" actId="20577"/>
          <ac:spMkLst>
            <pc:docMk/>
            <pc:sldMk cId="1510202254" sldId="443"/>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3415905839" sldId="444"/>
        </pc:sldMkLst>
        <pc:spChg chg="mod">
          <ac:chgData name="Pastor Zach Dudenhofer" userId="c4a63011-f6e8-401d-b235-a1891ff3d58e" providerId="ADAL" clId="{936390DE-AC28-4F28-A0E1-E63C70C9F470}" dt="2024-09-06T22:30:31.098" v="835" actId="20577"/>
          <ac:spMkLst>
            <pc:docMk/>
            <pc:sldMk cId="3415905839" sldId="444"/>
            <ac:spMk id="2" creationId="{E4061766-89BB-0817-ECAB-3A7EBA7332FB}"/>
          </ac:spMkLst>
        </pc:spChg>
      </pc:sldChg>
      <pc:sldChg chg="add del">
        <pc:chgData name="Pastor Zach Dudenhofer" userId="c4a63011-f6e8-401d-b235-a1891ff3d58e" providerId="ADAL" clId="{936390DE-AC28-4F28-A0E1-E63C70C9F470}" dt="2024-09-13T23:11:38.785" v="4000" actId="47"/>
        <pc:sldMkLst>
          <pc:docMk/>
          <pc:sldMk cId="343049223" sldId="445"/>
        </pc:sldMkLst>
      </pc:sldChg>
      <pc:sldChg chg="add del">
        <pc:chgData name="Pastor Zach Dudenhofer" userId="c4a63011-f6e8-401d-b235-a1891ff3d58e" providerId="ADAL" clId="{936390DE-AC28-4F28-A0E1-E63C70C9F470}" dt="2024-09-13T23:11:38.785" v="4000" actId="47"/>
        <pc:sldMkLst>
          <pc:docMk/>
          <pc:sldMk cId="611422813" sldId="446"/>
        </pc:sldMkLst>
      </pc:sldChg>
      <pc:sldChg chg="modSp add del mod">
        <pc:chgData name="Pastor Zach Dudenhofer" userId="c4a63011-f6e8-401d-b235-a1891ff3d58e" providerId="ADAL" clId="{936390DE-AC28-4F28-A0E1-E63C70C9F470}" dt="2024-09-13T23:11:38.785" v="4000" actId="47"/>
        <pc:sldMkLst>
          <pc:docMk/>
          <pc:sldMk cId="2143827332" sldId="447"/>
        </pc:sldMkLst>
        <pc:spChg chg="mod">
          <ac:chgData name="Pastor Zach Dudenhofer" userId="c4a63011-f6e8-401d-b235-a1891ff3d58e" providerId="ADAL" clId="{936390DE-AC28-4F28-A0E1-E63C70C9F470}" dt="2024-09-06T22:45:27.684" v="1504" actId="403"/>
          <ac:spMkLst>
            <pc:docMk/>
            <pc:sldMk cId="2143827332" sldId="447"/>
            <ac:spMk id="2" creationId="{E4061766-89BB-0817-ECAB-3A7EBA7332FB}"/>
          </ac:spMkLst>
        </pc:spChg>
      </pc:sldChg>
      <pc:sldChg chg="add del">
        <pc:chgData name="Pastor Zach Dudenhofer" userId="c4a63011-f6e8-401d-b235-a1891ff3d58e" providerId="ADAL" clId="{936390DE-AC28-4F28-A0E1-E63C70C9F470}" dt="2024-09-06T22:40:19.203" v="1462" actId="47"/>
        <pc:sldMkLst>
          <pc:docMk/>
          <pc:sldMk cId="1718532836" sldId="448"/>
        </pc:sldMkLst>
      </pc:sldChg>
      <pc:sldChg chg="modSp add del mod">
        <pc:chgData name="Pastor Zach Dudenhofer" userId="c4a63011-f6e8-401d-b235-a1891ff3d58e" providerId="ADAL" clId="{936390DE-AC28-4F28-A0E1-E63C70C9F470}" dt="2024-09-13T23:11:38.785" v="4000" actId="47"/>
        <pc:sldMkLst>
          <pc:docMk/>
          <pc:sldMk cId="1068447597" sldId="449"/>
        </pc:sldMkLst>
        <pc:spChg chg="mod">
          <ac:chgData name="Pastor Zach Dudenhofer" userId="c4a63011-f6e8-401d-b235-a1891ff3d58e" providerId="ADAL" clId="{936390DE-AC28-4F28-A0E1-E63C70C9F470}" dt="2024-09-06T22:45:32.872" v="1505" actId="403"/>
          <ac:spMkLst>
            <pc:docMk/>
            <pc:sldMk cId="1068447597" sldId="449"/>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2189755356" sldId="450"/>
        </pc:sldMkLst>
        <pc:spChg chg="mod">
          <ac:chgData name="Pastor Zach Dudenhofer" userId="c4a63011-f6e8-401d-b235-a1891ff3d58e" providerId="ADAL" clId="{936390DE-AC28-4F28-A0E1-E63C70C9F470}" dt="2024-09-06T22:45:36.358" v="1506" actId="403"/>
          <ac:spMkLst>
            <pc:docMk/>
            <pc:sldMk cId="2189755356" sldId="450"/>
            <ac:spMk id="2" creationId="{E4061766-89BB-0817-ECAB-3A7EBA7332FB}"/>
          </ac:spMkLst>
        </pc:spChg>
      </pc:sldChg>
      <pc:sldChg chg="addSp delSp modSp add del mod">
        <pc:chgData name="Pastor Zach Dudenhofer" userId="c4a63011-f6e8-401d-b235-a1891ff3d58e" providerId="ADAL" clId="{936390DE-AC28-4F28-A0E1-E63C70C9F470}" dt="2024-09-13T23:11:38.785" v="4000" actId="47"/>
        <pc:sldMkLst>
          <pc:docMk/>
          <pc:sldMk cId="2872250950" sldId="451"/>
        </pc:sldMkLst>
        <pc:spChg chg="add del mod">
          <ac:chgData name="Pastor Zach Dudenhofer" userId="c4a63011-f6e8-401d-b235-a1891ff3d58e" providerId="ADAL" clId="{936390DE-AC28-4F28-A0E1-E63C70C9F470}" dt="2024-09-06T22:46:27.316" v="1512" actId="478"/>
          <ac:spMkLst>
            <pc:docMk/>
            <pc:sldMk cId="2872250950" sldId="451"/>
            <ac:spMk id="2" creationId="{E4061766-89BB-0817-ECAB-3A7EBA7332FB}"/>
          </ac:spMkLst>
        </pc:spChg>
        <pc:spChg chg="add mod">
          <ac:chgData name="Pastor Zach Dudenhofer" userId="c4a63011-f6e8-401d-b235-a1891ff3d58e" providerId="ADAL" clId="{936390DE-AC28-4F28-A0E1-E63C70C9F470}" dt="2024-09-06T22:46:54.230" v="1523" actId="20577"/>
          <ac:spMkLst>
            <pc:docMk/>
            <pc:sldMk cId="2872250950" sldId="451"/>
            <ac:spMk id="4" creationId="{21995219-92F3-0C49-6873-47B3E350592B}"/>
          </ac:spMkLst>
        </pc:spChg>
        <pc:cxnChg chg="add mod">
          <ac:chgData name="Pastor Zach Dudenhofer" userId="c4a63011-f6e8-401d-b235-a1891ff3d58e" providerId="ADAL" clId="{936390DE-AC28-4F28-A0E1-E63C70C9F470}" dt="2024-09-06T22:46:37.076" v="1513"/>
          <ac:cxnSpMkLst>
            <pc:docMk/>
            <pc:sldMk cId="2872250950" sldId="451"/>
            <ac:cxnSpMk id="5" creationId="{85B6A2A9-A9CC-30FC-5FAA-D0060FD759C1}"/>
          </ac:cxnSpMkLst>
        </pc:cxnChg>
      </pc:sldChg>
      <pc:sldChg chg="modSp add del mod">
        <pc:chgData name="Pastor Zach Dudenhofer" userId="c4a63011-f6e8-401d-b235-a1891ff3d58e" providerId="ADAL" clId="{936390DE-AC28-4F28-A0E1-E63C70C9F470}" dt="2024-09-13T23:11:38.785" v="4000" actId="47"/>
        <pc:sldMkLst>
          <pc:docMk/>
          <pc:sldMk cId="3913012576" sldId="452"/>
        </pc:sldMkLst>
        <pc:spChg chg="mod">
          <ac:chgData name="Pastor Zach Dudenhofer" userId="c4a63011-f6e8-401d-b235-a1891ff3d58e" providerId="ADAL" clId="{936390DE-AC28-4F28-A0E1-E63C70C9F470}" dt="2024-09-06T22:45:39.637" v="1507" actId="403"/>
          <ac:spMkLst>
            <pc:docMk/>
            <pc:sldMk cId="3913012576" sldId="452"/>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3853986034" sldId="453"/>
        </pc:sldMkLst>
        <pc:spChg chg="mod">
          <ac:chgData name="Pastor Zach Dudenhofer" userId="c4a63011-f6e8-401d-b235-a1891ff3d58e" providerId="ADAL" clId="{936390DE-AC28-4F28-A0E1-E63C70C9F470}" dt="2024-09-06T22:45:44.460" v="1508" actId="403"/>
          <ac:spMkLst>
            <pc:docMk/>
            <pc:sldMk cId="3853986034" sldId="453"/>
            <ac:spMk id="2" creationId="{E4061766-89BB-0817-ECAB-3A7EBA7332FB}"/>
          </ac:spMkLst>
        </pc:spChg>
      </pc:sldChg>
      <pc:sldChg chg="modSp add del mod">
        <pc:chgData name="Pastor Zach Dudenhofer" userId="c4a63011-f6e8-401d-b235-a1891ff3d58e" providerId="ADAL" clId="{936390DE-AC28-4F28-A0E1-E63C70C9F470}" dt="2024-09-13T23:11:38.785" v="4000" actId="47"/>
        <pc:sldMkLst>
          <pc:docMk/>
          <pc:sldMk cId="2664920300" sldId="454"/>
        </pc:sldMkLst>
        <pc:spChg chg="mod">
          <ac:chgData name="Pastor Zach Dudenhofer" userId="c4a63011-f6e8-401d-b235-a1891ff3d58e" providerId="ADAL" clId="{936390DE-AC28-4F28-A0E1-E63C70C9F470}" dt="2024-09-06T22:47:30.705" v="1528" actId="115"/>
          <ac:spMkLst>
            <pc:docMk/>
            <pc:sldMk cId="2664920300" sldId="454"/>
            <ac:spMk id="3" creationId="{E0C6A70B-0872-8155-CCE0-3F2601365044}"/>
          </ac:spMkLst>
        </pc:spChg>
        <pc:spChg chg="mod">
          <ac:chgData name="Pastor Zach Dudenhofer" userId="c4a63011-f6e8-401d-b235-a1891ff3d58e" providerId="ADAL" clId="{936390DE-AC28-4F28-A0E1-E63C70C9F470}" dt="2024-09-06T22:48:53.725" v="1570" actId="20577"/>
          <ac:spMkLst>
            <pc:docMk/>
            <pc:sldMk cId="2664920300" sldId="454"/>
            <ac:spMk id="4" creationId="{21995219-92F3-0C49-6873-47B3E350592B}"/>
          </ac:spMkLst>
        </pc:spChg>
      </pc:sldChg>
      <pc:sldChg chg="modSp add del mod">
        <pc:chgData name="Pastor Zach Dudenhofer" userId="c4a63011-f6e8-401d-b235-a1891ff3d58e" providerId="ADAL" clId="{936390DE-AC28-4F28-A0E1-E63C70C9F470}" dt="2024-09-13T23:11:38.785" v="4000" actId="47"/>
        <pc:sldMkLst>
          <pc:docMk/>
          <pc:sldMk cId="1526700106" sldId="455"/>
        </pc:sldMkLst>
        <pc:spChg chg="mod">
          <ac:chgData name="Pastor Zach Dudenhofer" userId="c4a63011-f6e8-401d-b235-a1891ff3d58e" providerId="ADAL" clId="{936390DE-AC28-4F28-A0E1-E63C70C9F470}" dt="2024-09-06T22:49:09.032" v="1575" actId="115"/>
          <ac:spMkLst>
            <pc:docMk/>
            <pc:sldMk cId="1526700106" sldId="455"/>
            <ac:spMk id="3" creationId="{E0C6A70B-0872-8155-CCE0-3F2601365044}"/>
          </ac:spMkLst>
        </pc:spChg>
        <pc:spChg chg="mod">
          <ac:chgData name="Pastor Zach Dudenhofer" userId="c4a63011-f6e8-401d-b235-a1891ff3d58e" providerId="ADAL" clId="{936390DE-AC28-4F28-A0E1-E63C70C9F470}" dt="2024-09-06T22:51:02.654" v="1634" actId="20577"/>
          <ac:spMkLst>
            <pc:docMk/>
            <pc:sldMk cId="1526700106" sldId="455"/>
            <ac:spMk id="4" creationId="{21995219-92F3-0C49-6873-47B3E350592B}"/>
          </ac:spMkLst>
        </pc:spChg>
      </pc:sldChg>
      <pc:sldChg chg="modSp add del mod">
        <pc:chgData name="Pastor Zach Dudenhofer" userId="c4a63011-f6e8-401d-b235-a1891ff3d58e" providerId="ADAL" clId="{936390DE-AC28-4F28-A0E1-E63C70C9F470}" dt="2024-09-13T23:11:38.785" v="4000" actId="47"/>
        <pc:sldMkLst>
          <pc:docMk/>
          <pc:sldMk cId="602580922" sldId="456"/>
        </pc:sldMkLst>
        <pc:spChg chg="mod">
          <ac:chgData name="Pastor Zach Dudenhofer" userId="c4a63011-f6e8-401d-b235-a1891ff3d58e" providerId="ADAL" clId="{936390DE-AC28-4F28-A0E1-E63C70C9F470}" dt="2024-09-06T22:51:26.552" v="1639" actId="115"/>
          <ac:spMkLst>
            <pc:docMk/>
            <pc:sldMk cId="602580922" sldId="456"/>
            <ac:spMk id="3" creationId="{E0C6A70B-0872-8155-CCE0-3F2601365044}"/>
          </ac:spMkLst>
        </pc:spChg>
        <pc:spChg chg="mod">
          <ac:chgData name="Pastor Zach Dudenhofer" userId="c4a63011-f6e8-401d-b235-a1891ff3d58e" providerId="ADAL" clId="{936390DE-AC28-4F28-A0E1-E63C70C9F470}" dt="2024-09-06T22:53:21.910" v="1720" actId="20577"/>
          <ac:spMkLst>
            <pc:docMk/>
            <pc:sldMk cId="602580922" sldId="456"/>
            <ac:spMk id="4" creationId="{21995219-92F3-0C49-6873-47B3E350592B}"/>
          </ac:spMkLst>
        </pc:spChg>
      </pc:sldChg>
      <pc:sldChg chg="addSp delSp modSp add del mod">
        <pc:chgData name="Pastor Zach Dudenhofer" userId="c4a63011-f6e8-401d-b235-a1891ff3d58e" providerId="ADAL" clId="{936390DE-AC28-4F28-A0E1-E63C70C9F470}" dt="2024-09-13T23:11:38.785" v="4000" actId="47"/>
        <pc:sldMkLst>
          <pc:docMk/>
          <pc:sldMk cId="2570816253" sldId="457"/>
        </pc:sldMkLst>
        <pc:spChg chg="del">
          <ac:chgData name="Pastor Zach Dudenhofer" userId="c4a63011-f6e8-401d-b235-a1891ff3d58e" providerId="ADAL" clId="{936390DE-AC28-4F28-A0E1-E63C70C9F470}" dt="2024-09-06T22:53:58.055" v="1722" actId="478"/>
          <ac:spMkLst>
            <pc:docMk/>
            <pc:sldMk cId="2570816253" sldId="457"/>
            <ac:spMk id="2" creationId="{9725AC5F-A538-3B8D-AB2A-8E2086C93F5D}"/>
          </ac:spMkLst>
        </pc:spChg>
        <pc:spChg chg="mod">
          <ac:chgData name="Pastor Zach Dudenhofer" userId="c4a63011-f6e8-401d-b235-a1891ff3d58e" providerId="ADAL" clId="{936390DE-AC28-4F28-A0E1-E63C70C9F470}" dt="2024-09-06T22:54:29.192" v="1729" actId="115"/>
          <ac:spMkLst>
            <pc:docMk/>
            <pc:sldMk cId="2570816253" sldId="457"/>
            <ac:spMk id="3" creationId="{E0C6A70B-0872-8155-CCE0-3F2601365044}"/>
          </ac:spMkLst>
        </pc:spChg>
        <pc:spChg chg="add del mod">
          <ac:chgData name="Pastor Zach Dudenhofer" userId="c4a63011-f6e8-401d-b235-a1891ff3d58e" providerId="ADAL" clId="{936390DE-AC28-4F28-A0E1-E63C70C9F470}" dt="2024-09-06T22:53:59.998" v="1723" actId="478"/>
          <ac:spMkLst>
            <pc:docMk/>
            <pc:sldMk cId="2570816253" sldId="457"/>
            <ac:spMk id="5" creationId="{9638D7F7-B422-A71B-24F3-772C0578EB55}"/>
          </ac:spMkLst>
        </pc:spChg>
        <pc:spChg chg="add mod">
          <ac:chgData name="Pastor Zach Dudenhofer" userId="c4a63011-f6e8-401d-b235-a1891ff3d58e" providerId="ADAL" clId="{936390DE-AC28-4F28-A0E1-E63C70C9F470}" dt="2024-09-06T22:54:00.330" v="1724"/>
          <ac:spMkLst>
            <pc:docMk/>
            <pc:sldMk cId="2570816253" sldId="457"/>
            <ac:spMk id="6" creationId="{CF4CBC11-3679-8EDC-4D02-54BC94B01744}"/>
          </ac:spMkLst>
        </pc:spChg>
        <pc:spChg chg="add mod">
          <ac:chgData name="Pastor Zach Dudenhofer" userId="c4a63011-f6e8-401d-b235-a1891ff3d58e" providerId="ADAL" clId="{936390DE-AC28-4F28-A0E1-E63C70C9F470}" dt="2024-09-06T22:57:52.460" v="1892" actId="1036"/>
          <ac:spMkLst>
            <pc:docMk/>
            <pc:sldMk cId="2570816253" sldId="457"/>
            <ac:spMk id="7" creationId="{5FB71A6C-2724-B8FA-CCC4-C317982B4CD4}"/>
          </ac:spMkLst>
        </pc:spChg>
        <pc:cxnChg chg="add mod">
          <ac:chgData name="Pastor Zach Dudenhofer" userId="c4a63011-f6e8-401d-b235-a1891ff3d58e" providerId="ADAL" clId="{936390DE-AC28-4F28-A0E1-E63C70C9F470}" dt="2024-09-06T22:57:52.460" v="1892" actId="1036"/>
          <ac:cxnSpMkLst>
            <pc:docMk/>
            <pc:sldMk cId="2570816253" sldId="457"/>
            <ac:cxnSpMk id="8" creationId="{48416B64-A61F-8231-8CFD-7B6F1DFC4DCF}"/>
          </ac:cxnSpMkLst>
        </pc:cxnChg>
      </pc:sldChg>
      <pc:sldChg chg="addSp delSp modSp add del mod">
        <pc:chgData name="Pastor Zach Dudenhofer" userId="c4a63011-f6e8-401d-b235-a1891ff3d58e" providerId="ADAL" clId="{936390DE-AC28-4F28-A0E1-E63C70C9F470}" dt="2024-09-13T23:11:38.785" v="4000" actId="47"/>
        <pc:sldMkLst>
          <pc:docMk/>
          <pc:sldMk cId="4207971582" sldId="458"/>
        </pc:sldMkLst>
        <pc:spChg chg="add mod">
          <ac:chgData name="Pastor Zach Dudenhofer" userId="c4a63011-f6e8-401d-b235-a1891ff3d58e" providerId="ADAL" clId="{936390DE-AC28-4F28-A0E1-E63C70C9F470}" dt="2024-09-06T22:58:29.699" v="1898"/>
          <ac:spMkLst>
            <pc:docMk/>
            <pc:sldMk cId="4207971582" sldId="458"/>
            <ac:spMk id="2" creationId="{F49CE2A6-01B9-73C2-B17A-B3B229726C22}"/>
          </ac:spMkLst>
        </pc:spChg>
        <pc:spChg chg="mod">
          <ac:chgData name="Pastor Zach Dudenhofer" userId="c4a63011-f6e8-401d-b235-a1891ff3d58e" providerId="ADAL" clId="{936390DE-AC28-4F28-A0E1-E63C70C9F470}" dt="2024-09-06T22:58:33.263" v="1899" actId="113"/>
          <ac:spMkLst>
            <pc:docMk/>
            <pc:sldMk cId="4207971582" sldId="458"/>
            <ac:spMk id="3" creationId="{E0C6A70B-0872-8155-CCE0-3F2601365044}"/>
          </ac:spMkLst>
        </pc:spChg>
        <pc:spChg chg="add mod">
          <ac:chgData name="Pastor Zach Dudenhofer" userId="c4a63011-f6e8-401d-b235-a1891ff3d58e" providerId="ADAL" clId="{936390DE-AC28-4F28-A0E1-E63C70C9F470}" dt="2024-09-06T22:58:57.421" v="1922" actId="20577"/>
          <ac:spMkLst>
            <pc:docMk/>
            <pc:sldMk cId="4207971582" sldId="458"/>
            <ac:spMk id="5" creationId="{05806A13-0D1A-A44C-DC0E-B251890464FE}"/>
          </ac:spMkLst>
        </pc:spChg>
        <pc:spChg chg="del">
          <ac:chgData name="Pastor Zach Dudenhofer" userId="c4a63011-f6e8-401d-b235-a1891ff3d58e" providerId="ADAL" clId="{936390DE-AC28-4F28-A0E1-E63C70C9F470}" dt="2024-09-06T22:58:40.357" v="1900" actId="478"/>
          <ac:spMkLst>
            <pc:docMk/>
            <pc:sldMk cId="4207971582" sldId="458"/>
            <ac:spMk id="7" creationId="{5FB71A6C-2724-B8FA-CCC4-C317982B4CD4}"/>
          </ac:spMkLst>
        </pc:spChg>
        <pc:cxnChg chg="add mod">
          <ac:chgData name="Pastor Zach Dudenhofer" userId="c4a63011-f6e8-401d-b235-a1891ff3d58e" providerId="ADAL" clId="{936390DE-AC28-4F28-A0E1-E63C70C9F470}" dt="2024-09-06T22:58:29.699" v="1898"/>
          <ac:cxnSpMkLst>
            <pc:docMk/>
            <pc:sldMk cId="4207971582" sldId="458"/>
            <ac:cxnSpMk id="4" creationId="{6973AE91-387C-3A1C-7376-6BB7E1C8421D}"/>
          </ac:cxnSpMkLst>
        </pc:cxnChg>
        <pc:cxnChg chg="del">
          <ac:chgData name="Pastor Zach Dudenhofer" userId="c4a63011-f6e8-401d-b235-a1891ff3d58e" providerId="ADAL" clId="{936390DE-AC28-4F28-A0E1-E63C70C9F470}" dt="2024-09-06T22:58:40.357" v="1900" actId="478"/>
          <ac:cxnSpMkLst>
            <pc:docMk/>
            <pc:sldMk cId="4207971582" sldId="458"/>
            <ac:cxnSpMk id="8" creationId="{48416B64-A61F-8231-8CFD-7B6F1DFC4DCF}"/>
          </ac:cxnSpMkLst>
        </pc:cxnChg>
        <pc:cxnChg chg="add mod">
          <ac:chgData name="Pastor Zach Dudenhofer" userId="c4a63011-f6e8-401d-b235-a1891ff3d58e" providerId="ADAL" clId="{936390DE-AC28-4F28-A0E1-E63C70C9F470}" dt="2024-09-06T22:58:45.812" v="1901"/>
          <ac:cxnSpMkLst>
            <pc:docMk/>
            <pc:sldMk cId="4207971582" sldId="458"/>
            <ac:cxnSpMk id="9" creationId="{314F386A-C128-A65D-DF7F-5F4EC9FFE478}"/>
          </ac:cxnSpMkLst>
        </pc:cxnChg>
      </pc:sldChg>
      <pc:sldChg chg="modSp add del mod">
        <pc:chgData name="Pastor Zach Dudenhofer" userId="c4a63011-f6e8-401d-b235-a1891ff3d58e" providerId="ADAL" clId="{936390DE-AC28-4F28-A0E1-E63C70C9F470}" dt="2024-09-13T21:55:55.687" v="1936"/>
        <pc:sldMkLst>
          <pc:docMk/>
          <pc:sldMk cId="1895331741" sldId="459"/>
        </pc:sldMkLst>
        <pc:picChg chg="mod">
          <ac:chgData name="Pastor Zach Dudenhofer" userId="c4a63011-f6e8-401d-b235-a1891ff3d58e" providerId="ADAL" clId="{936390DE-AC28-4F28-A0E1-E63C70C9F470}" dt="2024-09-13T21:55:55.225" v="1935" actId="1076"/>
          <ac:picMkLst>
            <pc:docMk/>
            <pc:sldMk cId="1895331741" sldId="459"/>
            <ac:picMk id="4" creationId="{B474506C-1741-302E-5F2E-640E53810566}"/>
          </ac:picMkLst>
        </pc:picChg>
      </pc:sldChg>
      <pc:sldChg chg="modSp add mod">
        <pc:chgData name="Pastor Zach Dudenhofer" userId="c4a63011-f6e8-401d-b235-a1891ff3d58e" providerId="ADAL" clId="{936390DE-AC28-4F28-A0E1-E63C70C9F470}" dt="2024-09-13T22:02:38.741" v="2189" actId="20577"/>
        <pc:sldMkLst>
          <pc:docMk/>
          <pc:sldMk cId="3314529356" sldId="459"/>
        </pc:sldMkLst>
        <pc:spChg chg="mod">
          <ac:chgData name="Pastor Zach Dudenhofer" userId="c4a63011-f6e8-401d-b235-a1891ff3d58e" providerId="ADAL" clId="{936390DE-AC28-4F28-A0E1-E63C70C9F470}" dt="2024-09-13T22:02:38.741" v="2189" actId="20577"/>
          <ac:spMkLst>
            <pc:docMk/>
            <pc:sldMk cId="3314529356" sldId="459"/>
            <ac:spMk id="2" creationId="{9725AC5F-A538-3B8D-AB2A-8E2086C93F5D}"/>
          </ac:spMkLst>
        </pc:spChg>
        <pc:spChg chg="mod">
          <ac:chgData name="Pastor Zach Dudenhofer" userId="c4a63011-f6e8-401d-b235-a1891ff3d58e" providerId="ADAL" clId="{936390DE-AC28-4F28-A0E1-E63C70C9F470}" dt="2024-09-13T22:01:12.752" v="2154" actId="20577"/>
          <ac:spMkLst>
            <pc:docMk/>
            <pc:sldMk cId="3314529356" sldId="459"/>
            <ac:spMk id="3" creationId="{E0C6A70B-0872-8155-CCE0-3F2601365044}"/>
          </ac:spMkLst>
        </pc:spChg>
      </pc:sldChg>
      <pc:sldChg chg="modSp add mod">
        <pc:chgData name="Pastor Zach Dudenhofer" userId="c4a63011-f6e8-401d-b235-a1891ff3d58e" providerId="ADAL" clId="{936390DE-AC28-4F28-A0E1-E63C70C9F470}" dt="2024-09-13T22:02:48.292" v="2194" actId="20577"/>
        <pc:sldMkLst>
          <pc:docMk/>
          <pc:sldMk cId="180018164" sldId="460"/>
        </pc:sldMkLst>
        <pc:spChg chg="mod">
          <ac:chgData name="Pastor Zach Dudenhofer" userId="c4a63011-f6e8-401d-b235-a1891ff3d58e" providerId="ADAL" clId="{936390DE-AC28-4F28-A0E1-E63C70C9F470}" dt="2024-09-13T22:02:48.292" v="2194" actId="20577"/>
          <ac:spMkLst>
            <pc:docMk/>
            <pc:sldMk cId="180018164" sldId="460"/>
            <ac:spMk id="2" creationId="{9725AC5F-A538-3B8D-AB2A-8E2086C93F5D}"/>
          </ac:spMkLst>
        </pc:spChg>
        <pc:spChg chg="mod">
          <ac:chgData name="Pastor Zach Dudenhofer" userId="c4a63011-f6e8-401d-b235-a1891ff3d58e" providerId="ADAL" clId="{936390DE-AC28-4F28-A0E1-E63C70C9F470}" dt="2024-09-13T22:01:41.261" v="2163" actId="20577"/>
          <ac:spMkLst>
            <pc:docMk/>
            <pc:sldMk cId="180018164" sldId="460"/>
            <ac:spMk id="3" creationId="{E0C6A70B-0872-8155-CCE0-3F2601365044}"/>
          </ac:spMkLst>
        </pc:spChg>
      </pc:sldChg>
      <pc:sldChg chg="modSp add mod">
        <pc:chgData name="Pastor Zach Dudenhofer" userId="c4a63011-f6e8-401d-b235-a1891ff3d58e" providerId="ADAL" clId="{936390DE-AC28-4F28-A0E1-E63C70C9F470}" dt="2024-09-13T22:02:56.301" v="2199" actId="20577"/>
        <pc:sldMkLst>
          <pc:docMk/>
          <pc:sldMk cId="724980165" sldId="461"/>
        </pc:sldMkLst>
        <pc:spChg chg="mod">
          <ac:chgData name="Pastor Zach Dudenhofer" userId="c4a63011-f6e8-401d-b235-a1891ff3d58e" providerId="ADAL" clId="{936390DE-AC28-4F28-A0E1-E63C70C9F470}" dt="2024-09-13T22:02:56.301" v="2199" actId="20577"/>
          <ac:spMkLst>
            <pc:docMk/>
            <pc:sldMk cId="724980165" sldId="461"/>
            <ac:spMk id="2" creationId="{9725AC5F-A538-3B8D-AB2A-8E2086C93F5D}"/>
          </ac:spMkLst>
        </pc:spChg>
        <pc:spChg chg="mod">
          <ac:chgData name="Pastor Zach Dudenhofer" userId="c4a63011-f6e8-401d-b235-a1891ff3d58e" providerId="ADAL" clId="{936390DE-AC28-4F28-A0E1-E63C70C9F470}" dt="2024-09-13T22:02:24.734" v="2183" actId="255"/>
          <ac:spMkLst>
            <pc:docMk/>
            <pc:sldMk cId="724980165" sldId="461"/>
            <ac:spMk id="3" creationId="{E0C6A70B-0872-8155-CCE0-3F2601365044}"/>
          </ac:spMkLst>
        </pc:spChg>
      </pc:sldChg>
      <pc:sldChg chg="add">
        <pc:chgData name="Pastor Zach Dudenhofer" userId="c4a63011-f6e8-401d-b235-a1891ff3d58e" providerId="ADAL" clId="{936390DE-AC28-4F28-A0E1-E63C70C9F470}" dt="2024-09-13T22:20:08.440" v="2201"/>
        <pc:sldMkLst>
          <pc:docMk/>
          <pc:sldMk cId="319254077" sldId="462"/>
        </pc:sldMkLst>
      </pc:sldChg>
      <pc:sldChg chg="addSp modSp add mod">
        <pc:chgData name="Pastor Zach Dudenhofer" userId="c4a63011-f6e8-401d-b235-a1891ff3d58e" providerId="ADAL" clId="{936390DE-AC28-4F28-A0E1-E63C70C9F470}" dt="2024-09-13T22:23:10.139" v="2306" actId="20577"/>
        <pc:sldMkLst>
          <pc:docMk/>
          <pc:sldMk cId="3928303609" sldId="463"/>
        </pc:sldMkLst>
        <pc:spChg chg="mod">
          <ac:chgData name="Pastor Zach Dudenhofer" userId="c4a63011-f6e8-401d-b235-a1891ff3d58e" providerId="ADAL" clId="{936390DE-AC28-4F28-A0E1-E63C70C9F470}" dt="2024-09-13T22:20:30.619" v="2242" actId="20577"/>
          <ac:spMkLst>
            <pc:docMk/>
            <pc:sldMk cId="3928303609" sldId="463"/>
            <ac:spMk id="2" creationId="{9725AC5F-A538-3B8D-AB2A-8E2086C93F5D}"/>
          </ac:spMkLst>
        </pc:spChg>
        <pc:spChg chg="add mod">
          <ac:chgData name="Pastor Zach Dudenhofer" userId="c4a63011-f6e8-401d-b235-a1891ff3d58e" providerId="ADAL" clId="{936390DE-AC28-4F28-A0E1-E63C70C9F470}" dt="2024-09-13T22:23:10.139" v="2306" actId="20577"/>
          <ac:spMkLst>
            <pc:docMk/>
            <pc:sldMk cId="3928303609" sldId="463"/>
            <ac:spMk id="4" creationId="{874986FB-396D-BFBE-FD2A-A6E76F875C9B}"/>
          </ac:spMkLst>
        </pc:spChg>
        <pc:cxnChg chg="add mod">
          <ac:chgData name="Pastor Zach Dudenhofer" userId="c4a63011-f6e8-401d-b235-a1891ff3d58e" providerId="ADAL" clId="{936390DE-AC28-4F28-A0E1-E63C70C9F470}" dt="2024-09-13T22:21:03.231" v="2243"/>
          <ac:cxnSpMkLst>
            <pc:docMk/>
            <pc:sldMk cId="3928303609" sldId="463"/>
            <ac:cxnSpMk id="5" creationId="{32F007F6-911B-9F90-826A-C040816794B8}"/>
          </ac:cxnSpMkLst>
        </pc:cxnChg>
      </pc:sldChg>
      <pc:sldChg chg="modSp add mod">
        <pc:chgData name="Pastor Zach Dudenhofer" userId="c4a63011-f6e8-401d-b235-a1891ff3d58e" providerId="ADAL" clId="{936390DE-AC28-4F28-A0E1-E63C70C9F470}" dt="2024-09-13T22:24:54.601" v="2322" actId="20577"/>
        <pc:sldMkLst>
          <pc:docMk/>
          <pc:sldMk cId="1937642899" sldId="464"/>
        </pc:sldMkLst>
        <pc:spChg chg="mod">
          <ac:chgData name="Pastor Zach Dudenhofer" userId="c4a63011-f6e8-401d-b235-a1891ff3d58e" providerId="ADAL" clId="{936390DE-AC28-4F28-A0E1-E63C70C9F470}" dt="2024-09-13T22:23:34.492" v="2309" actId="115"/>
          <ac:spMkLst>
            <pc:docMk/>
            <pc:sldMk cId="1937642899" sldId="464"/>
            <ac:spMk id="3" creationId="{E0C6A70B-0872-8155-CCE0-3F2601365044}"/>
          </ac:spMkLst>
        </pc:spChg>
        <pc:spChg chg="mod">
          <ac:chgData name="Pastor Zach Dudenhofer" userId="c4a63011-f6e8-401d-b235-a1891ff3d58e" providerId="ADAL" clId="{936390DE-AC28-4F28-A0E1-E63C70C9F470}" dt="2024-09-13T22:24:54.601" v="2322" actId="20577"/>
          <ac:spMkLst>
            <pc:docMk/>
            <pc:sldMk cId="1937642899" sldId="464"/>
            <ac:spMk id="4" creationId="{874986FB-396D-BFBE-FD2A-A6E76F875C9B}"/>
          </ac:spMkLst>
        </pc:spChg>
      </pc:sldChg>
      <pc:sldChg chg="modSp add mod">
        <pc:chgData name="Pastor Zach Dudenhofer" userId="c4a63011-f6e8-401d-b235-a1891ff3d58e" providerId="ADAL" clId="{936390DE-AC28-4F28-A0E1-E63C70C9F470}" dt="2024-09-13T22:25:36.178" v="2331" actId="20577"/>
        <pc:sldMkLst>
          <pc:docMk/>
          <pc:sldMk cId="475496492" sldId="465"/>
        </pc:sldMkLst>
        <pc:spChg chg="mod">
          <ac:chgData name="Pastor Zach Dudenhofer" userId="c4a63011-f6e8-401d-b235-a1891ff3d58e" providerId="ADAL" clId="{936390DE-AC28-4F28-A0E1-E63C70C9F470}" dt="2024-09-13T22:25:28.516" v="2327" actId="115"/>
          <ac:spMkLst>
            <pc:docMk/>
            <pc:sldMk cId="475496492" sldId="465"/>
            <ac:spMk id="3" creationId="{E0C6A70B-0872-8155-CCE0-3F2601365044}"/>
          </ac:spMkLst>
        </pc:spChg>
        <pc:spChg chg="mod">
          <ac:chgData name="Pastor Zach Dudenhofer" userId="c4a63011-f6e8-401d-b235-a1891ff3d58e" providerId="ADAL" clId="{936390DE-AC28-4F28-A0E1-E63C70C9F470}" dt="2024-09-13T22:25:36.178" v="2331" actId="20577"/>
          <ac:spMkLst>
            <pc:docMk/>
            <pc:sldMk cId="475496492" sldId="465"/>
            <ac:spMk id="4" creationId="{874986FB-396D-BFBE-FD2A-A6E76F875C9B}"/>
          </ac:spMkLst>
        </pc:spChg>
      </pc:sldChg>
      <pc:sldChg chg="modSp add mod">
        <pc:chgData name="Pastor Zach Dudenhofer" userId="c4a63011-f6e8-401d-b235-a1891ff3d58e" providerId="ADAL" clId="{936390DE-AC28-4F28-A0E1-E63C70C9F470}" dt="2024-09-13T22:25:50.997" v="2336" actId="115"/>
        <pc:sldMkLst>
          <pc:docMk/>
          <pc:sldMk cId="2770047287" sldId="466"/>
        </pc:sldMkLst>
        <pc:spChg chg="mod">
          <ac:chgData name="Pastor Zach Dudenhofer" userId="c4a63011-f6e8-401d-b235-a1891ff3d58e" providerId="ADAL" clId="{936390DE-AC28-4F28-A0E1-E63C70C9F470}" dt="2024-09-13T22:25:50.997" v="2336" actId="115"/>
          <ac:spMkLst>
            <pc:docMk/>
            <pc:sldMk cId="2770047287" sldId="466"/>
            <ac:spMk id="3" creationId="{E0C6A70B-0872-8155-CCE0-3F2601365044}"/>
          </ac:spMkLst>
        </pc:spChg>
      </pc:sldChg>
      <pc:sldChg chg="modSp add mod">
        <pc:chgData name="Pastor Zach Dudenhofer" userId="c4a63011-f6e8-401d-b235-a1891ff3d58e" providerId="ADAL" clId="{936390DE-AC28-4F28-A0E1-E63C70C9F470}" dt="2024-09-13T22:29:03.818" v="2398" actId="20577"/>
        <pc:sldMkLst>
          <pc:docMk/>
          <pc:sldMk cId="2867029049" sldId="467"/>
        </pc:sldMkLst>
        <pc:spChg chg="mod">
          <ac:chgData name="Pastor Zach Dudenhofer" userId="c4a63011-f6e8-401d-b235-a1891ff3d58e" providerId="ADAL" clId="{936390DE-AC28-4F28-A0E1-E63C70C9F470}" dt="2024-09-13T22:26:29.828" v="2341" actId="115"/>
          <ac:spMkLst>
            <pc:docMk/>
            <pc:sldMk cId="2867029049" sldId="467"/>
            <ac:spMk id="3" creationId="{E0C6A70B-0872-8155-CCE0-3F2601365044}"/>
          </ac:spMkLst>
        </pc:spChg>
        <pc:spChg chg="mod">
          <ac:chgData name="Pastor Zach Dudenhofer" userId="c4a63011-f6e8-401d-b235-a1891ff3d58e" providerId="ADAL" clId="{936390DE-AC28-4F28-A0E1-E63C70C9F470}" dt="2024-09-13T22:29:03.818" v="2398" actId="20577"/>
          <ac:spMkLst>
            <pc:docMk/>
            <pc:sldMk cId="2867029049" sldId="467"/>
            <ac:spMk id="4" creationId="{874986FB-396D-BFBE-FD2A-A6E76F875C9B}"/>
          </ac:spMkLst>
        </pc:spChg>
      </pc:sldChg>
      <pc:sldChg chg="modSp add mod">
        <pc:chgData name="Pastor Zach Dudenhofer" userId="c4a63011-f6e8-401d-b235-a1891ff3d58e" providerId="ADAL" clId="{936390DE-AC28-4F28-A0E1-E63C70C9F470}" dt="2024-09-13T22:30:05.162" v="2448" actId="20577"/>
        <pc:sldMkLst>
          <pc:docMk/>
          <pc:sldMk cId="2228353597" sldId="468"/>
        </pc:sldMkLst>
        <pc:spChg chg="mod">
          <ac:chgData name="Pastor Zach Dudenhofer" userId="c4a63011-f6e8-401d-b235-a1891ff3d58e" providerId="ADAL" clId="{936390DE-AC28-4F28-A0E1-E63C70C9F470}" dt="2024-09-13T22:29:18.804" v="2401" actId="115"/>
          <ac:spMkLst>
            <pc:docMk/>
            <pc:sldMk cId="2228353597" sldId="468"/>
            <ac:spMk id="3" creationId="{E0C6A70B-0872-8155-CCE0-3F2601365044}"/>
          </ac:spMkLst>
        </pc:spChg>
        <pc:spChg chg="mod">
          <ac:chgData name="Pastor Zach Dudenhofer" userId="c4a63011-f6e8-401d-b235-a1891ff3d58e" providerId="ADAL" clId="{936390DE-AC28-4F28-A0E1-E63C70C9F470}" dt="2024-09-13T22:30:05.162" v="2448" actId="20577"/>
          <ac:spMkLst>
            <pc:docMk/>
            <pc:sldMk cId="2228353597" sldId="468"/>
            <ac:spMk id="4" creationId="{874986FB-396D-BFBE-FD2A-A6E76F875C9B}"/>
          </ac:spMkLst>
        </pc:spChg>
      </pc:sldChg>
      <pc:sldChg chg="addSp modSp add mod">
        <pc:chgData name="Pastor Zach Dudenhofer" userId="c4a63011-f6e8-401d-b235-a1891ff3d58e" providerId="ADAL" clId="{936390DE-AC28-4F28-A0E1-E63C70C9F470}" dt="2024-09-13T22:37:59.853" v="2951" actId="20577"/>
        <pc:sldMkLst>
          <pc:docMk/>
          <pc:sldMk cId="74627066" sldId="469"/>
        </pc:sldMkLst>
        <pc:spChg chg="add mod">
          <ac:chgData name="Pastor Zach Dudenhofer" userId="c4a63011-f6e8-401d-b235-a1891ff3d58e" providerId="ADAL" clId="{936390DE-AC28-4F28-A0E1-E63C70C9F470}" dt="2024-09-13T22:37:59.853" v="2951" actId="20577"/>
          <ac:spMkLst>
            <pc:docMk/>
            <pc:sldMk cId="74627066" sldId="469"/>
            <ac:spMk id="6" creationId="{06628FAD-1A95-C974-18B9-DBF41403CD6F}"/>
          </ac:spMkLst>
        </pc:spChg>
      </pc:sldChg>
      <pc:sldChg chg="modSp add mod">
        <pc:chgData name="Pastor Zach Dudenhofer" userId="c4a63011-f6e8-401d-b235-a1891ff3d58e" providerId="ADAL" clId="{936390DE-AC28-4F28-A0E1-E63C70C9F470}" dt="2024-09-13T22:38:31.932" v="2957" actId="20577"/>
        <pc:sldMkLst>
          <pc:docMk/>
          <pc:sldMk cId="1998221296" sldId="470"/>
        </pc:sldMkLst>
        <pc:spChg chg="mod">
          <ac:chgData name="Pastor Zach Dudenhofer" userId="c4a63011-f6e8-401d-b235-a1891ff3d58e" providerId="ADAL" clId="{936390DE-AC28-4F28-A0E1-E63C70C9F470}" dt="2024-09-13T22:38:31.932" v="2957" actId="20577"/>
          <ac:spMkLst>
            <pc:docMk/>
            <pc:sldMk cId="1998221296" sldId="470"/>
            <ac:spMk id="6" creationId="{06628FAD-1A95-C974-18B9-DBF41403CD6F}"/>
          </ac:spMkLst>
        </pc:spChg>
      </pc:sldChg>
      <pc:sldChg chg="modSp add mod ord">
        <pc:chgData name="Pastor Zach Dudenhofer" userId="c4a63011-f6e8-401d-b235-a1891ff3d58e" providerId="ADAL" clId="{936390DE-AC28-4F28-A0E1-E63C70C9F470}" dt="2024-09-13T22:38:18.416" v="2955"/>
        <pc:sldMkLst>
          <pc:docMk/>
          <pc:sldMk cId="3823407513" sldId="471"/>
        </pc:sldMkLst>
        <pc:spChg chg="mod">
          <ac:chgData name="Pastor Zach Dudenhofer" userId="c4a63011-f6e8-401d-b235-a1891ff3d58e" providerId="ADAL" clId="{936390DE-AC28-4F28-A0E1-E63C70C9F470}" dt="2024-09-13T22:38:15.964" v="2953" actId="20577"/>
          <ac:spMkLst>
            <pc:docMk/>
            <pc:sldMk cId="3823407513" sldId="471"/>
            <ac:spMk id="6" creationId="{06628FAD-1A95-C974-18B9-DBF41403CD6F}"/>
          </ac:spMkLst>
        </pc:spChg>
      </pc:sldChg>
      <pc:sldChg chg="add">
        <pc:chgData name="Pastor Zach Dudenhofer" userId="c4a63011-f6e8-401d-b235-a1891ff3d58e" providerId="ADAL" clId="{936390DE-AC28-4F28-A0E1-E63C70C9F470}" dt="2024-09-13T22:38:28.142" v="2956" actId="2890"/>
        <pc:sldMkLst>
          <pc:docMk/>
          <pc:sldMk cId="2956568658" sldId="472"/>
        </pc:sldMkLst>
      </pc:sldChg>
      <pc:sldChg chg="delSp modSp add mod">
        <pc:chgData name="Pastor Zach Dudenhofer" userId="c4a63011-f6e8-401d-b235-a1891ff3d58e" providerId="ADAL" clId="{936390DE-AC28-4F28-A0E1-E63C70C9F470}" dt="2024-09-13T22:39:34.128" v="2977" actId="20577"/>
        <pc:sldMkLst>
          <pc:docMk/>
          <pc:sldMk cId="919601522" sldId="473"/>
        </pc:sldMkLst>
        <pc:spChg chg="mod">
          <ac:chgData name="Pastor Zach Dudenhofer" userId="c4a63011-f6e8-401d-b235-a1891ff3d58e" providerId="ADAL" clId="{936390DE-AC28-4F28-A0E1-E63C70C9F470}" dt="2024-09-13T22:39:34.128" v="2977" actId="20577"/>
          <ac:spMkLst>
            <pc:docMk/>
            <pc:sldMk cId="919601522" sldId="473"/>
            <ac:spMk id="4" creationId="{874986FB-396D-BFBE-FD2A-A6E76F875C9B}"/>
          </ac:spMkLst>
        </pc:spChg>
        <pc:spChg chg="del">
          <ac:chgData name="Pastor Zach Dudenhofer" userId="c4a63011-f6e8-401d-b235-a1891ff3d58e" providerId="ADAL" clId="{936390DE-AC28-4F28-A0E1-E63C70C9F470}" dt="2024-09-13T22:39:25.649" v="2959" actId="478"/>
          <ac:spMkLst>
            <pc:docMk/>
            <pc:sldMk cId="919601522" sldId="473"/>
            <ac:spMk id="6" creationId="{06628FAD-1A95-C974-18B9-DBF41403CD6F}"/>
          </ac:spMkLst>
        </pc:spChg>
      </pc:sldChg>
      <pc:sldChg chg="addSp modSp add mod">
        <pc:chgData name="Pastor Zach Dudenhofer" userId="c4a63011-f6e8-401d-b235-a1891ff3d58e" providerId="ADAL" clId="{936390DE-AC28-4F28-A0E1-E63C70C9F470}" dt="2024-09-13T22:42:31.345" v="3105" actId="20577"/>
        <pc:sldMkLst>
          <pc:docMk/>
          <pc:sldMk cId="142002816" sldId="474"/>
        </pc:sldMkLst>
        <pc:spChg chg="mod">
          <ac:chgData name="Pastor Zach Dudenhofer" userId="c4a63011-f6e8-401d-b235-a1891ff3d58e" providerId="ADAL" clId="{936390DE-AC28-4F28-A0E1-E63C70C9F470}" dt="2024-09-13T22:40:29.753" v="3047" actId="20577"/>
          <ac:spMkLst>
            <pc:docMk/>
            <pc:sldMk cId="142002816" sldId="474"/>
            <ac:spMk id="2" creationId="{9725AC5F-A538-3B8D-AB2A-8E2086C93F5D}"/>
          </ac:spMkLst>
        </pc:spChg>
        <pc:spChg chg="mod">
          <ac:chgData name="Pastor Zach Dudenhofer" userId="c4a63011-f6e8-401d-b235-a1891ff3d58e" providerId="ADAL" clId="{936390DE-AC28-4F28-A0E1-E63C70C9F470}" dt="2024-09-13T22:40:57.906" v="3049" actId="115"/>
          <ac:spMkLst>
            <pc:docMk/>
            <pc:sldMk cId="142002816" sldId="474"/>
            <ac:spMk id="3" creationId="{E0C6A70B-0872-8155-CCE0-3F2601365044}"/>
          </ac:spMkLst>
        </pc:spChg>
        <pc:spChg chg="add mod">
          <ac:chgData name="Pastor Zach Dudenhofer" userId="c4a63011-f6e8-401d-b235-a1891ff3d58e" providerId="ADAL" clId="{936390DE-AC28-4F28-A0E1-E63C70C9F470}" dt="2024-09-13T22:42:31.345" v="3105" actId="20577"/>
          <ac:spMkLst>
            <pc:docMk/>
            <pc:sldMk cId="142002816" sldId="474"/>
            <ac:spMk id="4" creationId="{AF79C1FF-AD7C-3229-6ACF-32F829CFB9A3}"/>
          </ac:spMkLst>
        </pc:spChg>
        <pc:cxnChg chg="add mod">
          <ac:chgData name="Pastor Zach Dudenhofer" userId="c4a63011-f6e8-401d-b235-a1891ff3d58e" providerId="ADAL" clId="{936390DE-AC28-4F28-A0E1-E63C70C9F470}" dt="2024-09-13T22:41:05.077" v="3050"/>
          <ac:cxnSpMkLst>
            <pc:docMk/>
            <pc:sldMk cId="142002816" sldId="474"/>
            <ac:cxnSpMk id="5" creationId="{FADAD8A6-B985-27C7-BCCF-991EE6F99E00}"/>
          </ac:cxnSpMkLst>
        </pc:cxnChg>
      </pc:sldChg>
      <pc:sldChg chg="modSp add mod">
        <pc:chgData name="Pastor Zach Dudenhofer" userId="c4a63011-f6e8-401d-b235-a1891ff3d58e" providerId="ADAL" clId="{936390DE-AC28-4F28-A0E1-E63C70C9F470}" dt="2024-09-13T22:45:30.240" v="3121" actId="20577"/>
        <pc:sldMkLst>
          <pc:docMk/>
          <pc:sldMk cId="2911532588" sldId="475"/>
        </pc:sldMkLst>
        <pc:spChg chg="mod">
          <ac:chgData name="Pastor Zach Dudenhofer" userId="c4a63011-f6e8-401d-b235-a1891ff3d58e" providerId="ADAL" clId="{936390DE-AC28-4F28-A0E1-E63C70C9F470}" dt="2024-09-13T22:42:44.778" v="3110" actId="115"/>
          <ac:spMkLst>
            <pc:docMk/>
            <pc:sldMk cId="2911532588" sldId="475"/>
            <ac:spMk id="3" creationId="{E0C6A70B-0872-8155-CCE0-3F2601365044}"/>
          </ac:spMkLst>
        </pc:spChg>
        <pc:spChg chg="mod">
          <ac:chgData name="Pastor Zach Dudenhofer" userId="c4a63011-f6e8-401d-b235-a1891ff3d58e" providerId="ADAL" clId="{936390DE-AC28-4F28-A0E1-E63C70C9F470}" dt="2024-09-13T22:45:30.240" v="3121" actId="20577"/>
          <ac:spMkLst>
            <pc:docMk/>
            <pc:sldMk cId="2911532588" sldId="475"/>
            <ac:spMk id="4" creationId="{AF79C1FF-AD7C-3229-6ACF-32F829CFB9A3}"/>
          </ac:spMkLst>
        </pc:spChg>
      </pc:sldChg>
      <pc:sldChg chg="modSp add mod">
        <pc:chgData name="Pastor Zach Dudenhofer" userId="c4a63011-f6e8-401d-b235-a1891ff3d58e" providerId="ADAL" clId="{936390DE-AC28-4F28-A0E1-E63C70C9F470}" dt="2024-09-13T22:46:53.768" v="3137" actId="20577"/>
        <pc:sldMkLst>
          <pc:docMk/>
          <pc:sldMk cId="3157174303" sldId="476"/>
        </pc:sldMkLst>
        <pc:spChg chg="mod">
          <ac:chgData name="Pastor Zach Dudenhofer" userId="c4a63011-f6e8-401d-b235-a1891ff3d58e" providerId="ADAL" clId="{936390DE-AC28-4F28-A0E1-E63C70C9F470}" dt="2024-09-13T22:45:44.425" v="3126" actId="115"/>
          <ac:spMkLst>
            <pc:docMk/>
            <pc:sldMk cId="3157174303" sldId="476"/>
            <ac:spMk id="3" creationId="{E0C6A70B-0872-8155-CCE0-3F2601365044}"/>
          </ac:spMkLst>
        </pc:spChg>
        <pc:spChg chg="mod">
          <ac:chgData name="Pastor Zach Dudenhofer" userId="c4a63011-f6e8-401d-b235-a1891ff3d58e" providerId="ADAL" clId="{936390DE-AC28-4F28-A0E1-E63C70C9F470}" dt="2024-09-13T22:46:53.768" v="3137" actId="20577"/>
          <ac:spMkLst>
            <pc:docMk/>
            <pc:sldMk cId="3157174303" sldId="476"/>
            <ac:spMk id="4" creationId="{AF79C1FF-AD7C-3229-6ACF-32F829CFB9A3}"/>
          </ac:spMkLst>
        </pc:spChg>
      </pc:sldChg>
      <pc:sldChg chg="delSp modSp add mod">
        <pc:chgData name="Pastor Zach Dudenhofer" userId="c4a63011-f6e8-401d-b235-a1891ff3d58e" providerId="ADAL" clId="{936390DE-AC28-4F28-A0E1-E63C70C9F470}" dt="2024-09-13T22:47:14.760" v="3144" actId="478"/>
        <pc:sldMkLst>
          <pc:docMk/>
          <pc:sldMk cId="3509006967" sldId="477"/>
        </pc:sldMkLst>
        <pc:spChg chg="mod">
          <ac:chgData name="Pastor Zach Dudenhofer" userId="c4a63011-f6e8-401d-b235-a1891ff3d58e" providerId="ADAL" clId="{936390DE-AC28-4F28-A0E1-E63C70C9F470}" dt="2024-09-13T22:47:06.737" v="3142" actId="115"/>
          <ac:spMkLst>
            <pc:docMk/>
            <pc:sldMk cId="3509006967" sldId="477"/>
            <ac:spMk id="3" creationId="{E0C6A70B-0872-8155-CCE0-3F2601365044}"/>
          </ac:spMkLst>
        </pc:spChg>
        <pc:spChg chg="del">
          <ac:chgData name="Pastor Zach Dudenhofer" userId="c4a63011-f6e8-401d-b235-a1891ff3d58e" providerId="ADAL" clId="{936390DE-AC28-4F28-A0E1-E63C70C9F470}" dt="2024-09-13T22:47:13.576" v="3143" actId="478"/>
          <ac:spMkLst>
            <pc:docMk/>
            <pc:sldMk cId="3509006967" sldId="477"/>
            <ac:spMk id="4" creationId="{AF79C1FF-AD7C-3229-6ACF-32F829CFB9A3}"/>
          </ac:spMkLst>
        </pc:spChg>
        <pc:cxnChg chg="del">
          <ac:chgData name="Pastor Zach Dudenhofer" userId="c4a63011-f6e8-401d-b235-a1891ff3d58e" providerId="ADAL" clId="{936390DE-AC28-4F28-A0E1-E63C70C9F470}" dt="2024-09-13T22:47:14.760" v="3144" actId="478"/>
          <ac:cxnSpMkLst>
            <pc:docMk/>
            <pc:sldMk cId="3509006967" sldId="477"/>
            <ac:cxnSpMk id="5" creationId="{FADAD8A6-B985-27C7-BCCF-991EE6F99E00}"/>
          </ac:cxnSpMkLst>
        </pc:cxnChg>
      </pc:sldChg>
      <pc:sldChg chg="modSp add mod">
        <pc:chgData name="Pastor Zach Dudenhofer" userId="c4a63011-f6e8-401d-b235-a1891ff3d58e" providerId="ADAL" clId="{936390DE-AC28-4F28-A0E1-E63C70C9F470}" dt="2024-09-13T22:48:08.129" v="3149" actId="115"/>
        <pc:sldMkLst>
          <pc:docMk/>
          <pc:sldMk cId="252957955" sldId="478"/>
        </pc:sldMkLst>
        <pc:spChg chg="mod">
          <ac:chgData name="Pastor Zach Dudenhofer" userId="c4a63011-f6e8-401d-b235-a1891ff3d58e" providerId="ADAL" clId="{936390DE-AC28-4F28-A0E1-E63C70C9F470}" dt="2024-09-13T22:47:35.148" v="3147" actId="27636"/>
          <ac:spMkLst>
            <pc:docMk/>
            <pc:sldMk cId="252957955" sldId="478"/>
            <ac:spMk id="2" creationId="{9725AC5F-A538-3B8D-AB2A-8E2086C93F5D}"/>
          </ac:spMkLst>
        </pc:spChg>
        <pc:spChg chg="mod">
          <ac:chgData name="Pastor Zach Dudenhofer" userId="c4a63011-f6e8-401d-b235-a1891ff3d58e" providerId="ADAL" clId="{936390DE-AC28-4F28-A0E1-E63C70C9F470}" dt="2024-09-13T22:48:08.129" v="3149" actId="115"/>
          <ac:spMkLst>
            <pc:docMk/>
            <pc:sldMk cId="252957955" sldId="478"/>
            <ac:spMk id="3" creationId="{E0C6A70B-0872-8155-CCE0-3F2601365044}"/>
          </ac:spMkLst>
        </pc:spChg>
      </pc:sldChg>
      <pc:sldChg chg="modSp add mod">
        <pc:chgData name="Pastor Zach Dudenhofer" userId="c4a63011-f6e8-401d-b235-a1891ff3d58e" providerId="ADAL" clId="{936390DE-AC28-4F28-A0E1-E63C70C9F470}" dt="2024-09-13T22:48:33.298" v="3154" actId="115"/>
        <pc:sldMkLst>
          <pc:docMk/>
          <pc:sldMk cId="663773399" sldId="479"/>
        </pc:sldMkLst>
        <pc:spChg chg="mod">
          <ac:chgData name="Pastor Zach Dudenhofer" userId="c4a63011-f6e8-401d-b235-a1891ff3d58e" providerId="ADAL" clId="{936390DE-AC28-4F28-A0E1-E63C70C9F470}" dt="2024-09-13T22:48:33.298" v="3154" actId="115"/>
          <ac:spMkLst>
            <pc:docMk/>
            <pc:sldMk cId="663773399" sldId="479"/>
            <ac:spMk id="3" creationId="{E0C6A70B-0872-8155-CCE0-3F2601365044}"/>
          </ac:spMkLst>
        </pc:spChg>
      </pc:sldChg>
      <pc:sldChg chg="addSp modSp add mod">
        <pc:chgData name="Pastor Zach Dudenhofer" userId="c4a63011-f6e8-401d-b235-a1891ff3d58e" providerId="ADAL" clId="{936390DE-AC28-4F28-A0E1-E63C70C9F470}" dt="2024-09-13T22:50:31.807" v="3200" actId="20577"/>
        <pc:sldMkLst>
          <pc:docMk/>
          <pc:sldMk cId="619224643" sldId="480"/>
        </pc:sldMkLst>
        <pc:spChg chg="mod">
          <ac:chgData name="Pastor Zach Dudenhofer" userId="c4a63011-f6e8-401d-b235-a1891ff3d58e" providerId="ADAL" clId="{936390DE-AC28-4F28-A0E1-E63C70C9F470}" dt="2024-09-13T22:49:00.585" v="3161" actId="115"/>
          <ac:spMkLst>
            <pc:docMk/>
            <pc:sldMk cId="619224643" sldId="480"/>
            <ac:spMk id="3" creationId="{E0C6A70B-0872-8155-CCE0-3F2601365044}"/>
          </ac:spMkLst>
        </pc:spChg>
        <pc:spChg chg="add mod">
          <ac:chgData name="Pastor Zach Dudenhofer" userId="c4a63011-f6e8-401d-b235-a1891ff3d58e" providerId="ADAL" clId="{936390DE-AC28-4F28-A0E1-E63C70C9F470}" dt="2024-09-13T22:50:31.807" v="3200" actId="20577"/>
          <ac:spMkLst>
            <pc:docMk/>
            <pc:sldMk cId="619224643" sldId="480"/>
            <ac:spMk id="4" creationId="{2A605B29-DE14-AF21-69B6-FDD0679EC35C}"/>
          </ac:spMkLst>
        </pc:spChg>
        <pc:cxnChg chg="add mod">
          <ac:chgData name="Pastor Zach Dudenhofer" userId="c4a63011-f6e8-401d-b235-a1891ff3d58e" providerId="ADAL" clId="{936390DE-AC28-4F28-A0E1-E63C70C9F470}" dt="2024-09-13T22:49:28.037" v="3162"/>
          <ac:cxnSpMkLst>
            <pc:docMk/>
            <pc:sldMk cId="619224643" sldId="480"/>
            <ac:cxnSpMk id="5" creationId="{A92544E7-80D4-831E-D181-13F57B96F7CA}"/>
          </ac:cxnSpMkLst>
        </pc:cxnChg>
      </pc:sldChg>
      <pc:sldChg chg="addSp modSp add mod">
        <pc:chgData name="Pastor Zach Dudenhofer" userId="c4a63011-f6e8-401d-b235-a1891ff3d58e" providerId="ADAL" clId="{936390DE-AC28-4F28-A0E1-E63C70C9F470}" dt="2024-09-13T22:55:18.011" v="3666" actId="20577"/>
        <pc:sldMkLst>
          <pc:docMk/>
          <pc:sldMk cId="4218630150" sldId="481"/>
        </pc:sldMkLst>
        <pc:spChg chg="add mod">
          <ac:chgData name="Pastor Zach Dudenhofer" userId="c4a63011-f6e8-401d-b235-a1891ff3d58e" providerId="ADAL" clId="{936390DE-AC28-4F28-A0E1-E63C70C9F470}" dt="2024-09-13T22:55:18.011" v="3666" actId="20577"/>
          <ac:spMkLst>
            <pc:docMk/>
            <pc:sldMk cId="4218630150" sldId="481"/>
            <ac:spMk id="6" creationId="{070D59FC-C8B0-387D-034D-0DBD6F0ADE2D}"/>
          </ac:spMkLst>
        </pc:spChg>
      </pc:sldChg>
      <pc:sldChg chg="modSp add mod">
        <pc:chgData name="Pastor Zach Dudenhofer" userId="c4a63011-f6e8-401d-b235-a1891ff3d58e" providerId="ADAL" clId="{936390DE-AC28-4F28-A0E1-E63C70C9F470}" dt="2024-09-13T22:55:25.444" v="3668" actId="20577"/>
        <pc:sldMkLst>
          <pc:docMk/>
          <pc:sldMk cId="1994625259" sldId="482"/>
        </pc:sldMkLst>
        <pc:spChg chg="mod">
          <ac:chgData name="Pastor Zach Dudenhofer" userId="c4a63011-f6e8-401d-b235-a1891ff3d58e" providerId="ADAL" clId="{936390DE-AC28-4F28-A0E1-E63C70C9F470}" dt="2024-09-13T22:55:25.444" v="3668" actId="20577"/>
          <ac:spMkLst>
            <pc:docMk/>
            <pc:sldMk cId="1994625259" sldId="482"/>
            <ac:spMk id="6" creationId="{070D59FC-C8B0-387D-034D-0DBD6F0ADE2D}"/>
          </ac:spMkLst>
        </pc:spChg>
      </pc:sldChg>
      <pc:sldChg chg="add del">
        <pc:chgData name="Pastor Zach Dudenhofer" userId="c4a63011-f6e8-401d-b235-a1891ff3d58e" providerId="ADAL" clId="{936390DE-AC28-4F28-A0E1-E63C70C9F470}" dt="2024-09-13T22:51:39.269" v="3219" actId="2890"/>
        <pc:sldMkLst>
          <pc:docMk/>
          <pc:sldMk cId="3405520716" sldId="482"/>
        </pc:sldMkLst>
      </pc:sldChg>
      <pc:sldChg chg="modSp add mod">
        <pc:chgData name="Pastor Zach Dudenhofer" userId="c4a63011-f6e8-401d-b235-a1891ff3d58e" providerId="ADAL" clId="{936390DE-AC28-4F28-A0E1-E63C70C9F470}" dt="2024-09-13T22:55:44.706" v="3670" actId="20577"/>
        <pc:sldMkLst>
          <pc:docMk/>
          <pc:sldMk cId="1600369108" sldId="483"/>
        </pc:sldMkLst>
        <pc:spChg chg="mod">
          <ac:chgData name="Pastor Zach Dudenhofer" userId="c4a63011-f6e8-401d-b235-a1891ff3d58e" providerId="ADAL" clId="{936390DE-AC28-4F28-A0E1-E63C70C9F470}" dt="2024-09-13T22:55:44.706" v="3670" actId="20577"/>
          <ac:spMkLst>
            <pc:docMk/>
            <pc:sldMk cId="1600369108" sldId="483"/>
            <ac:spMk id="6" creationId="{070D59FC-C8B0-387D-034D-0DBD6F0ADE2D}"/>
          </ac:spMkLst>
        </pc:spChg>
      </pc:sldChg>
      <pc:sldChg chg="add">
        <pc:chgData name="Pastor Zach Dudenhofer" userId="c4a63011-f6e8-401d-b235-a1891ff3d58e" providerId="ADAL" clId="{936390DE-AC28-4F28-A0E1-E63C70C9F470}" dt="2024-09-13T22:55:38.686" v="3669" actId="2890"/>
        <pc:sldMkLst>
          <pc:docMk/>
          <pc:sldMk cId="2012521252" sldId="484"/>
        </pc:sldMkLst>
      </pc:sldChg>
      <pc:sldChg chg="delSp add mod">
        <pc:chgData name="Pastor Zach Dudenhofer" userId="c4a63011-f6e8-401d-b235-a1891ff3d58e" providerId="ADAL" clId="{936390DE-AC28-4F28-A0E1-E63C70C9F470}" dt="2024-09-13T22:56:37.894" v="3673" actId="478"/>
        <pc:sldMkLst>
          <pc:docMk/>
          <pc:sldMk cId="3030216158" sldId="485"/>
        </pc:sldMkLst>
        <pc:spChg chg="del">
          <ac:chgData name="Pastor Zach Dudenhofer" userId="c4a63011-f6e8-401d-b235-a1891ff3d58e" providerId="ADAL" clId="{936390DE-AC28-4F28-A0E1-E63C70C9F470}" dt="2024-09-13T22:56:37.894" v="3673" actId="478"/>
          <ac:spMkLst>
            <pc:docMk/>
            <pc:sldMk cId="3030216158" sldId="485"/>
            <ac:spMk id="4" creationId="{2A605B29-DE14-AF21-69B6-FDD0679EC35C}"/>
          </ac:spMkLst>
        </pc:spChg>
        <pc:spChg chg="del">
          <ac:chgData name="Pastor Zach Dudenhofer" userId="c4a63011-f6e8-401d-b235-a1891ff3d58e" providerId="ADAL" clId="{936390DE-AC28-4F28-A0E1-E63C70C9F470}" dt="2024-09-13T22:56:30.031" v="3672" actId="478"/>
          <ac:spMkLst>
            <pc:docMk/>
            <pc:sldMk cId="3030216158" sldId="485"/>
            <ac:spMk id="6" creationId="{070D59FC-C8B0-387D-034D-0DBD6F0ADE2D}"/>
          </ac:spMkLst>
        </pc:spChg>
        <pc:cxnChg chg="del">
          <ac:chgData name="Pastor Zach Dudenhofer" userId="c4a63011-f6e8-401d-b235-a1891ff3d58e" providerId="ADAL" clId="{936390DE-AC28-4F28-A0E1-E63C70C9F470}" dt="2024-09-13T22:56:37.894" v="3673" actId="478"/>
          <ac:cxnSpMkLst>
            <pc:docMk/>
            <pc:sldMk cId="3030216158" sldId="485"/>
            <ac:cxnSpMk id="5" creationId="{A92544E7-80D4-831E-D181-13F57B96F7CA}"/>
          </ac:cxnSpMkLst>
        </pc:cxnChg>
      </pc:sldChg>
      <pc:sldChg chg="modSp add mod">
        <pc:chgData name="Pastor Zach Dudenhofer" userId="c4a63011-f6e8-401d-b235-a1891ff3d58e" providerId="ADAL" clId="{936390DE-AC28-4F28-A0E1-E63C70C9F470}" dt="2024-09-13T22:57:32.047" v="3709" actId="20577"/>
        <pc:sldMkLst>
          <pc:docMk/>
          <pc:sldMk cId="3048736716" sldId="486"/>
        </pc:sldMkLst>
        <pc:spChg chg="mod">
          <ac:chgData name="Pastor Zach Dudenhofer" userId="c4a63011-f6e8-401d-b235-a1891ff3d58e" providerId="ADAL" clId="{936390DE-AC28-4F28-A0E1-E63C70C9F470}" dt="2024-09-13T22:57:32.047" v="3709" actId="20577"/>
          <ac:spMkLst>
            <pc:docMk/>
            <pc:sldMk cId="3048736716" sldId="486"/>
            <ac:spMk id="2" creationId="{9725AC5F-A538-3B8D-AB2A-8E2086C93F5D}"/>
          </ac:spMkLst>
        </pc:spChg>
      </pc:sldChg>
      <pc:sldChg chg="addSp modSp add mod">
        <pc:chgData name="Pastor Zach Dudenhofer" userId="c4a63011-f6e8-401d-b235-a1891ff3d58e" providerId="ADAL" clId="{936390DE-AC28-4F28-A0E1-E63C70C9F470}" dt="2024-09-13T22:59:16.622" v="3768" actId="20577"/>
        <pc:sldMkLst>
          <pc:docMk/>
          <pc:sldMk cId="1357172540" sldId="487"/>
        </pc:sldMkLst>
        <pc:spChg chg="mod">
          <ac:chgData name="Pastor Zach Dudenhofer" userId="c4a63011-f6e8-401d-b235-a1891ff3d58e" providerId="ADAL" clId="{936390DE-AC28-4F28-A0E1-E63C70C9F470}" dt="2024-09-13T22:58:23.322" v="3712" actId="115"/>
          <ac:spMkLst>
            <pc:docMk/>
            <pc:sldMk cId="1357172540" sldId="487"/>
            <ac:spMk id="3" creationId="{E0C6A70B-0872-8155-CCE0-3F2601365044}"/>
          </ac:spMkLst>
        </pc:spChg>
        <pc:spChg chg="add mod">
          <ac:chgData name="Pastor Zach Dudenhofer" userId="c4a63011-f6e8-401d-b235-a1891ff3d58e" providerId="ADAL" clId="{936390DE-AC28-4F28-A0E1-E63C70C9F470}" dt="2024-09-13T22:59:16.622" v="3768" actId="20577"/>
          <ac:spMkLst>
            <pc:docMk/>
            <pc:sldMk cId="1357172540" sldId="487"/>
            <ac:spMk id="4" creationId="{9E40ED59-867A-7E3C-0156-416A72089204}"/>
          </ac:spMkLst>
        </pc:spChg>
        <pc:cxnChg chg="add mod">
          <ac:chgData name="Pastor Zach Dudenhofer" userId="c4a63011-f6e8-401d-b235-a1891ff3d58e" providerId="ADAL" clId="{936390DE-AC28-4F28-A0E1-E63C70C9F470}" dt="2024-09-13T22:58:52.979" v="3713"/>
          <ac:cxnSpMkLst>
            <pc:docMk/>
            <pc:sldMk cId="1357172540" sldId="487"/>
            <ac:cxnSpMk id="5" creationId="{FBCFF428-F7FA-FB7D-D5D4-7D678DB7DE67}"/>
          </ac:cxnSpMkLst>
        </pc:cxnChg>
      </pc:sldChg>
      <pc:sldChg chg="addSp delSp modSp add del mod">
        <pc:chgData name="Pastor Zach Dudenhofer" userId="c4a63011-f6e8-401d-b235-a1891ff3d58e" providerId="ADAL" clId="{936390DE-AC28-4F28-A0E1-E63C70C9F470}" dt="2024-09-13T23:06:23.217" v="3958" actId="47"/>
        <pc:sldMkLst>
          <pc:docMk/>
          <pc:sldMk cId="2578211205" sldId="488"/>
        </pc:sldMkLst>
        <pc:spChg chg="mod">
          <ac:chgData name="Pastor Zach Dudenhofer" userId="c4a63011-f6e8-401d-b235-a1891ff3d58e" providerId="ADAL" clId="{936390DE-AC28-4F28-A0E1-E63C70C9F470}" dt="2024-09-13T23:06:09.102" v="3955" actId="20577"/>
          <ac:spMkLst>
            <pc:docMk/>
            <pc:sldMk cId="2578211205" sldId="488"/>
            <ac:spMk id="6" creationId="{070D59FC-C8B0-387D-034D-0DBD6F0ADE2D}"/>
          </ac:spMkLst>
        </pc:spChg>
        <pc:picChg chg="add del mod">
          <ac:chgData name="Pastor Zach Dudenhofer" userId="c4a63011-f6e8-401d-b235-a1891ff3d58e" providerId="ADAL" clId="{936390DE-AC28-4F28-A0E1-E63C70C9F470}" dt="2024-09-13T23:01:16.142" v="3789" actId="478"/>
          <ac:picMkLst>
            <pc:docMk/>
            <pc:sldMk cId="2578211205" sldId="488"/>
            <ac:picMk id="8" creationId="{9AE60372-D3DE-ADAA-D30F-2B2A76759ECB}"/>
          </ac:picMkLst>
        </pc:picChg>
      </pc:sldChg>
      <pc:sldChg chg="addSp modSp add mod">
        <pc:chgData name="Pastor Zach Dudenhofer" userId="c4a63011-f6e8-401d-b235-a1891ff3d58e" providerId="ADAL" clId="{936390DE-AC28-4F28-A0E1-E63C70C9F470}" dt="2024-09-13T23:06:53.601" v="3960" actId="20577"/>
        <pc:sldMkLst>
          <pc:docMk/>
          <pc:sldMk cId="2072909166" sldId="489"/>
        </pc:sldMkLst>
        <pc:spChg chg="add mod">
          <ac:chgData name="Pastor Zach Dudenhofer" userId="c4a63011-f6e8-401d-b235-a1891ff3d58e" providerId="ADAL" clId="{936390DE-AC28-4F28-A0E1-E63C70C9F470}" dt="2024-09-13T23:06:53.601" v="3960" actId="20577"/>
          <ac:spMkLst>
            <pc:docMk/>
            <pc:sldMk cId="2072909166" sldId="489"/>
            <ac:spMk id="6" creationId="{8FD5D6FD-FA5E-496F-02A6-C1799F08E014}"/>
          </ac:spMkLst>
        </pc:spChg>
      </pc:sldChg>
      <pc:sldChg chg="modSp add mod">
        <pc:chgData name="Pastor Zach Dudenhofer" userId="c4a63011-f6e8-401d-b235-a1891ff3d58e" providerId="ADAL" clId="{936390DE-AC28-4F28-A0E1-E63C70C9F470}" dt="2024-09-13T23:07:15.400" v="3962" actId="20577"/>
        <pc:sldMkLst>
          <pc:docMk/>
          <pc:sldMk cId="2275843058" sldId="490"/>
        </pc:sldMkLst>
        <pc:spChg chg="mod">
          <ac:chgData name="Pastor Zach Dudenhofer" userId="c4a63011-f6e8-401d-b235-a1891ff3d58e" providerId="ADAL" clId="{936390DE-AC28-4F28-A0E1-E63C70C9F470}" dt="2024-09-13T23:07:15.400" v="3962" actId="20577"/>
          <ac:spMkLst>
            <pc:docMk/>
            <pc:sldMk cId="2275843058" sldId="490"/>
            <ac:spMk id="6" creationId="{8FD5D6FD-FA5E-496F-02A6-C1799F08E014}"/>
          </ac:spMkLst>
        </pc:spChg>
      </pc:sldChg>
      <pc:sldChg chg="modSp add mod">
        <pc:chgData name="Pastor Zach Dudenhofer" userId="c4a63011-f6e8-401d-b235-a1891ff3d58e" providerId="ADAL" clId="{936390DE-AC28-4F28-A0E1-E63C70C9F470}" dt="2024-09-13T23:07:29.488" v="3964" actId="20577"/>
        <pc:sldMkLst>
          <pc:docMk/>
          <pc:sldMk cId="893798088" sldId="491"/>
        </pc:sldMkLst>
        <pc:spChg chg="mod">
          <ac:chgData name="Pastor Zach Dudenhofer" userId="c4a63011-f6e8-401d-b235-a1891ff3d58e" providerId="ADAL" clId="{936390DE-AC28-4F28-A0E1-E63C70C9F470}" dt="2024-09-13T23:07:29.488" v="3964" actId="20577"/>
          <ac:spMkLst>
            <pc:docMk/>
            <pc:sldMk cId="893798088" sldId="491"/>
            <ac:spMk id="6" creationId="{8FD5D6FD-FA5E-496F-02A6-C1799F08E014}"/>
          </ac:spMkLst>
        </pc:spChg>
      </pc:sldChg>
      <pc:sldChg chg="addSp delSp add mod">
        <pc:chgData name="Pastor Zach Dudenhofer" userId="c4a63011-f6e8-401d-b235-a1891ff3d58e" providerId="ADAL" clId="{936390DE-AC28-4F28-A0E1-E63C70C9F470}" dt="2024-09-13T23:08:54.839" v="3975" actId="21"/>
        <pc:sldMkLst>
          <pc:docMk/>
          <pc:sldMk cId="1597054063" sldId="492"/>
        </pc:sldMkLst>
        <pc:spChg chg="add del">
          <ac:chgData name="Pastor Zach Dudenhofer" userId="c4a63011-f6e8-401d-b235-a1891ff3d58e" providerId="ADAL" clId="{936390DE-AC28-4F28-A0E1-E63C70C9F470}" dt="2024-09-13T23:08:54.839" v="3975" actId="21"/>
          <ac:spMkLst>
            <pc:docMk/>
            <pc:sldMk cId="1597054063" sldId="492"/>
            <ac:spMk id="6" creationId="{8FD5D6FD-FA5E-496F-02A6-C1799F08E014}"/>
          </ac:spMkLst>
        </pc:spChg>
      </pc:sldChg>
      <pc:sldChg chg="delSp modSp add mod">
        <pc:chgData name="Pastor Zach Dudenhofer" userId="c4a63011-f6e8-401d-b235-a1891ff3d58e" providerId="ADAL" clId="{936390DE-AC28-4F28-A0E1-E63C70C9F470}" dt="2024-09-13T23:08:02.296" v="3972" actId="115"/>
        <pc:sldMkLst>
          <pc:docMk/>
          <pc:sldMk cId="3268127712" sldId="493"/>
        </pc:sldMkLst>
        <pc:spChg chg="mod">
          <ac:chgData name="Pastor Zach Dudenhofer" userId="c4a63011-f6e8-401d-b235-a1891ff3d58e" providerId="ADAL" clId="{936390DE-AC28-4F28-A0E1-E63C70C9F470}" dt="2024-09-13T23:08:02.296" v="3972" actId="115"/>
          <ac:spMkLst>
            <pc:docMk/>
            <pc:sldMk cId="3268127712" sldId="493"/>
            <ac:spMk id="3" creationId="{E0C6A70B-0872-8155-CCE0-3F2601365044}"/>
          </ac:spMkLst>
        </pc:spChg>
        <pc:spChg chg="del">
          <ac:chgData name="Pastor Zach Dudenhofer" userId="c4a63011-f6e8-401d-b235-a1891ff3d58e" providerId="ADAL" clId="{936390DE-AC28-4F28-A0E1-E63C70C9F470}" dt="2024-09-13T23:07:48.710" v="3966" actId="478"/>
          <ac:spMkLst>
            <pc:docMk/>
            <pc:sldMk cId="3268127712" sldId="493"/>
            <ac:spMk id="6" creationId="{8FD5D6FD-FA5E-496F-02A6-C1799F08E014}"/>
          </ac:spMkLst>
        </pc:spChg>
      </pc:sldChg>
      <pc:sldChg chg="addSp modSp add mod">
        <pc:chgData name="Pastor Zach Dudenhofer" userId="c4a63011-f6e8-401d-b235-a1891ff3d58e" providerId="ADAL" clId="{936390DE-AC28-4F28-A0E1-E63C70C9F470}" dt="2024-09-13T23:09:50.887" v="3999" actId="403"/>
        <pc:sldMkLst>
          <pc:docMk/>
          <pc:sldMk cId="1587068353" sldId="494"/>
        </pc:sldMkLst>
        <pc:spChg chg="add mod">
          <ac:chgData name="Pastor Zach Dudenhofer" userId="c4a63011-f6e8-401d-b235-a1891ff3d58e" providerId="ADAL" clId="{936390DE-AC28-4F28-A0E1-E63C70C9F470}" dt="2024-09-13T23:09:50.887" v="3999" actId="403"/>
          <ac:spMkLst>
            <pc:docMk/>
            <pc:sldMk cId="1587068353" sldId="494"/>
            <ac:spMk id="6" creationId="{E959EEC2-9426-CFDC-BA77-493A9CCD8BC3}"/>
          </ac:spMkLst>
        </pc:spChg>
      </pc:sldChg>
      <pc:sldChg chg="addSp modSp new mod">
        <pc:chgData name="Pastor Zach Dudenhofer" userId="c4a63011-f6e8-401d-b235-a1891ff3d58e" providerId="ADAL" clId="{936390DE-AC28-4F28-A0E1-E63C70C9F470}" dt="2024-09-13T23:11:48.896" v="4003" actId="27614"/>
        <pc:sldMkLst>
          <pc:docMk/>
          <pc:sldMk cId="685008783" sldId="495"/>
        </pc:sldMkLst>
        <pc:picChg chg="add mod">
          <ac:chgData name="Pastor Zach Dudenhofer" userId="c4a63011-f6e8-401d-b235-a1891ff3d58e" providerId="ADAL" clId="{936390DE-AC28-4F28-A0E1-E63C70C9F470}" dt="2024-09-13T23:11:48.896" v="4003" actId="27614"/>
          <ac:picMkLst>
            <pc:docMk/>
            <pc:sldMk cId="685008783" sldId="495"/>
            <ac:picMk id="3" creationId="{671424C1-FF91-182C-A7E6-FE7134A07398}"/>
          </ac:picMkLst>
        </pc:picChg>
      </pc:sldChg>
      <pc:sldChg chg="addSp modSp new mod">
        <pc:chgData name="Pastor Zach Dudenhofer" userId="c4a63011-f6e8-401d-b235-a1891ff3d58e" providerId="ADAL" clId="{936390DE-AC28-4F28-A0E1-E63C70C9F470}" dt="2024-09-13T23:11:56.531" v="4006" actId="27614"/>
        <pc:sldMkLst>
          <pc:docMk/>
          <pc:sldMk cId="2492233176" sldId="496"/>
        </pc:sldMkLst>
        <pc:picChg chg="add mod">
          <ac:chgData name="Pastor Zach Dudenhofer" userId="c4a63011-f6e8-401d-b235-a1891ff3d58e" providerId="ADAL" clId="{936390DE-AC28-4F28-A0E1-E63C70C9F470}" dt="2024-09-13T23:11:56.531" v="4006" actId="27614"/>
          <ac:picMkLst>
            <pc:docMk/>
            <pc:sldMk cId="2492233176" sldId="496"/>
            <ac:picMk id="3" creationId="{9F3B81CA-FAC4-3B82-DBBF-7109B2CBA359}"/>
          </ac:picMkLst>
        </pc:picChg>
      </pc:sldChg>
    </pc:docChg>
  </pc:docChgLst>
  <pc:docChgLst>
    <pc:chgData name="Pastor Zach Dudenhofer" userId="c4a63011-f6e8-401d-b235-a1891ff3d58e" providerId="ADAL" clId="{64045820-72C3-4992-91A2-407125172DCF}"/>
    <pc:docChg chg="undo custSel addSld delSld modSld">
      <pc:chgData name="Pastor Zach Dudenhofer" userId="c4a63011-f6e8-401d-b235-a1891ff3d58e" providerId="ADAL" clId="{64045820-72C3-4992-91A2-407125172DCF}" dt="2025-01-31T18:21:39.103" v="1126" actId="26606"/>
      <pc:docMkLst>
        <pc:docMk/>
      </pc:docMkLst>
      <pc:sldChg chg="addSp delSp modSp mod">
        <pc:chgData name="Pastor Zach Dudenhofer" userId="c4a63011-f6e8-401d-b235-a1891ff3d58e" providerId="ADAL" clId="{64045820-72C3-4992-91A2-407125172DCF}" dt="2025-01-31T16:36:26.381" v="5" actId="26606"/>
        <pc:sldMkLst>
          <pc:docMk/>
          <pc:sldMk cId="785318392" sldId="263"/>
        </pc:sldMkLst>
        <pc:spChg chg="add del">
          <ac:chgData name="Pastor Zach Dudenhofer" userId="c4a63011-f6e8-401d-b235-a1891ff3d58e" providerId="ADAL" clId="{64045820-72C3-4992-91A2-407125172DCF}" dt="2025-01-31T16:36:26.381" v="5" actId="26606"/>
          <ac:spMkLst>
            <pc:docMk/>
            <pc:sldMk cId="785318392" sldId="263"/>
            <ac:spMk id="16" creationId="{42A4FC2C-047E-45A5-965D-8E1E3BF09BC6}"/>
          </ac:spMkLst>
        </pc:spChg>
        <pc:spChg chg="add del">
          <ac:chgData name="Pastor Zach Dudenhofer" userId="c4a63011-f6e8-401d-b235-a1891ff3d58e" providerId="ADAL" clId="{64045820-72C3-4992-91A2-407125172DCF}" dt="2025-01-31T16:36:26.369" v="4" actId="26606"/>
          <ac:spMkLst>
            <pc:docMk/>
            <pc:sldMk cId="785318392" sldId="263"/>
            <ac:spMk id="21" creationId="{AB8C311F-7253-4AED-9701-7FC0708C41C7}"/>
          </ac:spMkLst>
        </pc:spChg>
        <pc:spChg chg="add del">
          <ac:chgData name="Pastor Zach Dudenhofer" userId="c4a63011-f6e8-401d-b235-a1891ff3d58e" providerId="ADAL" clId="{64045820-72C3-4992-91A2-407125172DCF}" dt="2025-01-31T16:36:26.369" v="4" actId="26606"/>
          <ac:spMkLst>
            <pc:docMk/>
            <pc:sldMk cId="785318392" sldId="263"/>
            <ac:spMk id="23" creationId="{E2384209-CB15-4CDF-9D31-C44FD9A3F20D}"/>
          </ac:spMkLst>
        </pc:spChg>
        <pc:spChg chg="add del">
          <ac:chgData name="Pastor Zach Dudenhofer" userId="c4a63011-f6e8-401d-b235-a1891ff3d58e" providerId="ADAL" clId="{64045820-72C3-4992-91A2-407125172DCF}" dt="2025-01-31T16:36:26.369" v="4" actId="26606"/>
          <ac:spMkLst>
            <pc:docMk/>
            <pc:sldMk cId="785318392" sldId="263"/>
            <ac:spMk id="25" creationId="{2633B3B5-CC90-43F0-8714-D31D1F3F0209}"/>
          </ac:spMkLst>
        </pc:spChg>
        <pc:spChg chg="add del">
          <ac:chgData name="Pastor Zach Dudenhofer" userId="c4a63011-f6e8-401d-b235-a1891ff3d58e" providerId="ADAL" clId="{64045820-72C3-4992-91A2-407125172DCF}" dt="2025-01-31T16:36:26.369" v="4" actId="26606"/>
          <ac:spMkLst>
            <pc:docMk/>
            <pc:sldMk cId="785318392" sldId="263"/>
            <ac:spMk id="27" creationId="{A8D57A06-A426-446D-B02C-A2DC6B62E45E}"/>
          </ac:spMkLst>
        </pc:spChg>
        <pc:spChg chg="add">
          <ac:chgData name="Pastor Zach Dudenhofer" userId="c4a63011-f6e8-401d-b235-a1891ff3d58e" providerId="ADAL" clId="{64045820-72C3-4992-91A2-407125172DCF}" dt="2025-01-31T16:36:26.381" v="5" actId="26606"/>
          <ac:spMkLst>
            <pc:docMk/>
            <pc:sldMk cId="785318392" sldId="263"/>
            <ac:spMk id="29" creationId="{42A4FC2C-047E-45A5-965D-8E1E3BF09BC6}"/>
          </ac:spMkLst>
        </pc:spChg>
        <pc:picChg chg="add mod">
          <ac:chgData name="Pastor Zach Dudenhofer" userId="c4a63011-f6e8-401d-b235-a1891ff3d58e" providerId="ADAL" clId="{64045820-72C3-4992-91A2-407125172DCF}" dt="2025-01-31T16:36:26.381" v="5" actId="26606"/>
          <ac:picMkLst>
            <pc:docMk/>
            <pc:sldMk cId="785318392" sldId="263"/>
            <ac:picMk id="3" creationId="{FF17FED5-09B3-CF19-A0E7-20CEF5F86DFA}"/>
          </ac:picMkLst>
        </pc:picChg>
        <pc:picChg chg="del">
          <ac:chgData name="Pastor Zach Dudenhofer" userId="c4a63011-f6e8-401d-b235-a1891ff3d58e" providerId="ADAL" clId="{64045820-72C3-4992-91A2-407125172DCF}" dt="2025-01-31T16:36:01.972" v="0" actId="478"/>
          <ac:picMkLst>
            <pc:docMk/>
            <pc:sldMk cId="785318392" sldId="263"/>
            <ac:picMk id="6" creationId="{78DF3221-402A-55DF-E9B0-6D524B40BE60}"/>
          </ac:picMkLst>
        </pc:picChg>
      </pc:sldChg>
      <pc:sldChg chg="modSp mod">
        <pc:chgData name="Pastor Zach Dudenhofer" userId="c4a63011-f6e8-401d-b235-a1891ff3d58e" providerId="ADAL" clId="{64045820-72C3-4992-91A2-407125172DCF}" dt="2025-01-31T16:57:47.039" v="191" actId="404"/>
        <pc:sldMkLst>
          <pc:docMk/>
          <pc:sldMk cId="3021919817" sldId="265"/>
        </pc:sldMkLst>
        <pc:spChg chg="mod">
          <ac:chgData name="Pastor Zach Dudenhofer" userId="c4a63011-f6e8-401d-b235-a1891ff3d58e" providerId="ADAL" clId="{64045820-72C3-4992-91A2-407125172DCF}" dt="2025-01-31T16:57:41.446" v="190" actId="20577"/>
          <ac:spMkLst>
            <pc:docMk/>
            <pc:sldMk cId="3021919817" sldId="265"/>
            <ac:spMk id="2" creationId="{9725AC5F-A538-3B8D-AB2A-8E2086C93F5D}"/>
          </ac:spMkLst>
        </pc:spChg>
        <pc:spChg chg="mod">
          <ac:chgData name="Pastor Zach Dudenhofer" userId="c4a63011-f6e8-401d-b235-a1891ff3d58e" providerId="ADAL" clId="{64045820-72C3-4992-91A2-407125172DCF}" dt="2025-01-31T16:57:47.039" v="191" actId="404"/>
          <ac:spMkLst>
            <pc:docMk/>
            <pc:sldMk cId="3021919817" sldId="265"/>
            <ac:spMk id="3" creationId="{E0C6A70B-0872-8155-CCE0-3F2601365044}"/>
          </ac:spMkLst>
        </pc:spChg>
      </pc:sldChg>
      <pc:sldChg chg="del">
        <pc:chgData name="Pastor Zach Dudenhofer" userId="c4a63011-f6e8-401d-b235-a1891ff3d58e" providerId="ADAL" clId="{64045820-72C3-4992-91A2-407125172DCF}" dt="2025-01-31T18:18:46.722" v="1120" actId="47"/>
        <pc:sldMkLst>
          <pc:docMk/>
          <pc:sldMk cId="1649534806" sldId="553"/>
        </pc:sldMkLst>
      </pc:sldChg>
      <pc:sldChg chg="addSp delSp modSp mod">
        <pc:chgData name="Pastor Zach Dudenhofer" userId="c4a63011-f6e8-401d-b235-a1891ff3d58e" providerId="ADAL" clId="{64045820-72C3-4992-91A2-407125172DCF}" dt="2025-01-31T16:51:54.332" v="113" actId="255"/>
        <pc:sldMkLst>
          <pc:docMk/>
          <pc:sldMk cId="3516076450" sldId="588"/>
        </pc:sldMkLst>
        <pc:spChg chg="mod">
          <ac:chgData name="Pastor Zach Dudenhofer" userId="c4a63011-f6e8-401d-b235-a1891ff3d58e" providerId="ADAL" clId="{64045820-72C3-4992-91A2-407125172DCF}" dt="2025-01-31T16:51:54.332" v="113" actId="255"/>
          <ac:spMkLst>
            <pc:docMk/>
            <pc:sldMk cId="3516076450" sldId="588"/>
            <ac:spMk id="2" creationId="{9725AC5F-A538-3B8D-AB2A-8E2086C93F5D}"/>
          </ac:spMkLst>
        </pc:spChg>
        <pc:spChg chg="mod">
          <ac:chgData name="Pastor Zach Dudenhofer" userId="c4a63011-f6e8-401d-b235-a1891ff3d58e" providerId="ADAL" clId="{64045820-72C3-4992-91A2-407125172DCF}" dt="2025-01-31T16:51:34.300" v="107" actId="2711"/>
          <ac:spMkLst>
            <pc:docMk/>
            <pc:sldMk cId="3516076450" sldId="588"/>
            <ac:spMk id="3" creationId="{E0C6A70B-0872-8155-CCE0-3F2601365044}"/>
          </ac:spMkLst>
        </pc:spChg>
        <pc:picChg chg="add del mod">
          <ac:chgData name="Pastor Zach Dudenhofer" userId="c4a63011-f6e8-401d-b235-a1891ff3d58e" providerId="ADAL" clId="{64045820-72C3-4992-91A2-407125172DCF}" dt="2025-01-31T16:47:18.031" v="40" actId="478"/>
          <ac:picMkLst>
            <pc:docMk/>
            <pc:sldMk cId="3516076450" sldId="588"/>
            <ac:picMk id="4" creationId="{4688F195-7933-8D81-F805-6310C47B6B72}"/>
          </ac:picMkLst>
        </pc:picChg>
      </pc:sldChg>
      <pc:sldChg chg="del">
        <pc:chgData name="Pastor Zach Dudenhofer" userId="c4a63011-f6e8-401d-b235-a1891ff3d58e" providerId="ADAL" clId="{64045820-72C3-4992-91A2-407125172DCF}" dt="2025-01-31T18:18:46.722" v="1120" actId="47"/>
        <pc:sldMkLst>
          <pc:docMk/>
          <pc:sldMk cId="3249571223" sldId="623"/>
        </pc:sldMkLst>
      </pc:sldChg>
      <pc:sldChg chg="del">
        <pc:chgData name="Pastor Zach Dudenhofer" userId="c4a63011-f6e8-401d-b235-a1891ff3d58e" providerId="ADAL" clId="{64045820-72C3-4992-91A2-407125172DCF}" dt="2025-01-31T18:18:46.722" v="1120" actId="47"/>
        <pc:sldMkLst>
          <pc:docMk/>
          <pc:sldMk cId="2147720211" sldId="719"/>
        </pc:sldMkLst>
      </pc:sldChg>
      <pc:sldChg chg="del">
        <pc:chgData name="Pastor Zach Dudenhofer" userId="c4a63011-f6e8-401d-b235-a1891ff3d58e" providerId="ADAL" clId="{64045820-72C3-4992-91A2-407125172DCF}" dt="2025-01-31T18:18:46.722" v="1120" actId="47"/>
        <pc:sldMkLst>
          <pc:docMk/>
          <pc:sldMk cId="758201931" sldId="720"/>
        </pc:sldMkLst>
      </pc:sldChg>
      <pc:sldChg chg="del">
        <pc:chgData name="Pastor Zach Dudenhofer" userId="c4a63011-f6e8-401d-b235-a1891ff3d58e" providerId="ADAL" clId="{64045820-72C3-4992-91A2-407125172DCF}" dt="2025-01-31T18:18:46.722" v="1120" actId="47"/>
        <pc:sldMkLst>
          <pc:docMk/>
          <pc:sldMk cId="535727962" sldId="721"/>
        </pc:sldMkLst>
      </pc:sldChg>
      <pc:sldChg chg="del">
        <pc:chgData name="Pastor Zach Dudenhofer" userId="c4a63011-f6e8-401d-b235-a1891ff3d58e" providerId="ADAL" clId="{64045820-72C3-4992-91A2-407125172DCF}" dt="2025-01-31T18:18:46.722" v="1120" actId="47"/>
        <pc:sldMkLst>
          <pc:docMk/>
          <pc:sldMk cId="1381171845" sldId="722"/>
        </pc:sldMkLst>
      </pc:sldChg>
      <pc:sldChg chg="del">
        <pc:chgData name="Pastor Zach Dudenhofer" userId="c4a63011-f6e8-401d-b235-a1891ff3d58e" providerId="ADAL" clId="{64045820-72C3-4992-91A2-407125172DCF}" dt="2025-01-31T18:18:46.722" v="1120" actId="47"/>
        <pc:sldMkLst>
          <pc:docMk/>
          <pc:sldMk cId="1282361792" sldId="723"/>
        </pc:sldMkLst>
      </pc:sldChg>
      <pc:sldChg chg="del">
        <pc:chgData name="Pastor Zach Dudenhofer" userId="c4a63011-f6e8-401d-b235-a1891ff3d58e" providerId="ADAL" clId="{64045820-72C3-4992-91A2-407125172DCF}" dt="2025-01-31T16:52:31.155" v="114" actId="47"/>
        <pc:sldMkLst>
          <pc:docMk/>
          <pc:sldMk cId="1206972731" sldId="742"/>
        </pc:sldMkLst>
      </pc:sldChg>
      <pc:sldChg chg="del">
        <pc:chgData name="Pastor Zach Dudenhofer" userId="c4a63011-f6e8-401d-b235-a1891ff3d58e" providerId="ADAL" clId="{64045820-72C3-4992-91A2-407125172DCF}" dt="2025-01-31T16:52:31.155" v="114" actId="47"/>
        <pc:sldMkLst>
          <pc:docMk/>
          <pc:sldMk cId="1411079798" sldId="743"/>
        </pc:sldMkLst>
      </pc:sldChg>
      <pc:sldChg chg="del">
        <pc:chgData name="Pastor Zach Dudenhofer" userId="c4a63011-f6e8-401d-b235-a1891ff3d58e" providerId="ADAL" clId="{64045820-72C3-4992-91A2-407125172DCF}" dt="2025-01-31T16:52:31.155" v="114" actId="47"/>
        <pc:sldMkLst>
          <pc:docMk/>
          <pc:sldMk cId="3055273175" sldId="744"/>
        </pc:sldMkLst>
      </pc:sldChg>
      <pc:sldChg chg="del">
        <pc:chgData name="Pastor Zach Dudenhofer" userId="c4a63011-f6e8-401d-b235-a1891ff3d58e" providerId="ADAL" clId="{64045820-72C3-4992-91A2-407125172DCF}" dt="2025-01-31T16:52:31.155" v="114" actId="47"/>
        <pc:sldMkLst>
          <pc:docMk/>
          <pc:sldMk cId="1008607389" sldId="745"/>
        </pc:sldMkLst>
      </pc:sldChg>
      <pc:sldChg chg="del">
        <pc:chgData name="Pastor Zach Dudenhofer" userId="c4a63011-f6e8-401d-b235-a1891ff3d58e" providerId="ADAL" clId="{64045820-72C3-4992-91A2-407125172DCF}" dt="2025-01-31T18:18:46.722" v="1120" actId="47"/>
        <pc:sldMkLst>
          <pc:docMk/>
          <pc:sldMk cId="3834532811" sldId="746"/>
        </pc:sldMkLst>
      </pc:sldChg>
      <pc:sldChg chg="del">
        <pc:chgData name="Pastor Zach Dudenhofer" userId="c4a63011-f6e8-401d-b235-a1891ff3d58e" providerId="ADAL" clId="{64045820-72C3-4992-91A2-407125172DCF}" dt="2025-01-31T18:18:46.722" v="1120" actId="47"/>
        <pc:sldMkLst>
          <pc:docMk/>
          <pc:sldMk cId="2961455539" sldId="747"/>
        </pc:sldMkLst>
      </pc:sldChg>
      <pc:sldChg chg="del">
        <pc:chgData name="Pastor Zach Dudenhofer" userId="c4a63011-f6e8-401d-b235-a1891ff3d58e" providerId="ADAL" clId="{64045820-72C3-4992-91A2-407125172DCF}" dt="2025-01-31T18:18:46.722" v="1120" actId="47"/>
        <pc:sldMkLst>
          <pc:docMk/>
          <pc:sldMk cId="3022982740" sldId="748"/>
        </pc:sldMkLst>
      </pc:sldChg>
      <pc:sldChg chg="del">
        <pc:chgData name="Pastor Zach Dudenhofer" userId="c4a63011-f6e8-401d-b235-a1891ff3d58e" providerId="ADAL" clId="{64045820-72C3-4992-91A2-407125172DCF}" dt="2025-01-31T18:18:46.722" v="1120" actId="47"/>
        <pc:sldMkLst>
          <pc:docMk/>
          <pc:sldMk cId="780020444" sldId="749"/>
        </pc:sldMkLst>
      </pc:sldChg>
      <pc:sldChg chg="del">
        <pc:chgData name="Pastor Zach Dudenhofer" userId="c4a63011-f6e8-401d-b235-a1891ff3d58e" providerId="ADAL" clId="{64045820-72C3-4992-91A2-407125172DCF}" dt="2025-01-31T18:18:46.722" v="1120" actId="47"/>
        <pc:sldMkLst>
          <pc:docMk/>
          <pc:sldMk cId="697806060" sldId="750"/>
        </pc:sldMkLst>
      </pc:sldChg>
      <pc:sldChg chg="del">
        <pc:chgData name="Pastor Zach Dudenhofer" userId="c4a63011-f6e8-401d-b235-a1891ff3d58e" providerId="ADAL" clId="{64045820-72C3-4992-91A2-407125172DCF}" dt="2025-01-31T18:18:46.722" v="1120" actId="47"/>
        <pc:sldMkLst>
          <pc:docMk/>
          <pc:sldMk cId="3534064580" sldId="751"/>
        </pc:sldMkLst>
      </pc:sldChg>
      <pc:sldChg chg="del">
        <pc:chgData name="Pastor Zach Dudenhofer" userId="c4a63011-f6e8-401d-b235-a1891ff3d58e" providerId="ADAL" clId="{64045820-72C3-4992-91A2-407125172DCF}" dt="2025-01-31T18:18:46.722" v="1120" actId="47"/>
        <pc:sldMkLst>
          <pc:docMk/>
          <pc:sldMk cId="1468762510" sldId="752"/>
        </pc:sldMkLst>
      </pc:sldChg>
      <pc:sldChg chg="del">
        <pc:chgData name="Pastor Zach Dudenhofer" userId="c4a63011-f6e8-401d-b235-a1891ff3d58e" providerId="ADAL" clId="{64045820-72C3-4992-91A2-407125172DCF}" dt="2025-01-31T18:18:46.722" v="1120" actId="47"/>
        <pc:sldMkLst>
          <pc:docMk/>
          <pc:sldMk cId="3876519888" sldId="753"/>
        </pc:sldMkLst>
      </pc:sldChg>
      <pc:sldChg chg="del">
        <pc:chgData name="Pastor Zach Dudenhofer" userId="c4a63011-f6e8-401d-b235-a1891ff3d58e" providerId="ADAL" clId="{64045820-72C3-4992-91A2-407125172DCF}" dt="2025-01-31T18:18:46.722" v="1120" actId="47"/>
        <pc:sldMkLst>
          <pc:docMk/>
          <pc:sldMk cId="3597221444" sldId="754"/>
        </pc:sldMkLst>
      </pc:sldChg>
      <pc:sldChg chg="del">
        <pc:chgData name="Pastor Zach Dudenhofer" userId="c4a63011-f6e8-401d-b235-a1891ff3d58e" providerId="ADAL" clId="{64045820-72C3-4992-91A2-407125172DCF}" dt="2025-01-31T18:18:46.722" v="1120" actId="47"/>
        <pc:sldMkLst>
          <pc:docMk/>
          <pc:sldMk cId="4274625254" sldId="755"/>
        </pc:sldMkLst>
      </pc:sldChg>
      <pc:sldChg chg="del">
        <pc:chgData name="Pastor Zach Dudenhofer" userId="c4a63011-f6e8-401d-b235-a1891ff3d58e" providerId="ADAL" clId="{64045820-72C3-4992-91A2-407125172DCF}" dt="2025-01-31T18:18:46.722" v="1120" actId="47"/>
        <pc:sldMkLst>
          <pc:docMk/>
          <pc:sldMk cId="511457683" sldId="756"/>
        </pc:sldMkLst>
      </pc:sldChg>
      <pc:sldChg chg="del">
        <pc:chgData name="Pastor Zach Dudenhofer" userId="c4a63011-f6e8-401d-b235-a1891ff3d58e" providerId="ADAL" clId="{64045820-72C3-4992-91A2-407125172DCF}" dt="2025-01-31T18:18:46.722" v="1120" actId="47"/>
        <pc:sldMkLst>
          <pc:docMk/>
          <pc:sldMk cId="3360606864" sldId="757"/>
        </pc:sldMkLst>
      </pc:sldChg>
      <pc:sldChg chg="del">
        <pc:chgData name="Pastor Zach Dudenhofer" userId="c4a63011-f6e8-401d-b235-a1891ff3d58e" providerId="ADAL" clId="{64045820-72C3-4992-91A2-407125172DCF}" dt="2025-01-31T18:18:46.722" v="1120" actId="47"/>
        <pc:sldMkLst>
          <pc:docMk/>
          <pc:sldMk cId="3905141322" sldId="758"/>
        </pc:sldMkLst>
      </pc:sldChg>
      <pc:sldChg chg="modSp add mod">
        <pc:chgData name="Pastor Zach Dudenhofer" userId="c4a63011-f6e8-401d-b235-a1891ff3d58e" providerId="ADAL" clId="{64045820-72C3-4992-91A2-407125172DCF}" dt="2025-01-31T16:58:46.629" v="205" actId="20577"/>
        <pc:sldMkLst>
          <pc:docMk/>
          <pc:sldMk cId="3429241154" sldId="759"/>
        </pc:sldMkLst>
        <pc:spChg chg="mod">
          <ac:chgData name="Pastor Zach Dudenhofer" userId="c4a63011-f6e8-401d-b235-a1891ff3d58e" providerId="ADAL" clId="{64045820-72C3-4992-91A2-407125172DCF}" dt="2025-01-31T16:58:46.629" v="205" actId="20577"/>
          <ac:spMkLst>
            <pc:docMk/>
            <pc:sldMk cId="3429241154" sldId="759"/>
            <ac:spMk id="2" creationId="{9725AC5F-A538-3B8D-AB2A-8E2086C93F5D}"/>
          </ac:spMkLst>
        </pc:spChg>
        <pc:spChg chg="mod">
          <ac:chgData name="Pastor Zach Dudenhofer" userId="c4a63011-f6e8-401d-b235-a1891ff3d58e" providerId="ADAL" clId="{64045820-72C3-4992-91A2-407125172DCF}" dt="2025-01-31T16:58:33.400" v="194" actId="20577"/>
          <ac:spMkLst>
            <pc:docMk/>
            <pc:sldMk cId="3429241154" sldId="759"/>
            <ac:spMk id="3" creationId="{E0C6A70B-0872-8155-CCE0-3F2601365044}"/>
          </ac:spMkLst>
        </pc:spChg>
      </pc:sldChg>
      <pc:sldChg chg="modSp add mod">
        <pc:chgData name="Pastor Zach Dudenhofer" userId="c4a63011-f6e8-401d-b235-a1891ff3d58e" providerId="ADAL" clId="{64045820-72C3-4992-91A2-407125172DCF}" dt="2025-01-31T16:59:53.480" v="210" actId="20577"/>
        <pc:sldMkLst>
          <pc:docMk/>
          <pc:sldMk cId="874182254" sldId="760"/>
        </pc:sldMkLst>
        <pc:spChg chg="mod">
          <ac:chgData name="Pastor Zach Dudenhofer" userId="c4a63011-f6e8-401d-b235-a1891ff3d58e" providerId="ADAL" clId="{64045820-72C3-4992-91A2-407125172DCF}" dt="2025-01-31T16:59:53.480" v="210" actId="20577"/>
          <ac:spMkLst>
            <pc:docMk/>
            <pc:sldMk cId="874182254" sldId="760"/>
            <ac:spMk id="2" creationId="{9725AC5F-A538-3B8D-AB2A-8E2086C93F5D}"/>
          </ac:spMkLst>
        </pc:spChg>
        <pc:spChg chg="mod">
          <ac:chgData name="Pastor Zach Dudenhofer" userId="c4a63011-f6e8-401d-b235-a1891ff3d58e" providerId="ADAL" clId="{64045820-72C3-4992-91A2-407125172DCF}" dt="2025-01-31T16:58:37.523" v="195" actId="20577"/>
          <ac:spMkLst>
            <pc:docMk/>
            <pc:sldMk cId="874182254" sldId="760"/>
            <ac:spMk id="3" creationId="{E0C6A70B-0872-8155-CCE0-3F2601365044}"/>
          </ac:spMkLst>
        </pc:spChg>
      </pc:sldChg>
      <pc:sldChg chg="delSp add setBg delDesignElem">
        <pc:chgData name="Pastor Zach Dudenhofer" userId="c4a63011-f6e8-401d-b235-a1891ff3d58e" providerId="ADAL" clId="{64045820-72C3-4992-91A2-407125172DCF}" dt="2025-01-31T17:00:00.452" v="212"/>
        <pc:sldMkLst>
          <pc:docMk/>
          <pc:sldMk cId="2480353348" sldId="761"/>
        </pc:sldMkLst>
        <pc:spChg chg="del">
          <ac:chgData name="Pastor Zach Dudenhofer" userId="c4a63011-f6e8-401d-b235-a1891ff3d58e" providerId="ADAL" clId="{64045820-72C3-4992-91A2-407125172DCF}" dt="2025-01-31T17:00:00.452" v="212"/>
          <ac:spMkLst>
            <pc:docMk/>
            <pc:sldMk cId="2480353348" sldId="761"/>
            <ac:spMk id="29" creationId="{42A4FC2C-047E-45A5-965D-8E1E3BF09BC6}"/>
          </ac:spMkLst>
        </pc:spChg>
      </pc:sldChg>
      <pc:sldChg chg="modSp add mod">
        <pc:chgData name="Pastor Zach Dudenhofer" userId="c4a63011-f6e8-401d-b235-a1891ff3d58e" providerId="ADAL" clId="{64045820-72C3-4992-91A2-407125172DCF}" dt="2025-01-31T17:01:18.081" v="234" actId="20577"/>
        <pc:sldMkLst>
          <pc:docMk/>
          <pc:sldMk cId="808121302" sldId="762"/>
        </pc:sldMkLst>
        <pc:spChg chg="mod">
          <ac:chgData name="Pastor Zach Dudenhofer" userId="c4a63011-f6e8-401d-b235-a1891ff3d58e" providerId="ADAL" clId="{64045820-72C3-4992-91A2-407125172DCF}" dt="2025-01-31T17:01:18.081" v="234" actId="20577"/>
          <ac:spMkLst>
            <pc:docMk/>
            <pc:sldMk cId="808121302" sldId="762"/>
            <ac:spMk id="2" creationId="{9725AC5F-A538-3B8D-AB2A-8E2086C93F5D}"/>
          </ac:spMkLst>
        </pc:spChg>
      </pc:sldChg>
      <pc:sldChg chg="modSp add mod">
        <pc:chgData name="Pastor Zach Dudenhofer" userId="c4a63011-f6e8-401d-b235-a1891ff3d58e" providerId="ADAL" clId="{64045820-72C3-4992-91A2-407125172DCF}" dt="2025-01-31T17:03:38.354" v="265" actId="207"/>
        <pc:sldMkLst>
          <pc:docMk/>
          <pc:sldMk cId="2436776319" sldId="763"/>
        </pc:sldMkLst>
        <pc:spChg chg="mod">
          <ac:chgData name="Pastor Zach Dudenhofer" userId="c4a63011-f6e8-401d-b235-a1891ff3d58e" providerId="ADAL" clId="{64045820-72C3-4992-91A2-407125172DCF}" dt="2025-01-31T17:02:55.511" v="257" actId="114"/>
          <ac:spMkLst>
            <pc:docMk/>
            <pc:sldMk cId="2436776319" sldId="763"/>
            <ac:spMk id="2" creationId="{9725AC5F-A538-3B8D-AB2A-8E2086C93F5D}"/>
          </ac:spMkLst>
        </pc:spChg>
        <pc:spChg chg="mod">
          <ac:chgData name="Pastor Zach Dudenhofer" userId="c4a63011-f6e8-401d-b235-a1891ff3d58e" providerId="ADAL" clId="{64045820-72C3-4992-91A2-407125172DCF}" dt="2025-01-31T17:03:38.354" v="265" actId="207"/>
          <ac:spMkLst>
            <pc:docMk/>
            <pc:sldMk cId="2436776319" sldId="763"/>
            <ac:spMk id="3" creationId="{E0C6A70B-0872-8155-CCE0-3F2601365044}"/>
          </ac:spMkLst>
        </pc:spChg>
      </pc:sldChg>
      <pc:sldChg chg="addSp modSp add mod">
        <pc:chgData name="Pastor Zach Dudenhofer" userId="c4a63011-f6e8-401d-b235-a1891ff3d58e" providerId="ADAL" clId="{64045820-72C3-4992-91A2-407125172DCF}" dt="2025-01-31T17:06:26.718" v="288" actId="1035"/>
        <pc:sldMkLst>
          <pc:docMk/>
          <pc:sldMk cId="588055335" sldId="764"/>
        </pc:sldMkLst>
        <pc:spChg chg="mod">
          <ac:chgData name="Pastor Zach Dudenhofer" userId="c4a63011-f6e8-401d-b235-a1891ff3d58e" providerId="ADAL" clId="{64045820-72C3-4992-91A2-407125172DCF}" dt="2025-01-31T17:04:07.580" v="268" actId="115"/>
          <ac:spMkLst>
            <pc:docMk/>
            <pc:sldMk cId="588055335" sldId="764"/>
            <ac:spMk id="3" creationId="{E0C6A70B-0872-8155-CCE0-3F2601365044}"/>
          </ac:spMkLst>
        </pc:spChg>
        <pc:picChg chg="add mod">
          <ac:chgData name="Pastor Zach Dudenhofer" userId="c4a63011-f6e8-401d-b235-a1891ff3d58e" providerId="ADAL" clId="{64045820-72C3-4992-91A2-407125172DCF}" dt="2025-01-31T17:06:26.718" v="288" actId="1035"/>
          <ac:picMkLst>
            <pc:docMk/>
            <pc:sldMk cId="588055335" sldId="764"/>
            <ac:picMk id="5" creationId="{5A747604-7748-3A4C-8C75-BC6FEAA1FAB2}"/>
          </ac:picMkLst>
        </pc:picChg>
      </pc:sldChg>
      <pc:sldChg chg="addSp delSp modSp add mod">
        <pc:chgData name="Pastor Zach Dudenhofer" userId="c4a63011-f6e8-401d-b235-a1891ff3d58e" providerId="ADAL" clId="{64045820-72C3-4992-91A2-407125172DCF}" dt="2025-01-31T17:10:21.122" v="310" actId="14861"/>
        <pc:sldMkLst>
          <pc:docMk/>
          <pc:sldMk cId="3707729560" sldId="765"/>
        </pc:sldMkLst>
        <pc:spChg chg="mod">
          <ac:chgData name="Pastor Zach Dudenhofer" userId="c4a63011-f6e8-401d-b235-a1891ff3d58e" providerId="ADAL" clId="{64045820-72C3-4992-91A2-407125172DCF}" dt="2025-01-31T17:07:25.897" v="296" actId="114"/>
          <ac:spMkLst>
            <pc:docMk/>
            <pc:sldMk cId="3707729560" sldId="765"/>
            <ac:spMk id="3" creationId="{E0C6A70B-0872-8155-CCE0-3F2601365044}"/>
          </ac:spMkLst>
        </pc:spChg>
        <pc:picChg chg="del mod">
          <ac:chgData name="Pastor Zach Dudenhofer" userId="c4a63011-f6e8-401d-b235-a1891ff3d58e" providerId="ADAL" clId="{64045820-72C3-4992-91A2-407125172DCF}" dt="2025-01-31T17:09:38.488" v="307" actId="478"/>
          <ac:picMkLst>
            <pc:docMk/>
            <pc:sldMk cId="3707729560" sldId="765"/>
            <ac:picMk id="5" creationId="{5A747604-7748-3A4C-8C75-BC6FEAA1FAB2}"/>
          </ac:picMkLst>
        </pc:picChg>
        <pc:picChg chg="add mod">
          <ac:chgData name="Pastor Zach Dudenhofer" userId="c4a63011-f6e8-401d-b235-a1891ff3d58e" providerId="ADAL" clId="{64045820-72C3-4992-91A2-407125172DCF}" dt="2025-01-31T17:10:21.122" v="310" actId="14861"/>
          <ac:picMkLst>
            <pc:docMk/>
            <pc:sldMk cId="3707729560" sldId="765"/>
            <ac:picMk id="6" creationId="{617A8A6B-CE58-37E5-10D8-153083EE4EFE}"/>
          </ac:picMkLst>
        </pc:picChg>
      </pc:sldChg>
      <pc:sldChg chg="addSp delSp modSp add mod">
        <pc:chgData name="Pastor Zach Dudenhofer" userId="c4a63011-f6e8-401d-b235-a1891ff3d58e" providerId="ADAL" clId="{64045820-72C3-4992-91A2-407125172DCF}" dt="2025-01-31T17:15:06.230" v="350" actId="1035"/>
        <pc:sldMkLst>
          <pc:docMk/>
          <pc:sldMk cId="4207983097" sldId="766"/>
        </pc:sldMkLst>
        <pc:spChg chg="mod">
          <ac:chgData name="Pastor Zach Dudenhofer" userId="c4a63011-f6e8-401d-b235-a1891ff3d58e" providerId="ADAL" clId="{64045820-72C3-4992-91A2-407125172DCF}" dt="2025-01-31T17:14:42.293" v="326" actId="115"/>
          <ac:spMkLst>
            <pc:docMk/>
            <pc:sldMk cId="4207983097" sldId="766"/>
            <ac:spMk id="3" creationId="{E0C6A70B-0872-8155-CCE0-3F2601365044}"/>
          </ac:spMkLst>
        </pc:spChg>
        <pc:picChg chg="add mod modCrop">
          <ac:chgData name="Pastor Zach Dudenhofer" userId="c4a63011-f6e8-401d-b235-a1891ff3d58e" providerId="ADAL" clId="{64045820-72C3-4992-91A2-407125172DCF}" dt="2025-01-31T17:15:06.230" v="350" actId="1035"/>
          <ac:picMkLst>
            <pc:docMk/>
            <pc:sldMk cId="4207983097" sldId="766"/>
            <ac:picMk id="5" creationId="{D5D26610-637B-0760-0A35-0BB1B6564A08}"/>
          </ac:picMkLst>
        </pc:picChg>
        <pc:picChg chg="del">
          <ac:chgData name="Pastor Zach Dudenhofer" userId="c4a63011-f6e8-401d-b235-a1891ff3d58e" providerId="ADAL" clId="{64045820-72C3-4992-91A2-407125172DCF}" dt="2025-01-31T17:14:34.460" v="322" actId="478"/>
          <ac:picMkLst>
            <pc:docMk/>
            <pc:sldMk cId="4207983097" sldId="766"/>
            <ac:picMk id="6" creationId="{617A8A6B-CE58-37E5-10D8-153083EE4EFE}"/>
          </ac:picMkLst>
        </pc:picChg>
      </pc:sldChg>
      <pc:sldChg chg="addSp delSp modSp add mod">
        <pc:chgData name="Pastor Zach Dudenhofer" userId="c4a63011-f6e8-401d-b235-a1891ff3d58e" providerId="ADAL" clId="{64045820-72C3-4992-91A2-407125172DCF}" dt="2025-01-31T17:20:16.887" v="370" actId="196"/>
        <pc:sldMkLst>
          <pc:docMk/>
          <pc:sldMk cId="2058244620" sldId="767"/>
        </pc:sldMkLst>
        <pc:spChg chg="mod">
          <ac:chgData name="Pastor Zach Dudenhofer" userId="c4a63011-f6e8-401d-b235-a1891ff3d58e" providerId="ADAL" clId="{64045820-72C3-4992-91A2-407125172DCF}" dt="2025-01-31T17:18:04.232" v="356" actId="115"/>
          <ac:spMkLst>
            <pc:docMk/>
            <pc:sldMk cId="2058244620" sldId="767"/>
            <ac:spMk id="3" creationId="{E0C6A70B-0872-8155-CCE0-3F2601365044}"/>
          </ac:spMkLst>
        </pc:spChg>
        <pc:picChg chg="del">
          <ac:chgData name="Pastor Zach Dudenhofer" userId="c4a63011-f6e8-401d-b235-a1891ff3d58e" providerId="ADAL" clId="{64045820-72C3-4992-91A2-407125172DCF}" dt="2025-01-31T17:17:53.902" v="352" actId="478"/>
          <ac:picMkLst>
            <pc:docMk/>
            <pc:sldMk cId="2058244620" sldId="767"/>
            <ac:picMk id="5" creationId="{D5D26610-637B-0760-0A35-0BB1B6564A08}"/>
          </ac:picMkLst>
        </pc:picChg>
        <pc:picChg chg="add mod modCrop">
          <ac:chgData name="Pastor Zach Dudenhofer" userId="c4a63011-f6e8-401d-b235-a1891ff3d58e" providerId="ADAL" clId="{64045820-72C3-4992-91A2-407125172DCF}" dt="2025-01-31T17:20:16.887" v="370" actId="196"/>
          <ac:picMkLst>
            <pc:docMk/>
            <pc:sldMk cId="2058244620" sldId="767"/>
            <ac:picMk id="6" creationId="{A7DF6D20-1D9B-7D46-49CB-462FDD7AAD22}"/>
          </ac:picMkLst>
        </pc:picChg>
      </pc:sldChg>
      <pc:sldChg chg="addSp delSp modSp add mod">
        <pc:chgData name="Pastor Zach Dudenhofer" userId="c4a63011-f6e8-401d-b235-a1891ff3d58e" providerId="ADAL" clId="{64045820-72C3-4992-91A2-407125172DCF}" dt="2025-01-31T17:27:07.230" v="384" actId="1076"/>
        <pc:sldMkLst>
          <pc:docMk/>
          <pc:sldMk cId="4171027299" sldId="768"/>
        </pc:sldMkLst>
        <pc:spChg chg="mod">
          <ac:chgData name="Pastor Zach Dudenhofer" userId="c4a63011-f6e8-401d-b235-a1891ff3d58e" providerId="ADAL" clId="{64045820-72C3-4992-91A2-407125172DCF}" dt="2025-01-31T17:20:40.721" v="375" actId="115"/>
          <ac:spMkLst>
            <pc:docMk/>
            <pc:sldMk cId="4171027299" sldId="768"/>
            <ac:spMk id="3" creationId="{E0C6A70B-0872-8155-CCE0-3F2601365044}"/>
          </ac:spMkLst>
        </pc:spChg>
        <pc:picChg chg="add mod">
          <ac:chgData name="Pastor Zach Dudenhofer" userId="c4a63011-f6e8-401d-b235-a1891ff3d58e" providerId="ADAL" clId="{64045820-72C3-4992-91A2-407125172DCF}" dt="2025-01-31T17:27:07.230" v="384" actId="1076"/>
          <ac:picMkLst>
            <pc:docMk/>
            <pc:sldMk cId="4171027299" sldId="768"/>
            <ac:picMk id="5" creationId="{F3B972D7-B06D-EAFF-52CE-8096C8D61C4E}"/>
          </ac:picMkLst>
        </pc:picChg>
        <pc:picChg chg="del">
          <ac:chgData name="Pastor Zach Dudenhofer" userId="c4a63011-f6e8-401d-b235-a1891ff3d58e" providerId="ADAL" clId="{64045820-72C3-4992-91A2-407125172DCF}" dt="2025-01-31T17:20:43.373" v="376" actId="478"/>
          <ac:picMkLst>
            <pc:docMk/>
            <pc:sldMk cId="4171027299" sldId="768"/>
            <ac:picMk id="6" creationId="{A7DF6D20-1D9B-7D46-49CB-462FDD7AAD22}"/>
          </ac:picMkLst>
        </pc:picChg>
      </pc:sldChg>
      <pc:sldChg chg="delSp modSp add mod">
        <pc:chgData name="Pastor Zach Dudenhofer" userId="c4a63011-f6e8-401d-b235-a1891ff3d58e" providerId="ADAL" clId="{64045820-72C3-4992-91A2-407125172DCF}" dt="2025-01-31T17:27:40.126" v="388" actId="115"/>
        <pc:sldMkLst>
          <pc:docMk/>
          <pc:sldMk cId="640135378" sldId="769"/>
        </pc:sldMkLst>
        <pc:spChg chg="mod">
          <ac:chgData name="Pastor Zach Dudenhofer" userId="c4a63011-f6e8-401d-b235-a1891ff3d58e" providerId="ADAL" clId="{64045820-72C3-4992-91A2-407125172DCF}" dt="2025-01-31T17:27:40.126" v="388" actId="115"/>
          <ac:spMkLst>
            <pc:docMk/>
            <pc:sldMk cId="640135378" sldId="769"/>
            <ac:spMk id="3" creationId="{E0C6A70B-0872-8155-CCE0-3F2601365044}"/>
          </ac:spMkLst>
        </pc:spChg>
        <pc:picChg chg="del">
          <ac:chgData name="Pastor Zach Dudenhofer" userId="c4a63011-f6e8-401d-b235-a1891ff3d58e" providerId="ADAL" clId="{64045820-72C3-4992-91A2-407125172DCF}" dt="2025-01-31T17:27:35.647" v="386" actId="478"/>
          <ac:picMkLst>
            <pc:docMk/>
            <pc:sldMk cId="640135378" sldId="769"/>
            <ac:picMk id="5" creationId="{F3B972D7-B06D-EAFF-52CE-8096C8D61C4E}"/>
          </ac:picMkLst>
        </pc:picChg>
      </pc:sldChg>
      <pc:sldChg chg="addSp modSp add mod">
        <pc:chgData name="Pastor Zach Dudenhofer" userId="c4a63011-f6e8-401d-b235-a1891ff3d58e" providerId="ADAL" clId="{64045820-72C3-4992-91A2-407125172DCF}" dt="2025-01-31T17:32:50.381" v="451" actId="20577"/>
        <pc:sldMkLst>
          <pc:docMk/>
          <pc:sldMk cId="2078782868" sldId="770"/>
        </pc:sldMkLst>
        <pc:spChg chg="mod">
          <ac:chgData name="Pastor Zach Dudenhofer" userId="c4a63011-f6e8-401d-b235-a1891ff3d58e" providerId="ADAL" clId="{64045820-72C3-4992-91A2-407125172DCF}" dt="2025-01-31T17:28:07.577" v="393" actId="115"/>
          <ac:spMkLst>
            <pc:docMk/>
            <pc:sldMk cId="2078782868" sldId="770"/>
            <ac:spMk id="3" creationId="{E0C6A70B-0872-8155-CCE0-3F2601365044}"/>
          </ac:spMkLst>
        </pc:spChg>
        <pc:spChg chg="add mod">
          <ac:chgData name="Pastor Zach Dudenhofer" userId="c4a63011-f6e8-401d-b235-a1891ff3d58e" providerId="ADAL" clId="{64045820-72C3-4992-91A2-407125172DCF}" dt="2025-01-31T17:32:50.381" v="451" actId="20577"/>
          <ac:spMkLst>
            <pc:docMk/>
            <pc:sldMk cId="2078782868" sldId="770"/>
            <ac:spMk id="4" creationId="{6BC8C09F-0EFD-8631-9FF8-BEE46580AE44}"/>
          </ac:spMkLst>
        </pc:spChg>
        <pc:cxnChg chg="add mod">
          <ac:chgData name="Pastor Zach Dudenhofer" userId="c4a63011-f6e8-401d-b235-a1891ff3d58e" providerId="ADAL" clId="{64045820-72C3-4992-91A2-407125172DCF}" dt="2025-01-31T17:29:02.857" v="399" actId="1036"/>
          <ac:cxnSpMkLst>
            <pc:docMk/>
            <pc:sldMk cId="2078782868" sldId="770"/>
            <ac:cxnSpMk id="5" creationId="{B7ED2E97-AEF3-8562-B54C-B2977EDDE333}"/>
          </ac:cxnSpMkLst>
        </pc:cxnChg>
      </pc:sldChg>
      <pc:sldChg chg="delSp modSp add mod">
        <pc:chgData name="Pastor Zach Dudenhofer" userId="c4a63011-f6e8-401d-b235-a1891ff3d58e" providerId="ADAL" clId="{64045820-72C3-4992-91A2-407125172DCF}" dt="2025-01-31T17:38:08.964" v="630" actId="255"/>
        <pc:sldMkLst>
          <pc:docMk/>
          <pc:sldMk cId="3772023528" sldId="771"/>
        </pc:sldMkLst>
        <pc:spChg chg="mod">
          <ac:chgData name="Pastor Zach Dudenhofer" userId="c4a63011-f6e8-401d-b235-a1891ff3d58e" providerId="ADAL" clId="{64045820-72C3-4992-91A2-407125172DCF}" dt="2025-01-31T17:33:15.492" v="458" actId="20577"/>
          <ac:spMkLst>
            <pc:docMk/>
            <pc:sldMk cId="3772023528" sldId="771"/>
            <ac:spMk id="2" creationId="{9725AC5F-A538-3B8D-AB2A-8E2086C93F5D}"/>
          </ac:spMkLst>
        </pc:spChg>
        <pc:spChg chg="mod">
          <ac:chgData name="Pastor Zach Dudenhofer" userId="c4a63011-f6e8-401d-b235-a1891ff3d58e" providerId="ADAL" clId="{64045820-72C3-4992-91A2-407125172DCF}" dt="2025-01-31T17:38:08.964" v="630" actId="255"/>
          <ac:spMkLst>
            <pc:docMk/>
            <pc:sldMk cId="3772023528" sldId="771"/>
            <ac:spMk id="3" creationId="{E0C6A70B-0872-8155-CCE0-3F2601365044}"/>
          </ac:spMkLst>
        </pc:spChg>
        <pc:spChg chg="del">
          <ac:chgData name="Pastor Zach Dudenhofer" userId="c4a63011-f6e8-401d-b235-a1891ff3d58e" providerId="ADAL" clId="{64045820-72C3-4992-91A2-407125172DCF}" dt="2025-01-31T17:33:53.877" v="463" actId="478"/>
          <ac:spMkLst>
            <pc:docMk/>
            <pc:sldMk cId="3772023528" sldId="771"/>
            <ac:spMk id="4" creationId="{6BC8C09F-0EFD-8631-9FF8-BEE46580AE44}"/>
          </ac:spMkLst>
        </pc:spChg>
        <pc:cxnChg chg="del">
          <ac:chgData name="Pastor Zach Dudenhofer" userId="c4a63011-f6e8-401d-b235-a1891ff3d58e" providerId="ADAL" clId="{64045820-72C3-4992-91A2-407125172DCF}" dt="2025-01-31T17:33:53.877" v="463" actId="478"/>
          <ac:cxnSpMkLst>
            <pc:docMk/>
            <pc:sldMk cId="3772023528" sldId="771"/>
            <ac:cxnSpMk id="5" creationId="{B7ED2E97-AEF3-8562-B54C-B2977EDDE333}"/>
          </ac:cxnSpMkLst>
        </pc:cxnChg>
      </pc:sldChg>
      <pc:sldChg chg="addSp modSp add mod">
        <pc:chgData name="Pastor Zach Dudenhofer" userId="c4a63011-f6e8-401d-b235-a1891ff3d58e" providerId="ADAL" clId="{64045820-72C3-4992-91A2-407125172DCF}" dt="2025-01-31T17:38:18.999" v="635" actId="1035"/>
        <pc:sldMkLst>
          <pc:docMk/>
          <pc:sldMk cId="3379500075" sldId="772"/>
        </pc:sldMkLst>
        <pc:spChg chg="mod">
          <ac:chgData name="Pastor Zach Dudenhofer" userId="c4a63011-f6e8-401d-b235-a1891ff3d58e" providerId="ADAL" clId="{64045820-72C3-4992-91A2-407125172DCF}" dt="2025-01-31T17:38:04.060" v="629" actId="255"/>
          <ac:spMkLst>
            <pc:docMk/>
            <pc:sldMk cId="3379500075" sldId="772"/>
            <ac:spMk id="3" creationId="{E0C6A70B-0872-8155-CCE0-3F2601365044}"/>
          </ac:spMkLst>
        </pc:spChg>
        <pc:spChg chg="add mod">
          <ac:chgData name="Pastor Zach Dudenhofer" userId="c4a63011-f6e8-401d-b235-a1891ff3d58e" providerId="ADAL" clId="{64045820-72C3-4992-91A2-407125172DCF}" dt="2025-01-31T17:38:18.999" v="635" actId="1035"/>
          <ac:spMkLst>
            <pc:docMk/>
            <pc:sldMk cId="3379500075" sldId="772"/>
            <ac:spMk id="4" creationId="{4EA3B221-4FC6-6CC0-5F45-CD00EBAD2C9D}"/>
          </ac:spMkLst>
        </pc:spChg>
        <pc:cxnChg chg="add mod">
          <ac:chgData name="Pastor Zach Dudenhofer" userId="c4a63011-f6e8-401d-b235-a1891ff3d58e" providerId="ADAL" clId="{64045820-72C3-4992-91A2-407125172DCF}" dt="2025-01-31T17:38:18.999" v="635" actId="1035"/>
          <ac:cxnSpMkLst>
            <pc:docMk/>
            <pc:sldMk cId="3379500075" sldId="772"/>
            <ac:cxnSpMk id="5" creationId="{AD451EDA-94B9-B26A-1C6A-A703A85E4648}"/>
          </ac:cxnSpMkLst>
        </pc:cxnChg>
      </pc:sldChg>
      <pc:sldChg chg="modSp add mod">
        <pc:chgData name="Pastor Zach Dudenhofer" userId="c4a63011-f6e8-401d-b235-a1891ff3d58e" providerId="ADAL" clId="{64045820-72C3-4992-91A2-407125172DCF}" dt="2025-01-31T17:38:38.889" v="645" actId="20577"/>
        <pc:sldMkLst>
          <pc:docMk/>
          <pc:sldMk cId="3866478884" sldId="773"/>
        </pc:sldMkLst>
        <pc:spChg chg="mod">
          <ac:chgData name="Pastor Zach Dudenhofer" userId="c4a63011-f6e8-401d-b235-a1891ff3d58e" providerId="ADAL" clId="{64045820-72C3-4992-91A2-407125172DCF}" dt="2025-01-31T17:37:40.435" v="605" actId="255"/>
          <ac:spMkLst>
            <pc:docMk/>
            <pc:sldMk cId="3866478884" sldId="773"/>
            <ac:spMk id="3" creationId="{E0C6A70B-0872-8155-CCE0-3F2601365044}"/>
          </ac:spMkLst>
        </pc:spChg>
        <pc:spChg chg="mod">
          <ac:chgData name="Pastor Zach Dudenhofer" userId="c4a63011-f6e8-401d-b235-a1891ff3d58e" providerId="ADAL" clId="{64045820-72C3-4992-91A2-407125172DCF}" dt="2025-01-31T17:38:38.889" v="645" actId="20577"/>
          <ac:spMkLst>
            <pc:docMk/>
            <pc:sldMk cId="3866478884" sldId="773"/>
            <ac:spMk id="4" creationId="{4EA3B221-4FC6-6CC0-5F45-CD00EBAD2C9D}"/>
          </ac:spMkLst>
        </pc:spChg>
        <pc:cxnChg chg="mod">
          <ac:chgData name="Pastor Zach Dudenhofer" userId="c4a63011-f6e8-401d-b235-a1891ff3d58e" providerId="ADAL" clId="{64045820-72C3-4992-91A2-407125172DCF}" dt="2025-01-31T17:37:48.894" v="628" actId="1035"/>
          <ac:cxnSpMkLst>
            <pc:docMk/>
            <pc:sldMk cId="3866478884" sldId="773"/>
            <ac:cxnSpMk id="5" creationId="{AD451EDA-94B9-B26A-1C6A-A703A85E4648}"/>
          </ac:cxnSpMkLst>
        </pc:cxnChg>
      </pc:sldChg>
      <pc:sldChg chg="modSp add mod">
        <pc:chgData name="Pastor Zach Dudenhofer" userId="c4a63011-f6e8-401d-b235-a1891ff3d58e" providerId="ADAL" clId="{64045820-72C3-4992-91A2-407125172DCF}" dt="2025-01-31T17:40:59.179" v="735" actId="20577"/>
        <pc:sldMkLst>
          <pc:docMk/>
          <pc:sldMk cId="920311520" sldId="774"/>
        </pc:sldMkLst>
        <pc:spChg chg="mod">
          <ac:chgData name="Pastor Zach Dudenhofer" userId="c4a63011-f6e8-401d-b235-a1891ff3d58e" providerId="ADAL" clId="{64045820-72C3-4992-91A2-407125172DCF}" dt="2025-01-31T17:39:09.091" v="649" actId="207"/>
          <ac:spMkLst>
            <pc:docMk/>
            <pc:sldMk cId="920311520" sldId="774"/>
            <ac:spMk id="3" creationId="{E0C6A70B-0872-8155-CCE0-3F2601365044}"/>
          </ac:spMkLst>
        </pc:spChg>
        <pc:spChg chg="mod">
          <ac:chgData name="Pastor Zach Dudenhofer" userId="c4a63011-f6e8-401d-b235-a1891ff3d58e" providerId="ADAL" clId="{64045820-72C3-4992-91A2-407125172DCF}" dt="2025-01-31T17:40:59.179" v="735" actId="20577"/>
          <ac:spMkLst>
            <pc:docMk/>
            <pc:sldMk cId="920311520" sldId="774"/>
            <ac:spMk id="4" creationId="{4EA3B221-4FC6-6CC0-5F45-CD00EBAD2C9D}"/>
          </ac:spMkLst>
        </pc:spChg>
      </pc:sldChg>
      <pc:sldChg chg="modSp add mod">
        <pc:chgData name="Pastor Zach Dudenhofer" userId="c4a63011-f6e8-401d-b235-a1891ff3d58e" providerId="ADAL" clId="{64045820-72C3-4992-91A2-407125172DCF}" dt="2025-01-31T17:48:30.874" v="959" actId="255"/>
        <pc:sldMkLst>
          <pc:docMk/>
          <pc:sldMk cId="240629664" sldId="775"/>
        </pc:sldMkLst>
        <pc:spChg chg="mod">
          <ac:chgData name="Pastor Zach Dudenhofer" userId="c4a63011-f6e8-401d-b235-a1891ff3d58e" providerId="ADAL" clId="{64045820-72C3-4992-91A2-407125172DCF}" dt="2025-01-31T17:42:25.063" v="755" actId="20577"/>
          <ac:spMkLst>
            <pc:docMk/>
            <pc:sldMk cId="240629664" sldId="775"/>
            <ac:spMk id="2" creationId="{9725AC5F-A538-3B8D-AB2A-8E2086C93F5D}"/>
          </ac:spMkLst>
        </pc:spChg>
        <pc:spChg chg="mod">
          <ac:chgData name="Pastor Zach Dudenhofer" userId="c4a63011-f6e8-401d-b235-a1891ff3d58e" providerId="ADAL" clId="{64045820-72C3-4992-91A2-407125172DCF}" dt="2025-01-31T17:48:30.874" v="959" actId="255"/>
          <ac:spMkLst>
            <pc:docMk/>
            <pc:sldMk cId="240629664" sldId="775"/>
            <ac:spMk id="3" creationId="{E0C6A70B-0872-8155-CCE0-3F2601365044}"/>
          </ac:spMkLst>
        </pc:spChg>
      </pc:sldChg>
      <pc:sldChg chg="addSp modSp add mod">
        <pc:chgData name="Pastor Zach Dudenhofer" userId="c4a63011-f6e8-401d-b235-a1891ff3d58e" providerId="ADAL" clId="{64045820-72C3-4992-91A2-407125172DCF}" dt="2025-01-31T17:48:23.067" v="958" actId="255"/>
        <pc:sldMkLst>
          <pc:docMk/>
          <pc:sldMk cId="3562255092" sldId="776"/>
        </pc:sldMkLst>
        <pc:spChg chg="mod">
          <ac:chgData name="Pastor Zach Dudenhofer" userId="c4a63011-f6e8-401d-b235-a1891ff3d58e" providerId="ADAL" clId="{64045820-72C3-4992-91A2-407125172DCF}" dt="2025-01-31T17:48:23.067" v="958" actId="255"/>
          <ac:spMkLst>
            <pc:docMk/>
            <pc:sldMk cId="3562255092" sldId="776"/>
            <ac:spMk id="3" creationId="{E0C6A70B-0872-8155-CCE0-3F2601365044}"/>
          </ac:spMkLst>
        </pc:spChg>
        <pc:spChg chg="add mod">
          <ac:chgData name="Pastor Zach Dudenhofer" userId="c4a63011-f6e8-401d-b235-a1891ff3d58e" providerId="ADAL" clId="{64045820-72C3-4992-91A2-407125172DCF}" dt="2025-01-31T17:44:56.080" v="804" actId="20577"/>
          <ac:spMkLst>
            <pc:docMk/>
            <pc:sldMk cId="3562255092" sldId="776"/>
            <ac:spMk id="4" creationId="{701BC916-D01B-C230-5F47-6141DFA73938}"/>
          </ac:spMkLst>
        </pc:spChg>
        <pc:cxnChg chg="add mod">
          <ac:chgData name="Pastor Zach Dudenhofer" userId="c4a63011-f6e8-401d-b235-a1891ff3d58e" providerId="ADAL" clId="{64045820-72C3-4992-91A2-407125172DCF}" dt="2025-01-31T17:43:28.609" v="760"/>
          <ac:cxnSpMkLst>
            <pc:docMk/>
            <pc:sldMk cId="3562255092" sldId="776"/>
            <ac:cxnSpMk id="5" creationId="{20C6E8C7-3077-407E-1C2C-38064A417376}"/>
          </ac:cxnSpMkLst>
        </pc:cxnChg>
      </pc:sldChg>
      <pc:sldChg chg="modSp add mod">
        <pc:chgData name="Pastor Zach Dudenhofer" userId="c4a63011-f6e8-401d-b235-a1891ff3d58e" providerId="ADAL" clId="{64045820-72C3-4992-91A2-407125172DCF}" dt="2025-01-31T17:48:18.185" v="957" actId="255"/>
        <pc:sldMkLst>
          <pc:docMk/>
          <pc:sldMk cId="2444318882" sldId="777"/>
        </pc:sldMkLst>
        <pc:spChg chg="mod">
          <ac:chgData name="Pastor Zach Dudenhofer" userId="c4a63011-f6e8-401d-b235-a1891ff3d58e" providerId="ADAL" clId="{64045820-72C3-4992-91A2-407125172DCF}" dt="2025-01-31T17:48:18.185" v="957" actId="255"/>
          <ac:spMkLst>
            <pc:docMk/>
            <pc:sldMk cId="2444318882" sldId="777"/>
            <ac:spMk id="3" creationId="{E0C6A70B-0872-8155-CCE0-3F2601365044}"/>
          </ac:spMkLst>
        </pc:spChg>
        <pc:spChg chg="mod">
          <ac:chgData name="Pastor Zach Dudenhofer" userId="c4a63011-f6e8-401d-b235-a1891ff3d58e" providerId="ADAL" clId="{64045820-72C3-4992-91A2-407125172DCF}" dt="2025-01-31T17:45:51.027" v="859" actId="20577"/>
          <ac:spMkLst>
            <pc:docMk/>
            <pc:sldMk cId="2444318882" sldId="777"/>
            <ac:spMk id="4" creationId="{701BC916-D01B-C230-5F47-6141DFA73938}"/>
          </ac:spMkLst>
        </pc:spChg>
      </pc:sldChg>
      <pc:sldChg chg="modSp add mod">
        <pc:chgData name="Pastor Zach Dudenhofer" userId="c4a63011-f6e8-401d-b235-a1891ff3d58e" providerId="ADAL" clId="{64045820-72C3-4992-91A2-407125172DCF}" dt="2025-01-31T17:49:59.164" v="1031" actId="1035"/>
        <pc:sldMkLst>
          <pc:docMk/>
          <pc:sldMk cId="4009663286" sldId="778"/>
        </pc:sldMkLst>
        <pc:spChg chg="mod">
          <ac:chgData name="Pastor Zach Dudenhofer" userId="c4a63011-f6e8-401d-b235-a1891ff3d58e" providerId="ADAL" clId="{64045820-72C3-4992-91A2-407125172DCF}" dt="2025-01-31T17:48:11.771" v="956" actId="255"/>
          <ac:spMkLst>
            <pc:docMk/>
            <pc:sldMk cId="4009663286" sldId="778"/>
            <ac:spMk id="3" creationId="{E0C6A70B-0872-8155-CCE0-3F2601365044}"/>
          </ac:spMkLst>
        </pc:spChg>
        <pc:spChg chg="mod">
          <ac:chgData name="Pastor Zach Dudenhofer" userId="c4a63011-f6e8-401d-b235-a1891ff3d58e" providerId="ADAL" clId="{64045820-72C3-4992-91A2-407125172DCF}" dt="2025-01-31T17:49:59.164" v="1031" actId="1035"/>
          <ac:spMkLst>
            <pc:docMk/>
            <pc:sldMk cId="4009663286" sldId="778"/>
            <ac:spMk id="4" creationId="{701BC916-D01B-C230-5F47-6141DFA73938}"/>
          </ac:spMkLst>
        </pc:spChg>
        <pc:cxnChg chg="mod">
          <ac:chgData name="Pastor Zach Dudenhofer" userId="c4a63011-f6e8-401d-b235-a1891ff3d58e" providerId="ADAL" clId="{64045820-72C3-4992-91A2-407125172DCF}" dt="2025-01-31T17:49:59.164" v="1031" actId="1035"/>
          <ac:cxnSpMkLst>
            <pc:docMk/>
            <pc:sldMk cId="4009663286" sldId="778"/>
            <ac:cxnSpMk id="5" creationId="{20C6E8C7-3077-407E-1C2C-38064A417376}"/>
          </ac:cxnSpMkLst>
        </pc:cxnChg>
      </pc:sldChg>
      <pc:sldChg chg="modSp add mod">
        <pc:chgData name="Pastor Zach Dudenhofer" userId="c4a63011-f6e8-401d-b235-a1891ff3d58e" providerId="ADAL" clId="{64045820-72C3-4992-91A2-407125172DCF}" dt="2025-01-31T18:17:30.633" v="1117" actId="115"/>
        <pc:sldMkLst>
          <pc:docMk/>
          <pc:sldMk cId="3334316255" sldId="779"/>
        </pc:sldMkLst>
        <pc:spChg chg="mod">
          <ac:chgData name="Pastor Zach Dudenhofer" userId="c4a63011-f6e8-401d-b235-a1891ff3d58e" providerId="ADAL" clId="{64045820-72C3-4992-91A2-407125172DCF}" dt="2025-01-31T17:50:35.795" v="1047" actId="20577"/>
          <ac:spMkLst>
            <pc:docMk/>
            <pc:sldMk cId="3334316255" sldId="779"/>
            <ac:spMk id="2" creationId="{9725AC5F-A538-3B8D-AB2A-8E2086C93F5D}"/>
          </ac:spMkLst>
        </pc:spChg>
        <pc:spChg chg="mod">
          <ac:chgData name="Pastor Zach Dudenhofer" userId="c4a63011-f6e8-401d-b235-a1891ff3d58e" providerId="ADAL" clId="{64045820-72C3-4992-91A2-407125172DCF}" dt="2025-01-31T18:17:30.633" v="1117" actId="115"/>
          <ac:spMkLst>
            <pc:docMk/>
            <pc:sldMk cId="3334316255" sldId="779"/>
            <ac:spMk id="3" creationId="{E0C6A70B-0872-8155-CCE0-3F2601365044}"/>
          </ac:spMkLst>
        </pc:spChg>
      </pc:sldChg>
      <pc:sldChg chg="modSp add mod">
        <pc:chgData name="Pastor Zach Dudenhofer" userId="c4a63011-f6e8-401d-b235-a1891ff3d58e" providerId="ADAL" clId="{64045820-72C3-4992-91A2-407125172DCF}" dt="2025-01-31T18:17:56.823" v="1119" actId="115"/>
        <pc:sldMkLst>
          <pc:docMk/>
          <pc:sldMk cId="1171253478" sldId="780"/>
        </pc:sldMkLst>
        <pc:spChg chg="mod">
          <ac:chgData name="Pastor Zach Dudenhofer" userId="c4a63011-f6e8-401d-b235-a1891ff3d58e" providerId="ADAL" clId="{64045820-72C3-4992-91A2-407125172DCF}" dt="2025-01-31T18:17:56.823" v="1119" actId="115"/>
          <ac:spMkLst>
            <pc:docMk/>
            <pc:sldMk cId="1171253478" sldId="780"/>
            <ac:spMk id="3" creationId="{E0C6A70B-0872-8155-CCE0-3F2601365044}"/>
          </ac:spMkLst>
        </pc:spChg>
      </pc:sldChg>
      <pc:sldChg chg="delSp modSp add mod">
        <pc:chgData name="Pastor Zach Dudenhofer" userId="c4a63011-f6e8-401d-b235-a1891ff3d58e" providerId="ADAL" clId="{64045820-72C3-4992-91A2-407125172DCF}" dt="2025-01-31T18:14:09.522" v="1061" actId="478"/>
        <pc:sldMkLst>
          <pc:docMk/>
          <pc:sldMk cId="2778681395" sldId="781"/>
        </pc:sldMkLst>
        <pc:spChg chg="mod">
          <ac:chgData name="Pastor Zach Dudenhofer" userId="c4a63011-f6e8-401d-b235-a1891ff3d58e" providerId="ADAL" clId="{64045820-72C3-4992-91A2-407125172DCF}" dt="2025-01-31T18:12:04.713" v="1060" actId="20577"/>
          <ac:spMkLst>
            <pc:docMk/>
            <pc:sldMk cId="2778681395" sldId="781"/>
            <ac:spMk id="2" creationId="{9725AC5F-A538-3B8D-AB2A-8E2086C93F5D}"/>
          </ac:spMkLst>
        </pc:spChg>
        <pc:spChg chg="mod">
          <ac:chgData name="Pastor Zach Dudenhofer" userId="c4a63011-f6e8-401d-b235-a1891ff3d58e" providerId="ADAL" clId="{64045820-72C3-4992-91A2-407125172DCF}" dt="2025-01-31T18:11:55.261" v="1053" actId="207"/>
          <ac:spMkLst>
            <pc:docMk/>
            <pc:sldMk cId="2778681395" sldId="781"/>
            <ac:spMk id="3" creationId="{E0C6A70B-0872-8155-CCE0-3F2601365044}"/>
          </ac:spMkLst>
        </pc:spChg>
        <pc:spChg chg="del">
          <ac:chgData name="Pastor Zach Dudenhofer" userId="c4a63011-f6e8-401d-b235-a1891ff3d58e" providerId="ADAL" clId="{64045820-72C3-4992-91A2-407125172DCF}" dt="2025-01-31T18:14:09.522" v="1061" actId="478"/>
          <ac:spMkLst>
            <pc:docMk/>
            <pc:sldMk cId="2778681395" sldId="781"/>
            <ac:spMk id="4" creationId="{701BC916-D01B-C230-5F47-6141DFA73938}"/>
          </ac:spMkLst>
        </pc:spChg>
        <pc:cxnChg chg="del">
          <ac:chgData name="Pastor Zach Dudenhofer" userId="c4a63011-f6e8-401d-b235-a1891ff3d58e" providerId="ADAL" clId="{64045820-72C3-4992-91A2-407125172DCF}" dt="2025-01-31T18:14:09.522" v="1061" actId="478"/>
          <ac:cxnSpMkLst>
            <pc:docMk/>
            <pc:sldMk cId="2778681395" sldId="781"/>
            <ac:cxnSpMk id="5" creationId="{20C6E8C7-3077-407E-1C2C-38064A417376}"/>
          </ac:cxnSpMkLst>
        </pc:cxnChg>
      </pc:sldChg>
      <pc:sldChg chg="addSp modSp add mod">
        <pc:chgData name="Pastor Zach Dudenhofer" userId="c4a63011-f6e8-401d-b235-a1891ff3d58e" providerId="ADAL" clId="{64045820-72C3-4992-91A2-407125172DCF}" dt="2025-01-31T18:16:43.785" v="1115" actId="20577"/>
        <pc:sldMkLst>
          <pc:docMk/>
          <pc:sldMk cId="2795333537" sldId="782"/>
        </pc:sldMkLst>
        <pc:spChg chg="mod">
          <ac:chgData name="Pastor Zach Dudenhofer" userId="c4a63011-f6e8-401d-b235-a1891ff3d58e" providerId="ADAL" clId="{64045820-72C3-4992-91A2-407125172DCF}" dt="2025-01-31T18:14:33.467" v="1064" actId="115"/>
          <ac:spMkLst>
            <pc:docMk/>
            <pc:sldMk cId="2795333537" sldId="782"/>
            <ac:spMk id="3" creationId="{E0C6A70B-0872-8155-CCE0-3F2601365044}"/>
          </ac:spMkLst>
        </pc:spChg>
        <pc:spChg chg="add mod">
          <ac:chgData name="Pastor Zach Dudenhofer" userId="c4a63011-f6e8-401d-b235-a1891ff3d58e" providerId="ADAL" clId="{64045820-72C3-4992-91A2-407125172DCF}" dt="2025-01-31T18:16:43.785" v="1115" actId="20577"/>
          <ac:spMkLst>
            <pc:docMk/>
            <pc:sldMk cId="2795333537" sldId="782"/>
            <ac:spMk id="4" creationId="{51CD1890-F2A4-AA4D-A66C-2A7844D30D23}"/>
          </ac:spMkLst>
        </pc:spChg>
        <pc:cxnChg chg="add mod">
          <ac:chgData name="Pastor Zach Dudenhofer" userId="c4a63011-f6e8-401d-b235-a1891ff3d58e" providerId="ADAL" clId="{64045820-72C3-4992-91A2-407125172DCF}" dt="2025-01-31T18:14:42.941" v="1065"/>
          <ac:cxnSpMkLst>
            <pc:docMk/>
            <pc:sldMk cId="2795333537" sldId="782"/>
            <ac:cxnSpMk id="5" creationId="{F4821F3C-C028-5593-7A54-C66E06190906}"/>
          </ac:cxnSpMkLst>
        </pc:cxnChg>
      </pc:sldChg>
      <pc:sldChg chg="addSp delSp modSp new mod setBg">
        <pc:chgData name="Pastor Zach Dudenhofer" userId="c4a63011-f6e8-401d-b235-a1891ff3d58e" providerId="ADAL" clId="{64045820-72C3-4992-91A2-407125172DCF}" dt="2025-01-31T18:21:39.103" v="1126" actId="26606"/>
        <pc:sldMkLst>
          <pc:docMk/>
          <pc:sldMk cId="921707156" sldId="783"/>
        </pc:sldMkLst>
        <pc:spChg chg="add del">
          <ac:chgData name="Pastor Zach Dudenhofer" userId="c4a63011-f6e8-401d-b235-a1891ff3d58e" providerId="ADAL" clId="{64045820-72C3-4992-91A2-407125172DCF}" dt="2025-01-31T18:21:39.103" v="1126" actId="26606"/>
          <ac:spMkLst>
            <pc:docMk/>
            <pc:sldMk cId="921707156" sldId="783"/>
            <ac:spMk id="8" creationId="{AB8C311F-7253-4AED-9701-7FC0708C41C7}"/>
          </ac:spMkLst>
        </pc:spChg>
        <pc:spChg chg="add del">
          <ac:chgData name="Pastor Zach Dudenhofer" userId="c4a63011-f6e8-401d-b235-a1891ff3d58e" providerId="ADAL" clId="{64045820-72C3-4992-91A2-407125172DCF}" dt="2025-01-31T18:21:39.103" v="1126" actId="26606"/>
          <ac:spMkLst>
            <pc:docMk/>
            <pc:sldMk cId="921707156" sldId="783"/>
            <ac:spMk id="10" creationId="{E2384209-CB15-4CDF-9D31-C44FD9A3F20D}"/>
          </ac:spMkLst>
        </pc:spChg>
        <pc:spChg chg="add del">
          <ac:chgData name="Pastor Zach Dudenhofer" userId="c4a63011-f6e8-401d-b235-a1891ff3d58e" providerId="ADAL" clId="{64045820-72C3-4992-91A2-407125172DCF}" dt="2025-01-31T18:21:39.103" v="1126" actId="26606"/>
          <ac:spMkLst>
            <pc:docMk/>
            <pc:sldMk cId="921707156" sldId="783"/>
            <ac:spMk id="12" creationId="{2633B3B5-CC90-43F0-8714-D31D1F3F0209}"/>
          </ac:spMkLst>
        </pc:spChg>
        <pc:spChg chg="add del">
          <ac:chgData name="Pastor Zach Dudenhofer" userId="c4a63011-f6e8-401d-b235-a1891ff3d58e" providerId="ADAL" clId="{64045820-72C3-4992-91A2-407125172DCF}" dt="2025-01-31T18:21:39.103" v="1126" actId="26606"/>
          <ac:spMkLst>
            <pc:docMk/>
            <pc:sldMk cId="921707156" sldId="783"/>
            <ac:spMk id="14" creationId="{A8D57A06-A426-446D-B02C-A2DC6B62E45E}"/>
          </ac:spMkLst>
        </pc:spChg>
        <pc:picChg chg="add mod">
          <ac:chgData name="Pastor Zach Dudenhofer" userId="c4a63011-f6e8-401d-b235-a1891ff3d58e" providerId="ADAL" clId="{64045820-72C3-4992-91A2-407125172DCF}" dt="2025-01-31T18:21:39.103" v="1126" actId="26606"/>
          <ac:picMkLst>
            <pc:docMk/>
            <pc:sldMk cId="921707156" sldId="783"/>
            <ac:picMk id="3" creationId="{CF82E8DF-BB63-94B5-816A-645E80C325AB}"/>
          </ac:picMkLst>
        </pc:picChg>
      </pc:sldChg>
    </pc:docChg>
  </pc:docChgLst>
  <pc:docChgLst>
    <pc:chgData name="Pastor Zach Dudenhofer" userId="c4a63011-f6e8-401d-b235-a1891ff3d58e" providerId="ADAL" clId="{3E80B24D-D96A-4C2D-9E09-C3BED762732D}"/>
    <pc:docChg chg="custSel addSld delSld modSld sldOrd">
      <pc:chgData name="Pastor Zach Dudenhofer" userId="c4a63011-f6e8-401d-b235-a1891ff3d58e" providerId="ADAL" clId="{3E80B24D-D96A-4C2D-9E09-C3BED762732D}" dt="2025-02-28T21:22:01.011" v="846" actId="27614"/>
      <pc:docMkLst>
        <pc:docMk/>
      </pc:docMkLst>
      <pc:sldChg chg="ord">
        <pc:chgData name="Pastor Zach Dudenhofer" userId="c4a63011-f6e8-401d-b235-a1891ff3d58e" providerId="ADAL" clId="{3E80B24D-D96A-4C2D-9E09-C3BED762732D}" dt="2025-02-28T20:46:35.983" v="2"/>
        <pc:sldMkLst>
          <pc:docMk/>
          <pc:sldMk cId="785318392" sldId="263"/>
        </pc:sldMkLst>
      </pc:sldChg>
      <pc:sldChg chg="ord">
        <pc:chgData name="Pastor Zach Dudenhofer" userId="c4a63011-f6e8-401d-b235-a1891ff3d58e" providerId="ADAL" clId="{3E80B24D-D96A-4C2D-9E09-C3BED762732D}" dt="2025-02-28T20:48:10.955" v="4"/>
        <pc:sldMkLst>
          <pc:docMk/>
          <pc:sldMk cId="3516076450" sldId="588"/>
        </pc:sldMkLst>
      </pc:sldChg>
      <pc:sldChg chg="addSp delSp modSp mod">
        <pc:chgData name="Pastor Zach Dudenhofer" userId="c4a63011-f6e8-401d-b235-a1891ff3d58e" providerId="ADAL" clId="{3E80B24D-D96A-4C2D-9E09-C3BED762732D}" dt="2025-02-28T21:20:00.205" v="843" actId="27614"/>
        <pc:sldMkLst>
          <pc:docMk/>
          <pc:sldMk cId="921707156" sldId="783"/>
        </pc:sldMkLst>
        <pc:picChg chg="add mod">
          <ac:chgData name="Pastor Zach Dudenhofer" userId="c4a63011-f6e8-401d-b235-a1891ff3d58e" providerId="ADAL" clId="{3E80B24D-D96A-4C2D-9E09-C3BED762732D}" dt="2025-02-28T21:20:00.205" v="843" actId="27614"/>
          <ac:picMkLst>
            <pc:docMk/>
            <pc:sldMk cId="921707156" sldId="783"/>
            <ac:picMk id="3" creationId="{E074445D-7E85-3396-9B99-B3A49B6D84FB}"/>
          </ac:picMkLst>
        </pc:picChg>
        <pc:picChg chg="del">
          <ac:chgData name="Pastor Zach Dudenhofer" userId="c4a63011-f6e8-401d-b235-a1891ff3d58e" providerId="ADAL" clId="{3E80B24D-D96A-4C2D-9E09-C3BED762732D}" dt="2025-02-28T21:19:56.018" v="841" actId="478"/>
          <ac:picMkLst>
            <pc:docMk/>
            <pc:sldMk cId="921707156" sldId="783"/>
            <ac:picMk id="10" creationId="{465EC251-DC8F-2AC0-D708-D7B13FD249CD}"/>
          </ac:picMkLst>
        </pc:picChg>
      </pc:sldChg>
      <pc:sldChg chg="del">
        <pc:chgData name="Pastor Zach Dudenhofer" userId="c4a63011-f6e8-401d-b235-a1891ff3d58e" providerId="ADAL" clId="{3E80B24D-D96A-4C2D-9E09-C3BED762732D}" dt="2025-02-28T20:44:32.657" v="0" actId="47"/>
        <pc:sldMkLst>
          <pc:docMk/>
          <pc:sldMk cId="856845378" sldId="784"/>
        </pc:sldMkLst>
      </pc:sldChg>
      <pc:sldChg chg="modSp mod">
        <pc:chgData name="Pastor Zach Dudenhofer" userId="c4a63011-f6e8-401d-b235-a1891ff3d58e" providerId="ADAL" clId="{3E80B24D-D96A-4C2D-9E09-C3BED762732D}" dt="2025-02-28T20:57:22.219" v="280" actId="115"/>
        <pc:sldMkLst>
          <pc:docMk/>
          <pc:sldMk cId="1803346779" sldId="791"/>
        </pc:sldMkLst>
        <pc:spChg chg="mod">
          <ac:chgData name="Pastor Zach Dudenhofer" userId="c4a63011-f6e8-401d-b235-a1891ff3d58e" providerId="ADAL" clId="{3E80B24D-D96A-4C2D-9E09-C3BED762732D}" dt="2025-02-28T20:56:30.512" v="274" actId="255"/>
          <ac:spMkLst>
            <pc:docMk/>
            <pc:sldMk cId="1803346779" sldId="791"/>
            <ac:spMk id="2" creationId="{9725AC5F-A538-3B8D-AB2A-8E2086C93F5D}"/>
          </ac:spMkLst>
        </pc:spChg>
        <pc:spChg chg="mod">
          <ac:chgData name="Pastor Zach Dudenhofer" userId="c4a63011-f6e8-401d-b235-a1891ff3d58e" providerId="ADAL" clId="{3E80B24D-D96A-4C2D-9E09-C3BED762732D}" dt="2025-02-28T20:57:22.219" v="280" actId="115"/>
          <ac:spMkLst>
            <pc:docMk/>
            <pc:sldMk cId="1803346779" sldId="791"/>
            <ac:spMk id="3" creationId="{E0C6A70B-0872-8155-CCE0-3F2601365044}"/>
          </ac:spMkLst>
        </pc:spChg>
      </pc:sldChg>
      <pc:sldChg chg="del">
        <pc:chgData name="Pastor Zach Dudenhofer" userId="c4a63011-f6e8-401d-b235-a1891ff3d58e" providerId="ADAL" clId="{3E80B24D-D96A-4C2D-9E09-C3BED762732D}" dt="2025-02-28T21:16:21.104" v="840" actId="47"/>
        <pc:sldMkLst>
          <pc:docMk/>
          <pc:sldMk cId="3745082818" sldId="792"/>
        </pc:sldMkLst>
      </pc:sldChg>
      <pc:sldChg chg="del">
        <pc:chgData name="Pastor Zach Dudenhofer" userId="c4a63011-f6e8-401d-b235-a1891ff3d58e" providerId="ADAL" clId="{3E80B24D-D96A-4C2D-9E09-C3BED762732D}" dt="2025-02-28T21:16:21.104" v="840" actId="47"/>
        <pc:sldMkLst>
          <pc:docMk/>
          <pc:sldMk cId="519331184" sldId="793"/>
        </pc:sldMkLst>
      </pc:sldChg>
      <pc:sldChg chg="del">
        <pc:chgData name="Pastor Zach Dudenhofer" userId="c4a63011-f6e8-401d-b235-a1891ff3d58e" providerId="ADAL" clId="{3E80B24D-D96A-4C2D-9E09-C3BED762732D}" dt="2025-02-28T21:16:21.104" v="840" actId="47"/>
        <pc:sldMkLst>
          <pc:docMk/>
          <pc:sldMk cId="3607426523" sldId="794"/>
        </pc:sldMkLst>
      </pc:sldChg>
      <pc:sldChg chg="del">
        <pc:chgData name="Pastor Zach Dudenhofer" userId="c4a63011-f6e8-401d-b235-a1891ff3d58e" providerId="ADAL" clId="{3E80B24D-D96A-4C2D-9E09-C3BED762732D}" dt="2025-02-28T21:16:21.104" v="840" actId="47"/>
        <pc:sldMkLst>
          <pc:docMk/>
          <pc:sldMk cId="1235257345" sldId="795"/>
        </pc:sldMkLst>
      </pc:sldChg>
      <pc:sldChg chg="addSp delSp modSp mod">
        <pc:chgData name="Pastor Zach Dudenhofer" userId="c4a63011-f6e8-401d-b235-a1891ff3d58e" providerId="ADAL" clId="{3E80B24D-D96A-4C2D-9E09-C3BED762732D}" dt="2025-02-28T21:22:01.011" v="846" actId="27614"/>
        <pc:sldMkLst>
          <pc:docMk/>
          <pc:sldMk cId="1670995561" sldId="796"/>
        </pc:sldMkLst>
        <pc:picChg chg="del">
          <ac:chgData name="Pastor Zach Dudenhofer" userId="c4a63011-f6e8-401d-b235-a1891ff3d58e" providerId="ADAL" clId="{3E80B24D-D96A-4C2D-9E09-C3BED762732D}" dt="2025-02-28T21:21:57.021" v="844" actId="478"/>
          <ac:picMkLst>
            <pc:docMk/>
            <pc:sldMk cId="1670995561" sldId="796"/>
            <ac:picMk id="3" creationId="{FA436A48-1427-0B46-4E25-F6EF3823F3F9}"/>
          </ac:picMkLst>
        </pc:picChg>
        <pc:picChg chg="add mod">
          <ac:chgData name="Pastor Zach Dudenhofer" userId="c4a63011-f6e8-401d-b235-a1891ff3d58e" providerId="ADAL" clId="{3E80B24D-D96A-4C2D-9E09-C3BED762732D}" dt="2025-02-28T21:22:01.011" v="846" actId="27614"/>
          <ac:picMkLst>
            <pc:docMk/>
            <pc:sldMk cId="1670995561" sldId="796"/>
            <ac:picMk id="4" creationId="{1FCE499F-758B-9596-0908-CC023A1A6024}"/>
          </ac:picMkLst>
        </pc:picChg>
      </pc:sldChg>
      <pc:sldChg chg="modSp add mod">
        <pc:chgData name="Pastor Zach Dudenhofer" userId="c4a63011-f6e8-401d-b235-a1891ff3d58e" providerId="ADAL" clId="{3E80B24D-D96A-4C2D-9E09-C3BED762732D}" dt="2025-02-28T20:51:46.620" v="254" actId="1035"/>
        <pc:sldMkLst>
          <pc:docMk/>
          <pc:sldMk cId="2386007229" sldId="797"/>
        </pc:sldMkLst>
        <pc:spChg chg="mod">
          <ac:chgData name="Pastor Zach Dudenhofer" userId="c4a63011-f6e8-401d-b235-a1891ff3d58e" providerId="ADAL" clId="{3E80B24D-D96A-4C2D-9E09-C3BED762732D}" dt="2025-02-28T20:48:54.480" v="16" actId="20577"/>
          <ac:spMkLst>
            <pc:docMk/>
            <pc:sldMk cId="2386007229" sldId="797"/>
            <ac:spMk id="2" creationId="{9725AC5F-A538-3B8D-AB2A-8E2086C93F5D}"/>
          </ac:spMkLst>
        </pc:spChg>
        <pc:spChg chg="mod">
          <ac:chgData name="Pastor Zach Dudenhofer" userId="c4a63011-f6e8-401d-b235-a1891ff3d58e" providerId="ADAL" clId="{3E80B24D-D96A-4C2D-9E09-C3BED762732D}" dt="2025-02-28T20:51:46.620" v="254" actId="1035"/>
          <ac:spMkLst>
            <pc:docMk/>
            <pc:sldMk cId="2386007229" sldId="797"/>
            <ac:spMk id="3" creationId="{E0C6A70B-0872-8155-CCE0-3F2601365044}"/>
          </ac:spMkLst>
        </pc:spChg>
      </pc:sldChg>
      <pc:sldChg chg="modSp add mod">
        <pc:chgData name="Pastor Zach Dudenhofer" userId="c4a63011-f6e8-401d-b235-a1891ff3d58e" providerId="ADAL" clId="{3E80B24D-D96A-4C2D-9E09-C3BED762732D}" dt="2025-02-28T20:51:38.092" v="234" actId="1035"/>
        <pc:sldMkLst>
          <pc:docMk/>
          <pc:sldMk cId="277747006" sldId="798"/>
        </pc:sldMkLst>
        <pc:spChg chg="mod">
          <ac:chgData name="Pastor Zach Dudenhofer" userId="c4a63011-f6e8-401d-b235-a1891ff3d58e" providerId="ADAL" clId="{3E80B24D-D96A-4C2D-9E09-C3BED762732D}" dt="2025-02-28T20:51:38.092" v="234" actId="1035"/>
          <ac:spMkLst>
            <pc:docMk/>
            <pc:sldMk cId="277747006" sldId="798"/>
            <ac:spMk id="3" creationId="{E0C6A70B-0872-8155-CCE0-3F2601365044}"/>
          </ac:spMkLst>
        </pc:spChg>
      </pc:sldChg>
      <pc:sldChg chg="modSp add mod">
        <pc:chgData name="Pastor Zach Dudenhofer" userId="c4a63011-f6e8-401d-b235-a1891ff3d58e" providerId="ADAL" clId="{3E80B24D-D96A-4C2D-9E09-C3BED762732D}" dt="2025-02-28T20:51:17.077" v="214" actId="1035"/>
        <pc:sldMkLst>
          <pc:docMk/>
          <pc:sldMk cId="2246330003" sldId="799"/>
        </pc:sldMkLst>
        <pc:spChg chg="mod">
          <ac:chgData name="Pastor Zach Dudenhofer" userId="c4a63011-f6e8-401d-b235-a1891ff3d58e" providerId="ADAL" clId="{3E80B24D-D96A-4C2D-9E09-C3BED762732D}" dt="2025-02-28T20:51:17.077" v="214" actId="1035"/>
          <ac:spMkLst>
            <pc:docMk/>
            <pc:sldMk cId="2246330003" sldId="799"/>
            <ac:spMk id="3" creationId="{E0C6A70B-0872-8155-CCE0-3F2601365044}"/>
          </ac:spMkLst>
        </pc:spChg>
      </pc:sldChg>
      <pc:sldChg chg="addSp modSp add mod">
        <pc:chgData name="Pastor Zach Dudenhofer" userId="c4a63011-f6e8-401d-b235-a1891ff3d58e" providerId="ADAL" clId="{3E80B24D-D96A-4C2D-9E09-C3BED762732D}" dt="2025-02-28T21:01:43.918" v="494" actId="20577"/>
        <pc:sldMkLst>
          <pc:docMk/>
          <pc:sldMk cId="3263688256" sldId="800"/>
        </pc:sldMkLst>
        <pc:spChg chg="mod">
          <ac:chgData name="Pastor Zach Dudenhofer" userId="c4a63011-f6e8-401d-b235-a1891ff3d58e" providerId="ADAL" clId="{3E80B24D-D96A-4C2D-9E09-C3BED762732D}" dt="2025-02-28T20:57:36.303" v="283" actId="115"/>
          <ac:spMkLst>
            <pc:docMk/>
            <pc:sldMk cId="3263688256" sldId="800"/>
            <ac:spMk id="3" creationId="{E0C6A70B-0872-8155-CCE0-3F2601365044}"/>
          </ac:spMkLst>
        </pc:spChg>
        <pc:spChg chg="add mod">
          <ac:chgData name="Pastor Zach Dudenhofer" userId="c4a63011-f6e8-401d-b235-a1891ff3d58e" providerId="ADAL" clId="{3E80B24D-D96A-4C2D-9E09-C3BED762732D}" dt="2025-02-28T21:01:43.918" v="494" actId="20577"/>
          <ac:spMkLst>
            <pc:docMk/>
            <pc:sldMk cId="3263688256" sldId="800"/>
            <ac:spMk id="4" creationId="{4F8AC69D-2AE3-B17C-88C1-3FC36DD1B218}"/>
          </ac:spMkLst>
        </pc:spChg>
        <pc:cxnChg chg="add mod">
          <ac:chgData name="Pastor Zach Dudenhofer" userId="c4a63011-f6e8-401d-b235-a1891ff3d58e" providerId="ADAL" clId="{3E80B24D-D96A-4C2D-9E09-C3BED762732D}" dt="2025-02-28T21:01:11.157" v="460" actId="1036"/>
          <ac:cxnSpMkLst>
            <pc:docMk/>
            <pc:sldMk cId="3263688256" sldId="800"/>
            <ac:cxnSpMk id="5" creationId="{2E2D3C6B-FF06-EC74-5033-F49801EF1A06}"/>
          </ac:cxnSpMkLst>
        </pc:cxnChg>
      </pc:sldChg>
      <pc:sldChg chg="delSp modSp add mod">
        <pc:chgData name="Pastor Zach Dudenhofer" userId="c4a63011-f6e8-401d-b235-a1891ff3d58e" providerId="ADAL" clId="{3E80B24D-D96A-4C2D-9E09-C3BED762732D}" dt="2025-02-28T21:03:09.240" v="518" actId="20577"/>
        <pc:sldMkLst>
          <pc:docMk/>
          <pc:sldMk cId="2279434153" sldId="801"/>
        </pc:sldMkLst>
        <pc:spChg chg="mod">
          <ac:chgData name="Pastor Zach Dudenhofer" userId="c4a63011-f6e8-401d-b235-a1891ff3d58e" providerId="ADAL" clId="{3E80B24D-D96A-4C2D-9E09-C3BED762732D}" dt="2025-02-28T21:03:09.240" v="518" actId="20577"/>
          <ac:spMkLst>
            <pc:docMk/>
            <pc:sldMk cId="2279434153" sldId="801"/>
            <ac:spMk id="2" creationId="{9725AC5F-A538-3B8D-AB2A-8E2086C93F5D}"/>
          </ac:spMkLst>
        </pc:spChg>
        <pc:spChg chg="mod">
          <ac:chgData name="Pastor Zach Dudenhofer" userId="c4a63011-f6e8-401d-b235-a1891ff3d58e" providerId="ADAL" clId="{3E80B24D-D96A-4C2D-9E09-C3BED762732D}" dt="2025-02-28T21:02:31.017" v="514" actId="207"/>
          <ac:spMkLst>
            <pc:docMk/>
            <pc:sldMk cId="2279434153" sldId="801"/>
            <ac:spMk id="3" creationId="{E0C6A70B-0872-8155-CCE0-3F2601365044}"/>
          </ac:spMkLst>
        </pc:spChg>
        <pc:spChg chg="del">
          <ac:chgData name="Pastor Zach Dudenhofer" userId="c4a63011-f6e8-401d-b235-a1891ff3d58e" providerId="ADAL" clId="{3E80B24D-D96A-4C2D-9E09-C3BED762732D}" dt="2025-02-28T21:03:02.632" v="515" actId="478"/>
          <ac:spMkLst>
            <pc:docMk/>
            <pc:sldMk cId="2279434153" sldId="801"/>
            <ac:spMk id="4" creationId="{4F8AC69D-2AE3-B17C-88C1-3FC36DD1B218}"/>
          </ac:spMkLst>
        </pc:spChg>
        <pc:cxnChg chg="del">
          <ac:chgData name="Pastor Zach Dudenhofer" userId="c4a63011-f6e8-401d-b235-a1891ff3d58e" providerId="ADAL" clId="{3E80B24D-D96A-4C2D-9E09-C3BED762732D}" dt="2025-02-28T21:03:02.632" v="515" actId="478"/>
          <ac:cxnSpMkLst>
            <pc:docMk/>
            <pc:sldMk cId="2279434153" sldId="801"/>
            <ac:cxnSpMk id="5" creationId="{2E2D3C6B-FF06-EC74-5033-F49801EF1A06}"/>
          </ac:cxnSpMkLst>
        </pc:cxnChg>
      </pc:sldChg>
      <pc:sldChg chg="addSp modSp add mod">
        <pc:chgData name="Pastor Zach Dudenhofer" userId="c4a63011-f6e8-401d-b235-a1891ff3d58e" providerId="ADAL" clId="{3E80B24D-D96A-4C2D-9E09-C3BED762732D}" dt="2025-02-28T21:04:26.548" v="539" actId="20577"/>
        <pc:sldMkLst>
          <pc:docMk/>
          <pc:sldMk cId="3830247339" sldId="802"/>
        </pc:sldMkLst>
        <pc:spChg chg="mod">
          <ac:chgData name="Pastor Zach Dudenhofer" userId="c4a63011-f6e8-401d-b235-a1891ff3d58e" providerId="ADAL" clId="{3E80B24D-D96A-4C2D-9E09-C3BED762732D}" dt="2025-02-28T21:03:39.009" v="521" actId="115"/>
          <ac:spMkLst>
            <pc:docMk/>
            <pc:sldMk cId="3830247339" sldId="802"/>
            <ac:spMk id="3" creationId="{E0C6A70B-0872-8155-CCE0-3F2601365044}"/>
          </ac:spMkLst>
        </pc:spChg>
        <pc:spChg chg="add mod">
          <ac:chgData name="Pastor Zach Dudenhofer" userId="c4a63011-f6e8-401d-b235-a1891ff3d58e" providerId="ADAL" clId="{3E80B24D-D96A-4C2D-9E09-C3BED762732D}" dt="2025-02-28T21:04:26.548" v="539" actId="20577"/>
          <ac:spMkLst>
            <pc:docMk/>
            <pc:sldMk cId="3830247339" sldId="802"/>
            <ac:spMk id="4" creationId="{982CEA6F-BF11-DF18-C263-FB2C6A51F401}"/>
          </ac:spMkLst>
        </pc:spChg>
        <pc:cxnChg chg="add mod">
          <ac:chgData name="Pastor Zach Dudenhofer" userId="c4a63011-f6e8-401d-b235-a1891ff3d58e" providerId="ADAL" clId="{3E80B24D-D96A-4C2D-9E09-C3BED762732D}" dt="2025-02-28T21:03:44.614" v="522"/>
          <ac:cxnSpMkLst>
            <pc:docMk/>
            <pc:sldMk cId="3830247339" sldId="802"/>
            <ac:cxnSpMk id="5" creationId="{3760C4BF-63A1-1D58-4753-25CE638B91A7}"/>
          </ac:cxnSpMkLst>
        </pc:cxnChg>
      </pc:sldChg>
      <pc:sldChg chg="modSp add mod">
        <pc:chgData name="Pastor Zach Dudenhofer" userId="c4a63011-f6e8-401d-b235-a1891ff3d58e" providerId="ADAL" clId="{3E80B24D-D96A-4C2D-9E09-C3BED762732D}" dt="2025-02-28T21:06:03.235" v="613" actId="20577"/>
        <pc:sldMkLst>
          <pc:docMk/>
          <pc:sldMk cId="355101760" sldId="803"/>
        </pc:sldMkLst>
        <pc:spChg chg="mod">
          <ac:chgData name="Pastor Zach Dudenhofer" userId="c4a63011-f6e8-401d-b235-a1891ff3d58e" providerId="ADAL" clId="{3E80B24D-D96A-4C2D-9E09-C3BED762732D}" dt="2025-02-28T21:04:36.070" v="542" actId="115"/>
          <ac:spMkLst>
            <pc:docMk/>
            <pc:sldMk cId="355101760" sldId="803"/>
            <ac:spMk id="3" creationId="{E0C6A70B-0872-8155-CCE0-3F2601365044}"/>
          </ac:spMkLst>
        </pc:spChg>
        <pc:spChg chg="mod">
          <ac:chgData name="Pastor Zach Dudenhofer" userId="c4a63011-f6e8-401d-b235-a1891ff3d58e" providerId="ADAL" clId="{3E80B24D-D96A-4C2D-9E09-C3BED762732D}" dt="2025-02-28T21:06:03.235" v="613" actId="20577"/>
          <ac:spMkLst>
            <pc:docMk/>
            <pc:sldMk cId="355101760" sldId="803"/>
            <ac:spMk id="4" creationId="{982CEA6F-BF11-DF18-C263-FB2C6A51F401}"/>
          </ac:spMkLst>
        </pc:spChg>
      </pc:sldChg>
      <pc:sldChg chg="modSp add mod">
        <pc:chgData name="Pastor Zach Dudenhofer" userId="c4a63011-f6e8-401d-b235-a1891ff3d58e" providerId="ADAL" clId="{3E80B24D-D96A-4C2D-9E09-C3BED762732D}" dt="2025-02-28T21:07:34.700" v="653" actId="115"/>
        <pc:sldMkLst>
          <pc:docMk/>
          <pc:sldMk cId="3950674400" sldId="804"/>
        </pc:sldMkLst>
        <pc:spChg chg="mod">
          <ac:chgData name="Pastor Zach Dudenhofer" userId="c4a63011-f6e8-401d-b235-a1891ff3d58e" providerId="ADAL" clId="{3E80B24D-D96A-4C2D-9E09-C3BED762732D}" dt="2025-02-28T21:06:44.073" v="648" actId="255"/>
          <ac:spMkLst>
            <pc:docMk/>
            <pc:sldMk cId="3950674400" sldId="804"/>
            <ac:spMk id="2" creationId="{9725AC5F-A538-3B8D-AB2A-8E2086C93F5D}"/>
          </ac:spMkLst>
        </pc:spChg>
        <pc:spChg chg="mod">
          <ac:chgData name="Pastor Zach Dudenhofer" userId="c4a63011-f6e8-401d-b235-a1891ff3d58e" providerId="ADAL" clId="{3E80B24D-D96A-4C2D-9E09-C3BED762732D}" dt="2025-02-28T21:07:34.700" v="653" actId="115"/>
          <ac:spMkLst>
            <pc:docMk/>
            <pc:sldMk cId="3950674400" sldId="804"/>
            <ac:spMk id="3" creationId="{E0C6A70B-0872-8155-CCE0-3F2601365044}"/>
          </ac:spMkLst>
        </pc:spChg>
      </pc:sldChg>
      <pc:sldChg chg="addSp modSp add mod">
        <pc:chgData name="Pastor Zach Dudenhofer" userId="c4a63011-f6e8-401d-b235-a1891ff3d58e" providerId="ADAL" clId="{3E80B24D-D96A-4C2D-9E09-C3BED762732D}" dt="2025-02-28T21:11:00.054" v="708" actId="20577"/>
        <pc:sldMkLst>
          <pc:docMk/>
          <pc:sldMk cId="3511643549" sldId="805"/>
        </pc:sldMkLst>
        <pc:spChg chg="add mod">
          <ac:chgData name="Pastor Zach Dudenhofer" userId="c4a63011-f6e8-401d-b235-a1891ff3d58e" providerId="ADAL" clId="{3E80B24D-D96A-4C2D-9E09-C3BED762732D}" dt="2025-02-28T21:11:00.054" v="708" actId="20577"/>
          <ac:spMkLst>
            <pc:docMk/>
            <pc:sldMk cId="3511643549" sldId="805"/>
            <ac:spMk id="4" creationId="{5BBEDD9C-458E-FA06-1127-AC4DA64C2DBA}"/>
          </ac:spMkLst>
        </pc:spChg>
        <pc:cxnChg chg="add mod">
          <ac:chgData name="Pastor Zach Dudenhofer" userId="c4a63011-f6e8-401d-b235-a1891ff3d58e" providerId="ADAL" clId="{3E80B24D-D96A-4C2D-9E09-C3BED762732D}" dt="2025-02-28T21:08:47.312" v="654"/>
          <ac:cxnSpMkLst>
            <pc:docMk/>
            <pc:sldMk cId="3511643549" sldId="805"/>
            <ac:cxnSpMk id="5" creationId="{94F694BB-BCFE-7569-1DC6-19A1AAC62447}"/>
          </ac:cxnSpMkLst>
        </pc:cxnChg>
      </pc:sldChg>
      <pc:sldChg chg="modSp add mod">
        <pc:chgData name="Pastor Zach Dudenhofer" userId="c4a63011-f6e8-401d-b235-a1891ff3d58e" providerId="ADAL" clId="{3E80B24D-D96A-4C2D-9E09-C3BED762732D}" dt="2025-02-28T21:16:04.645" v="839" actId="20577"/>
        <pc:sldMkLst>
          <pc:docMk/>
          <pc:sldMk cId="799282817" sldId="806"/>
        </pc:sldMkLst>
        <pc:spChg chg="mod">
          <ac:chgData name="Pastor Zach Dudenhofer" userId="c4a63011-f6e8-401d-b235-a1891ff3d58e" providerId="ADAL" clId="{3E80B24D-D96A-4C2D-9E09-C3BED762732D}" dt="2025-02-28T21:11:27.262" v="713" actId="115"/>
          <ac:spMkLst>
            <pc:docMk/>
            <pc:sldMk cId="799282817" sldId="806"/>
            <ac:spMk id="3" creationId="{E0C6A70B-0872-8155-CCE0-3F2601365044}"/>
          </ac:spMkLst>
        </pc:spChg>
        <pc:spChg chg="mod">
          <ac:chgData name="Pastor Zach Dudenhofer" userId="c4a63011-f6e8-401d-b235-a1891ff3d58e" providerId="ADAL" clId="{3E80B24D-D96A-4C2D-9E09-C3BED762732D}" dt="2025-02-28T21:16:04.645" v="839" actId="20577"/>
          <ac:spMkLst>
            <pc:docMk/>
            <pc:sldMk cId="799282817" sldId="806"/>
            <ac:spMk id="4" creationId="{5BBEDD9C-458E-FA06-1127-AC4DA64C2DBA}"/>
          </ac:spMkLst>
        </pc:spChg>
        <pc:cxnChg chg="mod">
          <ac:chgData name="Pastor Zach Dudenhofer" userId="c4a63011-f6e8-401d-b235-a1891ff3d58e" providerId="ADAL" clId="{3E80B24D-D96A-4C2D-9E09-C3BED762732D}" dt="2025-02-28T21:15:03.265" v="807" actId="1035"/>
          <ac:cxnSpMkLst>
            <pc:docMk/>
            <pc:sldMk cId="799282817" sldId="806"/>
            <ac:cxnSpMk id="5" creationId="{94F694BB-BCFE-7569-1DC6-19A1AAC62447}"/>
          </ac:cxnSpMkLst>
        </pc:cxnChg>
      </pc:sldChg>
    </pc:docChg>
  </pc:docChgLst>
  <pc:docChgLst>
    <pc:chgData name="Pastor Zach Dudenhofer" userId="c4a63011-f6e8-401d-b235-a1891ff3d58e" providerId="ADAL" clId="{54593C02-CCA4-46A3-A589-DF4DAEE8F243}"/>
    <pc:docChg chg="undo custSel addSld delSld modSld">
      <pc:chgData name="Pastor Zach Dudenhofer" userId="c4a63011-f6e8-401d-b235-a1891ff3d58e" providerId="ADAL" clId="{54593C02-CCA4-46A3-A589-DF4DAEE8F243}" dt="2024-11-22T00:02:58.454" v="458" actId="27614"/>
      <pc:docMkLst>
        <pc:docMk/>
      </pc:docMkLst>
      <pc:sldChg chg="addSp delSp modSp mod">
        <pc:chgData name="Pastor Zach Dudenhofer" userId="c4a63011-f6e8-401d-b235-a1891ff3d58e" providerId="ADAL" clId="{54593C02-CCA4-46A3-A589-DF4DAEE8F243}" dt="2024-11-22T00:02:58.454" v="458" actId="27614"/>
        <pc:sldMkLst>
          <pc:docMk/>
          <pc:sldMk cId="1649534806" sldId="553"/>
        </pc:sldMkLst>
        <pc:picChg chg="del">
          <ac:chgData name="Pastor Zach Dudenhofer" userId="c4a63011-f6e8-401d-b235-a1891ff3d58e" providerId="ADAL" clId="{54593C02-CCA4-46A3-A589-DF4DAEE8F243}" dt="2024-11-22T00:02:54.076" v="456" actId="478"/>
          <ac:picMkLst>
            <pc:docMk/>
            <pc:sldMk cId="1649534806" sldId="553"/>
            <ac:picMk id="3" creationId="{CB5FF753-C906-9854-3BA8-412296249CDD}"/>
          </ac:picMkLst>
        </pc:picChg>
        <pc:picChg chg="add mod">
          <ac:chgData name="Pastor Zach Dudenhofer" userId="c4a63011-f6e8-401d-b235-a1891ff3d58e" providerId="ADAL" clId="{54593C02-CCA4-46A3-A589-DF4DAEE8F243}" dt="2024-11-22T00:02:58.454" v="458" actId="27614"/>
          <ac:picMkLst>
            <pc:docMk/>
            <pc:sldMk cId="1649534806" sldId="553"/>
            <ac:picMk id="4" creationId="{384E9EA5-9089-151F-C0D9-B70BDE7DC176}"/>
          </ac:picMkLst>
        </pc:picChg>
      </pc:sldChg>
      <pc:sldChg chg="del">
        <pc:chgData name="Pastor Zach Dudenhofer" userId="c4a63011-f6e8-401d-b235-a1891ff3d58e" providerId="ADAL" clId="{54593C02-CCA4-46A3-A589-DF4DAEE8F243}" dt="2024-11-22T00:01:35.929" v="455" actId="47"/>
        <pc:sldMkLst>
          <pc:docMk/>
          <pc:sldMk cId="3729173963" sldId="581"/>
        </pc:sldMkLst>
      </pc:sldChg>
      <pc:sldChg chg="del">
        <pc:chgData name="Pastor Zach Dudenhofer" userId="c4a63011-f6e8-401d-b235-a1891ff3d58e" providerId="ADAL" clId="{54593C02-CCA4-46A3-A589-DF4DAEE8F243}" dt="2024-11-22T00:01:35.929" v="455" actId="47"/>
        <pc:sldMkLst>
          <pc:docMk/>
          <pc:sldMk cId="611159332" sldId="590"/>
        </pc:sldMkLst>
      </pc:sldChg>
      <pc:sldChg chg="del">
        <pc:chgData name="Pastor Zach Dudenhofer" userId="c4a63011-f6e8-401d-b235-a1891ff3d58e" providerId="ADAL" clId="{54593C02-CCA4-46A3-A589-DF4DAEE8F243}" dt="2024-11-22T00:01:35.929" v="455" actId="47"/>
        <pc:sldMkLst>
          <pc:docMk/>
          <pc:sldMk cId="3800885007" sldId="591"/>
        </pc:sldMkLst>
      </pc:sldChg>
      <pc:sldChg chg="del">
        <pc:chgData name="Pastor Zach Dudenhofer" userId="c4a63011-f6e8-401d-b235-a1891ff3d58e" providerId="ADAL" clId="{54593C02-CCA4-46A3-A589-DF4DAEE8F243}" dt="2024-11-22T00:01:35.929" v="455" actId="47"/>
        <pc:sldMkLst>
          <pc:docMk/>
          <pc:sldMk cId="3548183502" sldId="592"/>
        </pc:sldMkLst>
      </pc:sldChg>
      <pc:sldChg chg="del">
        <pc:chgData name="Pastor Zach Dudenhofer" userId="c4a63011-f6e8-401d-b235-a1891ff3d58e" providerId="ADAL" clId="{54593C02-CCA4-46A3-A589-DF4DAEE8F243}" dt="2024-11-22T00:01:35.929" v="455" actId="47"/>
        <pc:sldMkLst>
          <pc:docMk/>
          <pc:sldMk cId="1695794300" sldId="593"/>
        </pc:sldMkLst>
      </pc:sldChg>
      <pc:sldChg chg="del">
        <pc:chgData name="Pastor Zach Dudenhofer" userId="c4a63011-f6e8-401d-b235-a1891ff3d58e" providerId="ADAL" clId="{54593C02-CCA4-46A3-A589-DF4DAEE8F243}" dt="2024-11-22T00:01:35.929" v="455" actId="47"/>
        <pc:sldMkLst>
          <pc:docMk/>
          <pc:sldMk cId="2535991697" sldId="594"/>
        </pc:sldMkLst>
      </pc:sldChg>
      <pc:sldChg chg="del">
        <pc:chgData name="Pastor Zach Dudenhofer" userId="c4a63011-f6e8-401d-b235-a1891ff3d58e" providerId="ADAL" clId="{54593C02-CCA4-46A3-A589-DF4DAEE8F243}" dt="2024-11-22T00:01:35.929" v="455" actId="47"/>
        <pc:sldMkLst>
          <pc:docMk/>
          <pc:sldMk cId="1358555494" sldId="595"/>
        </pc:sldMkLst>
      </pc:sldChg>
      <pc:sldChg chg="del">
        <pc:chgData name="Pastor Zach Dudenhofer" userId="c4a63011-f6e8-401d-b235-a1891ff3d58e" providerId="ADAL" clId="{54593C02-CCA4-46A3-A589-DF4DAEE8F243}" dt="2024-11-22T00:01:35.929" v="455" actId="47"/>
        <pc:sldMkLst>
          <pc:docMk/>
          <pc:sldMk cId="1343149142" sldId="596"/>
        </pc:sldMkLst>
      </pc:sldChg>
      <pc:sldChg chg="del">
        <pc:chgData name="Pastor Zach Dudenhofer" userId="c4a63011-f6e8-401d-b235-a1891ff3d58e" providerId="ADAL" clId="{54593C02-CCA4-46A3-A589-DF4DAEE8F243}" dt="2024-11-22T00:01:35.929" v="455" actId="47"/>
        <pc:sldMkLst>
          <pc:docMk/>
          <pc:sldMk cId="3831442346" sldId="597"/>
        </pc:sldMkLst>
      </pc:sldChg>
      <pc:sldChg chg="del">
        <pc:chgData name="Pastor Zach Dudenhofer" userId="c4a63011-f6e8-401d-b235-a1891ff3d58e" providerId="ADAL" clId="{54593C02-CCA4-46A3-A589-DF4DAEE8F243}" dt="2024-11-22T00:01:35.929" v="455" actId="47"/>
        <pc:sldMkLst>
          <pc:docMk/>
          <pc:sldMk cId="1503019223" sldId="598"/>
        </pc:sldMkLst>
      </pc:sldChg>
      <pc:sldChg chg="del">
        <pc:chgData name="Pastor Zach Dudenhofer" userId="c4a63011-f6e8-401d-b235-a1891ff3d58e" providerId="ADAL" clId="{54593C02-CCA4-46A3-A589-DF4DAEE8F243}" dt="2024-11-22T00:01:35.929" v="455" actId="47"/>
        <pc:sldMkLst>
          <pc:docMk/>
          <pc:sldMk cId="1988315925" sldId="599"/>
        </pc:sldMkLst>
      </pc:sldChg>
      <pc:sldChg chg="del">
        <pc:chgData name="Pastor Zach Dudenhofer" userId="c4a63011-f6e8-401d-b235-a1891ff3d58e" providerId="ADAL" clId="{54593C02-CCA4-46A3-A589-DF4DAEE8F243}" dt="2024-11-22T00:01:35.929" v="455" actId="47"/>
        <pc:sldMkLst>
          <pc:docMk/>
          <pc:sldMk cId="3800051788" sldId="600"/>
        </pc:sldMkLst>
      </pc:sldChg>
      <pc:sldChg chg="del">
        <pc:chgData name="Pastor Zach Dudenhofer" userId="c4a63011-f6e8-401d-b235-a1891ff3d58e" providerId="ADAL" clId="{54593C02-CCA4-46A3-A589-DF4DAEE8F243}" dt="2024-11-22T00:01:35.929" v="455" actId="47"/>
        <pc:sldMkLst>
          <pc:docMk/>
          <pc:sldMk cId="1729561822" sldId="601"/>
        </pc:sldMkLst>
      </pc:sldChg>
      <pc:sldChg chg="del">
        <pc:chgData name="Pastor Zach Dudenhofer" userId="c4a63011-f6e8-401d-b235-a1891ff3d58e" providerId="ADAL" clId="{54593C02-CCA4-46A3-A589-DF4DAEE8F243}" dt="2024-11-22T00:01:35.929" v="455" actId="47"/>
        <pc:sldMkLst>
          <pc:docMk/>
          <pc:sldMk cId="626382618" sldId="602"/>
        </pc:sldMkLst>
      </pc:sldChg>
      <pc:sldChg chg="del">
        <pc:chgData name="Pastor Zach Dudenhofer" userId="c4a63011-f6e8-401d-b235-a1891ff3d58e" providerId="ADAL" clId="{54593C02-CCA4-46A3-A589-DF4DAEE8F243}" dt="2024-11-22T00:01:35.929" v="455" actId="47"/>
        <pc:sldMkLst>
          <pc:docMk/>
          <pc:sldMk cId="2960477093" sldId="603"/>
        </pc:sldMkLst>
      </pc:sldChg>
      <pc:sldChg chg="del">
        <pc:chgData name="Pastor Zach Dudenhofer" userId="c4a63011-f6e8-401d-b235-a1891ff3d58e" providerId="ADAL" clId="{54593C02-CCA4-46A3-A589-DF4DAEE8F243}" dt="2024-11-22T00:01:35.929" v="455" actId="47"/>
        <pc:sldMkLst>
          <pc:docMk/>
          <pc:sldMk cId="3806653175" sldId="604"/>
        </pc:sldMkLst>
      </pc:sldChg>
      <pc:sldChg chg="del">
        <pc:chgData name="Pastor Zach Dudenhofer" userId="c4a63011-f6e8-401d-b235-a1891ff3d58e" providerId="ADAL" clId="{54593C02-CCA4-46A3-A589-DF4DAEE8F243}" dt="2024-11-22T00:01:35.929" v="455" actId="47"/>
        <pc:sldMkLst>
          <pc:docMk/>
          <pc:sldMk cId="3823275359" sldId="605"/>
        </pc:sldMkLst>
      </pc:sldChg>
      <pc:sldChg chg="modSp add mod">
        <pc:chgData name="Pastor Zach Dudenhofer" userId="c4a63011-f6e8-401d-b235-a1891ff3d58e" providerId="ADAL" clId="{54593C02-CCA4-46A3-A589-DF4DAEE8F243}" dt="2024-11-21T23:43:20.113" v="3" actId="27636"/>
        <pc:sldMkLst>
          <pc:docMk/>
          <pc:sldMk cId="4021603339" sldId="606"/>
        </pc:sldMkLst>
        <pc:spChg chg="mod">
          <ac:chgData name="Pastor Zach Dudenhofer" userId="c4a63011-f6e8-401d-b235-a1891ff3d58e" providerId="ADAL" clId="{54593C02-CCA4-46A3-A589-DF4DAEE8F243}" dt="2024-11-21T23:43:20.113" v="3" actId="27636"/>
          <ac:spMkLst>
            <pc:docMk/>
            <pc:sldMk cId="4021603339" sldId="606"/>
            <ac:spMk id="6" creationId="{DE21AC39-4D57-0AD9-CC21-763F04FE1F50}"/>
          </ac:spMkLst>
        </pc:spChg>
      </pc:sldChg>
      <pc:sldChg chg="addSp modSp add mod">
        <pc:chgData name="Pastor Zach Dudenhofer" userId="c4a63011-f6e8-401d-b235-a1891ff3d58e" providerId="ADAL" clId="{54593C02-CCA4-46A3-A589-DF4DAEE8F243}" dt="2024-11-21T23:45:20.013" v="43" actId="20577"/>
        <pc:sldMkLst>
          <pc:docMk/>
          <pc:sldMk cId="4131022344" sldId="607"/>
        </pc:sldMkLst>
        <pc:spChg chg="mod">
          <ac:chgData name="Pastor Zach Dudenhofer" userId="c4a63011-f6e8-401d-b235-a1891ff3d58e" providerId="ADAL" clId="{54593C02-CCA4-46A3-A589-DF4DAEE8F243}" dt="2024-11-21T23:44:36.452" v="30" actId="27636"/>
          <ac:spMkLst>
            <pc:docMk/>
            <pc:sldMk cId="4131022344" sldId="607"/>
            <ac:spMk id="2" creationId="{9725AC5F-A538-3B8D-AB2A-8E2086C93F5D}"/>
          </ac:spMkLst>
        </pc:spChg>
        <pc:spChg chg="add mod">
          <ac:chgData name="Pastor Zach Dudenhofer" userId="c4a63011-f6e8-401d-b235-a1891ff3d58e" providerId="ADAL" clId="{54593C02-CCA4-46A3-A589-DF4DAEE8F243}" dt="2024-11-21T23:45:20.013" v="43" actId="20577"/>
          <ac:spMkLst>
            <pc:docMk/>
            <pc:sldMk cId="4131022344" sldId="607"/>
            <ac:spMk id="4" creationId="{8646839E-1994-CC46-2634-A6CFE13C790A}"/>
          </ac:spMkLst>
        </pc:spChg>
        <pc:cxnChg chg="add mod">
          <ac:chgData name="Pastor Zach Dudenhofer" userId="c4a63011-f6e8-401d-b235-a1891ff3d58e" providerId="ADAL" clId="{54593C02-CCA4-46A3-A589-DF4DAEE8F243}" dt="2024-11-21T23:45:04.565" v="31"/>
          <ac:cxnSpMkLst>
            <pc:docMk/>
            <pc:sldMk cId="4131022344" sldId="607"/>
            <ac:cxnSpMk id="5" creationId="{152024F8-3815-D47B-9B71-800BE36BAFC4}"/>
          </ac:cxnSpMkLst>
        </pc:cxnChg>
      </pc:sldChg>
      <pc:sldChg chg="modSp add mod">
        <pc:chgData name="Pastor Zach Dudenhofer" userId="c4a63011-f6e8-401d-b235-a1891ff3d58e" providerId="ADAL" clId="{54593C02-CCA4-46A3-A589-DF4DAEE8F243}" dt="2024-11-21T23:48:25.765" v="104" actId="20577"/>
        <pc:sldMkLst>
          <pc:docMk/>
          <pc:sldMk cId="21702149" sldId="608"/>
        </pc:sldMkLst>
        <pc:spChg chg="mod">
          <ac:chgData name="Pastor Zach Dudenhofer" userId="c4a63011-f6e8-401d-b235-a1891ff3d58e" providerId="ADAL" clId="{54593C02-CCA4-46A3-A589-DF4DAEE8F243}" dt="2024-11-21T23:46:05.463" v="83" actId="115"/>
          <ac:spMkLst>
            <pc:docMk/>
            <pc:sldMk cId="21702149" sldId="608"/>
            <ac:spMk id="2" creationId="{9725AC5F-A538-3B8D-AB2A-8E2086C93F5D}"/>
          </ac:spMkLst>
        </pc:spChg>
        <pc:spChg chg="mod">
          <ac:chgData name="Pastor Zach Dudenhofer" userId="c4a63011-f6e8-401d-b235-a1891ff3d58e" providerId="ADAL" clId="{54593C02-CCA4-46A3-A589-DF4DAEE8F243}" dt="2024-11-21T23:47:46.279" v="85" actId="115"/>
          <ac:spMkLst>
            <pc:docMk/>
            <pc:sldMk cId="21702149" sldId="608"/>
            <ac:spMk id="3" creationId="{E0C6A70B-0872-8155-CCE0-3F2601365044}"/>
          </ac:spMkLst>
        </pc:spChg>
        <pc:spChg chg="mod">
          <ac:chgData name="Pastor Zach Dudenhofer" userId="c4a63011-f6e8-401d-b235-a1891ff3d58e" providerId="ADAL" clId="{54593C02-CCA4-46A3-A589-DF4DAEE8F243}" dt="2024-11-21T23:48:25.765" v="104" actId="20577"/>
          <ac:spMkLst>
            <pc:docMk/>
            <pc:sldMk cId="21702149" sldId="608"/>
            <ac:spMk id="4" creationId="{8646839E-1994-CC46-2634-A6CFE13C790A}"/>
          </ac:spMkLst>
        </pc:spChg>
      </pc:sldChg>
      <pc:sldChg chg="modSp add mod">
        <pc:chgData name="Pastor Zach Dudenhofer" userId="c4a63011-f6e8-401d-b235-a1891ff3d58e" providerId="ADAL" clId="{54593C02-CCA4-46A3-A589-DF4DAEE8F243}" dt="2024-11-21T23:51:12.397" v="184" actId="20577"/>
        <pc:sldMkLst>
          <pc:docMk/>
          <pc:sldMk cId="1328436247" sldId="609"/>
        </pc:sldMkLst>
        <pc:spChg chg="mod">
          <ac:chgData name="Pastor Zach Dudenhofer" userId="c4a63011-f6e8-401d-b235-a1891ff3d58e" providerId="ADAL" clId="{54593C02-CCA4-46A3-A589-DF4DAEE8F243}" dt="2024-11-21T23:48:41.582" v="109" actId="115"/>
          <ac:spMkLst>
            <pc:docMk/>
            <pc:sldMk cId="1328436247" sldId="609"/>
            <ac:spMk id="3" creationId="{E0C6A70B-0872-8155-CCE0-3F2601365044}"/>
          </ac:spMkLst>
        </pc:spChg>
        <pc:spChg chg="mod">
          <ac:chgData name="Pastor Zach Dudenhofer" userId="c4a63011-f6e8-401d-b235-a1891ff3d58e" providerId="ADAL" clId="{54593C02-CCA4-46A3-A589-DF4DAEE8F243}" dt="2024-11-21T23:51:12.397" v="184" actId="20577"/>
          <ac:spMkLst>
            <pc:docMk/>
            <pc:sldMk cId="1328436247" sldId="609"/>
            <ac:spMk id="4" creationId="{8646839E-1994-CC46-2634-A6CFE13C790A}"/>
          </ac:spMkLst>
        </pc:spChg>
      </pc:sldChg>
      <pc:sldChg chg="addSp delSp modSp add mod">
        <pc:chgData name="Pastor Zach Dudenhofer" userId="c4a63011-f6e8-401d-b235-a1891ff3d58e" providerId="ADAL" clId="{54593C02-CCA4-46A3-A589-DF4DAEE8F243}" dt="2024-11-21T23:54:32.149" v="276" actId="20577"/>
        <pc:sldMkLst>
          <pc:docMk/>
          <pc:sldMk cId="1785203852" sldId="610"/>
        </pc:sldMkLst>
        <pc:spChg chg="del mod">
          <ac:chgData name="Pastor Zach Dudenhofer" userId="c4a63011-f6e8-401d-b235-a1891ff3d58e" providerId="ADAL" clId="{54593C02-CCA4-46A3-A589-DF4DAEE8F243}" dt="2024-11-21T23:52:23.426" v="196" actId="478"/>
          <ac:spMkLst>
            <pc:docMk/>
            <pc:sldMk cId="1785203852" sldId="610"/>
            <ac:spMk id="2" creationId="{9725AC5F-A538-3B8D-AB2A-8E2086C93F5D}"/>
          </ac:spMkLst>
        </pc:spChg>
        <pc:spChg chg="mod">
          <ac:chgData name="Pastor Zach Dudenhofer" userId="c4a63011-f6e8-401d-b235-a1891ff3d58e" providerId="ADAL" clId="{54593C02-CCA4-46A3-A589-DF4DAEE8F243}" dt="2024-11-21T23:53:25.323" v="223" actId="207"/>
          <ac:spMkLst>
            <pc:docMk/>
            <pc:sldMk cId="1785203852" sldId="610"/>
            <ac:spMk id="3" creationId="{E0C6A70B-0872-8155-CCE0-3F2601365044}"/>
          </ac:spMkLst>
        </pc:spChg>
        <pc:spChg chg="add mod">
          <ac:chgData name="Pastor Zach Dudenhofer" userId="c4a63011-f6e8-401d-b235-a1891ff3d58e" providerId="ADAL" clId="{54593C02-CCA4-46A3-A589-DF4DAEE8F243}" dt="2024-11-21T23:52:39.349" v="220" actId="20577"/>
          <ac:spMkLst>
            <pc:docMk/>
            <pc:sldMk cId="1785203852" sldId="610"/>
            <ac:spMk id="4" creationId="{0A039820-FF98-074E-56D8-331048ED520E}"/>
          </ac:spMkLst>
        </pc:spChg>
        <pc:spChg chg="add mod">
          <ac:chgData name="Pastor Zach Dudenhofer" userId="c4a63011-f6e8-401d-b235-a1891ff3d58e" providerId="ADAL" clId="{54593C02-CCA4-46A3-A589-DF4DAEE8F243}" dt="2024-11-21T23:54:32.149" v="276" actId="20577"/>
          <ac:spMkLst>
            <pc:docMk/>
            <pc:sldMk cId="1785203852" sldId="610"/>
            <ac:spMk id="5" creationId="{B3A77E22-F0BC-19AE-1E9C-1388CE461A69}"/>
          </ac:spMkLst>
        </pc:spChg>
        <pc:cxnChg chg="add mod">
          <ac:chgData name="Pastor Zach Dudenhofer" userId="c4a63011-f6e8-401d-b235-a1891ff3d58e" providerId="ADAL" clId="{54593C02-CCA4-46A3-A589-DF4DAEE8F243}" dt="2024-11-21T23:53:31.322" v="224"/>
          <ac:cxnSpMkLst>
            <pc:docMk/>
            <pc:sldMk cId="1785203852" sldId="610"/>
            <ac:cxnSpMk id="6" creationId="{731ACCF3-85EA-AAE1-A953-F15D834C4687}"/>
          </ac:cxnSpMkLst>
        </pc:cxnChg>
      </pc:sldChg>
      <pc:sldChg chg="modSp add mod">
        <pc:chgData name="Pastor Zach Dudenhofer" userId="c4a63011-f6e8-401d-b235-a1891ff3d58e" providerId="ADAL" clId="{54593C02-CCA4-46A3-A589-DF4DAEE8F243}" dt="2024-11-21T23:55:57.157" v="305" actId="20577"/>
        <pc:sldMkLst>
          <pc:docMk/>
          <pc:sldMk cId="83475390" sldId="611"/>
        </pc:sldMkLst>
        <pc:spChg chg="mod">
          <ac:chgData name="Pastor Zach Dudenhofer" userId="c4a63011-f6e8-401d-b235-a1891ff3d58e" providerId="ADAL" clId="{54593C02-CCA4-46A3-A589-DF4DAEE8F243}" dt="2024-11-21T23:55:08.600" v="283" actId="115"/>
          <ac:spMkLst>
            <pc:docMk/>
            <pc:sldMk cId="83475390" sldId="611"/>
            <ac:spMk id="3" creationId="{E0C6A70B-0872-8155-CCE0-3F2601365044}"/>
          </ac:spMkLst>
        </pc:spChg>
        <pc:spChg chg="mod">
          <ac:chgData name="Pastor Zach Dudenhofer" userId="c4a63011-f6e8-401d-b235-a1891ff3d58e" providerId="ADAL" clId="{54593C02-CCA4-46A3-A589-DF4DAEE8F243}" dt="2024-11-21T23:55:21.110" v="293" actId="20577"/>
          <ac:spMkLst>
            <pc:docMk/>
            <pc:sldMk cId="83475390" sldId="611"/>
            <ac:spMk id="4" creationId="{0A039820-FF98-074E-56D8-331048ED520E}"/>
          </ac:spMkLst>
        </pc:spChg>
        <pc:spChg chg="mod">
          <ac:chgData name="Pastor Zach Dudenhofer" userId="c4a63011-f6e8-401d-b235-a1891ff3d58e" providerId="ADAL" clId="{54593C02-CCA4-46A3-A589-DF4DAEE8F243}" dt="2024-11-21T23:55:57.157" v="305" actId="20577"/>
          <ac:spMkLst>
            <pc:docMk/>
            <pc:sldMk cId="83475390" sldId="611"/>
            <ac:spMk id="5" creationId="{B3A77E22-F0BC-19AE-1E9C-1388CE461A69}"/>
          </ac:spMkLst>
        </pc:spChg>
      </pc:sldChg>
      <pc:sldChg chg="addSp delSp modSp add mod">
        <pc:chgData name="Pastor Zach Dudenhofer" userId="c4a63011-f6e8-401d-b235-a1891ff3d58e" providerId="ADAL" clId="{54593C02-CCA4-46A3-A589-DF4DAEE8F243}" dt="2024-11-21T23:57:07.965" v="332" actId="20577"/>
        <pc:sldMkLst>
          <pc:docMk/>
          <pc:sldMk cId="2511687354" sldId="612"/>
        </pc:sldMkLst>
        <pc:spChg chg="del">
          <ac:chgData name="Pastor Zach Dudenhofer" userId="c4a63011-f6e8-401d-b235-a1891ff3d58e" providerId="ADAL" clId="{54593C02-CCA4-46A3-A589-DF4DAEE8F243}" dt="2024-11-21T23:56:20.354" v="307" actId="478"/>
          <ac:spMkLst>
            <pc:docMk/>
            <pc:sldMk cId="2511687354" sldId="612"/>
            <ac:spMk id="2" creationId="{9725AC5F-A538-3B8D-AB2A-8E2086C93F5D}"/>
          </ac:spMkLst>
        </pc:spChg>
        <pc:spChg chg="mod">
          <ac:chgData name="Pastor Zach Dudenhofer" userId="c4a63011-f6e8-401d-b235-a1891ff3d58e" providerId="ADAL" clId="{54593C02-CCA4-46A3-A589-DF4DAEE8F243}" dt="2024-11-21T23:56:39.583" v="312" actId="115"/>
          <ac:spMkLst>
            <pc:docMk/>
            <pc:sldMk cId="2511687354" sldId="612"/>
            <ac:spMk id="3" creationId="{E0C6A70B-0872-8155-CCE0-3F2601365044}"/>
          </ac:spMkLst>
        </pc:spChg>
        <pc:spChg chg="add del mod">
          <ac:chgData name="Pastor Zach Dudenhofer" userId="c4a63011-f6e8-401d-b235-a1891ff3d58e" providerId="ADAL" clId="{54593C02-CCA4-46A3-A589-DF4DAEE8F243}" dt="2024-11-21T23:56:24.399" v="308" actId="478"/>
          <ac:spMkLst>
            <pc:docMk/>
            <pc:sldMk cId="2511687354" sldId="612"/>
            <ac:spMk id="5" creationId="{82BF6C08-B383-EDE2-385C-99FF86E20D44}"/>
          </ac:spMkLst>
        </pc:spChg>
        <pc:spChg chg="add mod">
          <ac:chgData name="Pastor Zach Dudenhofer" userId="c4a63011-f6e8-401d-b235-a1891ff3d58e" providerId="ADAL" clId="{54593C02-CCA4-46A3-A589-DF4DAEE8F243}" dt="2024-11-21T23:56:25.082" v="309"/>
          <ac:spMkLst>
            <pc:docMk/>
            <pc:sldMk cId="2511687354" sldId="612"/>
            <ac:spMk id="6" creationId="{99F44B1E-6A9A-14F0-DBBD-3A1E48E3FF2F}"/>
          </ac:spMkLst>
        </pc:spChg>
        <pc:spChg chg="add mod">
          <ac:chgData name="Pastor Zach Dudenhofer" userId="c4a63011-f6e8-401d-b235-a1891ff3d58e" providerId="ADAL" clId="{54593C02-CCA4-46A3-A589-DF4DAEE8F243}" dt="2024-11-21T23:57:07.965" v="332" actId="20577"/>
          <ac:spMkLst>
            <pc:docMk/>
            <pc:sldMk cId="2511687354" sldId="612"/>
            <ac:spMk id="7" creationId="{A741F598-FA05-1986-D96A-929DEAEF9177}"/>
          </ac:spMkLst>
        </pc:spChg>
        <pc:cxnChg chg="add mod">
          <ac:chgData name="Pastor Zach Dudenhofer" userId="c4a63011-f6e8-401d-b235-a1891ff3d58e" providerId="ADAL" clId="{54593C02-CCA4-46A3-A589-DF4DAEE8F243}" dt="2024-11-21T23:56:44.890" v="313"/>
          <ac:cxnSpMkLst>
            <pc:docMk/>
            <pc:sldMk cId="2511687354" sldId="612"/>
            <ac:cxnSpMk id="8" creationId="{2582A584-26B3-D1C2-66C6-CC4091143821}"/>
          </ac:cxnSpMkLst>
        </pc:cxnChg>
      </pc:sldChg>
      <pc:sldChg chg="modSp add mod">
        <pc:chgData name="Pastor Zach Dudenhofer" userId="c4a63011-f6e8-401d-b235-a1891ff3d58e" providerId="ADAL" clId="{54593C02-CCA4-46A3-A589-DF4DAEE8F243}" dt="2024-11-22T00:01:25.168" v="454" actId="20577"/>
        <pc:sldMkLst>
          <pc:docMk/>
          <pc:sldMk cId="4281076306" sldId="613"/>
        </pc:sldMkLst>
        <pc:spChg chg="mod">
          <ac:chgData name="Pastor Zach Dudenhofer" userId="c4a63011-f6e8-401d-b235-a1891ff3d58e" providerId="ADAL" clId="{54593C02-CCA4-46A3-A589-DF4DAEE8F243}" dt="2024-11-21T23:59:36.015" v="353" actId="115"/>
          <ac:spMkLst>
            <pc:docMk/>
            <pc:sldMk cId="4281076306" sldId="613"/>
            <ac:spMk id="3" creationId="{E0C6A70B-0872-8155-CCE0-3F2601365044}"/>
          </ac:spMkLst>
        </pc:spChg>
        <pc:spChg chg="mod">
          <ac:chgData name="Pastor Zach Dudenhofer" userId="c4a63011-f6e8-401d-b235-a1891ff3d58e" providerId="ADAL" clId="{54593C02-CCA4-46A3-A589-DF4DAEE8F243}" dt="2024-11-21T23:57:31.989" v="347" actId="20577"/>
          <ac:spMkLst>
            <pc:docMk/>
            <pc:sldMk cId="4281076306" sldId="613"/>
            <ac:spMk id="6" creationId="{99F44B1E-6A9A-14F0-DBBD-3A1E48E3FF2F}"/>
          </ac:spMkLst>
        </pc:spChg>
        <pc:spChg chg="mod">
          <ac:chgData name="Pastor Zach Dudenhofer" userId="c4a63011-f6e8-401d-b235-a1891ff3d58e" providerId="ADAL" clId="{54593C02-CCA4-46A3-A589-DF4DAEE8F243}" dt="2024-11-22T00:01:25.168" v="454" actId="20577"/>
          <ac:spMkLst>
            <pc:docMk/>
            <pc:sldMk cId="4281076306" sldId="613"/>
            <ac:spMk id="7" creationId="{A741F598-FA05-1986-D96A-929DEAEF9177}"/>
          </ac:spMkLst>
        </pc:spChg>
      </pc:sldChg>
    </pc:docChg>
  </pc:docChgLst>
  <pc:docChgLst>
    <pc:chgData name="Pastor Zach Dudenhofer" userId="c4a63011-f6e8-401d-b235-a1891ff3d58e" providerId="ADAL" clId="{09EE7B25-28D2-4472-B9ED-2C3F206D5A0F}"/>
    <pc:docChg chg="custSel addSld delSld modSld">
      <pc:chgData name="Pastor Zach Dudenhofer" userId="c4a63011-f6e8-401d-b235-a1891ff3d58e" providerId="ADAL" clId="{09EE7B25-28D2-4472-B9ED-2C3F206D5A0F}" dt="2025-04-12T17:24:28.951" v="771" actId="962"/>
      <pc:docMkLst>
        <pc:docMk/>
      </pc:docMkLst>
      <pc:sldChg chg="addSp delSp modSp mod">
        <pc:chgData name="Pastor Zach Dudenhofer" userId="c4a63011-f6e8-401d-b235-a1891ff3d58e" providerId="ADAL" clId="{09EE7B25-28D2-4472-B9ED-2C3F206D5A0F}" dt="2025-04-12T16:41:14.659" v="2" actId="27614"/>
        <pc:sldMkLst>
          <pc:docMk/>
          <pc:sldMk cId="785318392" sldId="263"/>
        </pc:sldMkLst>
        <pc:picChg chg="add mod">
          <ac:chgData name="Pastor Zach Dudenhofer" userId="c4a63011-f6e8-401d-b235-a1891ff3d58e" providerId="ADAL" clId="{09EE7B25-28D2-4472-B9ED-2C3F206D5A0F}" dt="2025-04-12T16:41:14.659" v="2" actId="27614"/>
          <ac:picMkLst>
            <pc:docMk/>
            <pc:sldMk cId="785318392" sldId="263"/>
            <ac:picMk id="3" creationId="{6ED55C4E-FD69-E3E7-31A8-DBB71373C3CB}"/>
          </ac:picMkLst>
        </pc:picChg>
        <pc:picChg chg="del">
          <ac:chgData name="Pastor Zach Dudenhofer" userId="c4a63011-f6e8-401d-b235-a1891ff3d58e" providerId="ADAL" clId="{09EE7B25-28D2-4472-B9ED-2C3F206D5A0F}" dt="2025-04-12T16:41:08.987" v="0" actId="478"/>
          <ac:picMkLst>
            <pc:docMk/>
            <pc:sldMk cId="785318392" sldId="263"/>
            <ac:picMk id="4" creationId="{3855B5AD-9AEF-2E92-ADB8-94F2705B25CA}"/>
          </ac:picMkLst>
        </pc:picChg>
      </pc:sldChg>
      <pc:sldChg chg="addSp delSp modSp mod">
        <pc:chgData name="Pastor Zach Dudenhofer" userId="c4a63011-f6e8-401d-b235-a1891ff3d58e" providerId="ADAL" clId="{09EE7B25-28D2-4472-B9ED-2C3F206D5A0F}" dt="2025-04-12T17:09:00.738" v="209" actId="478"/>
        <pc:sldMkLst>
          <pc:docMk/>
          <pc:sldMk cId="3021919817" sldId="265"/>
        </pc:sldMkLst>
        <pc:spChg chg="mod">
          <ac:chgData name="Pastor Zach Dudenhofer" userId="c4a63011-f6e8-401d-b235-a1891ff3d58e" providerId="ADAL" clId="{09EE7B25-28D2-4472-B9ED-2C3F206D5A0F}" dt="2025-04-12T17:08:54.908" v="207" actId="207"/>
          <ac:spMkLst>
            <pc:docMk/>
            <pc:sldMk cId="3021919817" sldId="265"/>
            <ac:spMk id="2" creationId="{9725AC5F-A538-3B8D-AB2A-8E2086C93F5D}"/>
          </ac:spMkLst>
        </pc:spChg>
        <pc:picChg chg="add del mod">
          <ac:chgData name="Pastor Zach Dudenhofer" userId="c4a63011-f6e8-401d-b235-a1891ff3d58e" providerId="ADAL" clId="{09EE7B25-28D2-4472-B9ED-2C3F206D5A0F}" dt="2025-04-12T17:09:00.738" v="209" actId="478"/>
          <ac:picMkLst>
            <pc:docMk/>
            <pc:sldMk cId="3021919817" sldId="265"/>
            <ac:picMk id="4" creationId="{0891EA1A-6A88-510E-BC63-DDB65BE2BF8E}"/>
          </ac:picMkLst>
        </pc:picChg>
      </pc:sldChg>
      <pc:sldChg chg="del">
        <pc:chgData name="Pastor Zach Dudenhofer" userId="c4a63011-f6e8-401d-b235-a1891ff3d58e" providerId="ADAL" clId="{09EE7B25-28D2-4472-B9ED-2C3F206D5A0F}" dt="2025-04-12T16:42:13.302" v="3" actId="47"/>
        <pc:sldMkLst>
          <pc:docMk/>
          <pc:sldMk cId="856845378" sldId="784"/>
        </pc:sldMkLst>
      </pc:sldChg>
      <pc:sldChg chg="modSp mod">
        <pc:chgData name="Pastor Zach Dudenhofer" userId="c4a63011-f6e8-401d-b235-a1891ff3d58e" providerId="ADAL" clId="{09EE7B25-28D2-4472-B9ED-2C3F206D5A0F}" dt="2025-04-12T17:09:08.816" v="210" actId="207"/>
        <pc:sldMkLst>
          <pc:docMk/>
          <pc:sldMk cId="1898228851" sldId="786"/>
        </pc:sldMkLst>
        <pc:spChg chg="mod">
          <ac:chgData name="Pastor Zach Dudenhofer" userId="c4a63011-f6e8-401d-b235-a1891ff3d58e" providerId="ADAL" clId="{09EE7B25-28D2-4472-B9ED-2C3F206D5A0F}" dt="2025-04-12T17:09:08.816" v="210" actId="207"/>
          <ac:spMkLst>
            <pc:docMk/>
            <pc:sldMk cId="1898228851" sldId="786"/>
            <ac:spMk id="2" creationId="{9725AC5F-A538-3B8D-AB2A-8E2086C93F5D}"/>
          </ac:spMkLst>
        </pc:spChg>
      </pc:sldChg>
      <pc:sldChg chg="modSp mod">
        <pc:chgData name="Pastor Zach Dudenhofer" userId="c4a63011-f6e8-401d-b235-a1891ff3d58e" providerId="ADAL" clId="{09EE7B25-28D2-4472-B9ED-2C3F206D5A0F}" dt="2025-04-12T17:09:12.009" v="211" actId="207"/>
        <pc:sldMkLst>
          <pc:docMk/>
          <pc:sldMk cId="468472057" sldId="787"/>
        </pc:sldMkLst>
        <pc:spChg chg="mod">
          <ac:chgData name="Pastor Zach Dudenhofer" userId="c4a63011-f6e8-401d-b235-a1891ff3d58e" providerId="ADAL" clId="{09EE7B25-28D2-4472-B9ED-2C3F206D5A0F}" dt="2025-04-12T17:09:12.009" v="211" actId="207"/>
          <ac:spMkLst>
            <pc:docMk/>
            <pc:sldMk cId="468472057" sldId="787"/>
            <ac:spMk id="2" creationId="{9725AC5F-A538-3B8D-AB2A-8E2086C93F5D}"/>
          </ac:spMkLst>
        </pc:spChg>
      </pc:sldChg>
      <pc:sldChg chg="modSp mod">
        <pc:chgData name="Pastor Zach Dudenhofer" userId="c4a63011-f6e8-401d-b235-a1891ff3d58e" providerId="ADAL" clId="{09EE7B25-28D2-4472-B9ED-2C3F206D5A0F}" dt="2025-04-12T17:09:15.240" v="212" actId="207"/>
        <pc:sldMkLst>
          <pc:docMk/>
          <pc:sldMk cId="983200868" sldId="788"/>
        </pc:sldMkLst>
        <pc:spChg chg="mod">
          <ac:chgData name="Pastor Zach Dudenhofer" userId="c4a63011-f6e8-401d-b235-a1891ff3d58e" providerId="ADAL" clId="{09EE7B25-28D2-4472-B9ED-2C3F206D5A0F}" dt="2025-04-12T17:09:15.240" v="212" actId="207"/>
          <ac:spMkLst>
            <pc:docMk/>
            <pc:sldMk cId="983200868" sldId="788"/>
            <ac:spMk id="2" creationId="{9725AC5F-A538-3B8D-AB2A-8E2086C93F5D}"/>
          </ac:spMkLst>
        </pc:spChg>
      </pc:sldChg>
      <pc:sldChg chg="modSp mod">
        <pc:chgData name="Pastor Zach Dudenhofer" userId="c4a63011-f6e8-401d-b235-a1891ff3d58e" providerId="ADAL" clId="{09EE7B25-28D2-4472-B9ED-2C3F206D5A0F}" dt="2025-04-12T17:09:22.748" v="214" actId="207"/>
        <pc:sldMkLst>
          <pc:docMk/>
          <pc:sldMk cId="902394450" sldId="789"/>
        </pc:sldMkLst>
        <pc:spChg chg="mod">
          <ac:chgData name="Pastor Zach Dudenhofer" userId="c4a63011-f6e8-401d-b235-a1891ff3d58e" providerId="ADAL" clId="{09EE7B25-28D2-4472-B9ED-2C3F206D5A0F}" dt="2025-04-12T17:09:22.748" v="214" actId="207"/>
          <ac:spMkLst>
            <pc:docMk/>
            <pc:sldMk cId="902394450" sldId="789"/>
            <ac:spMk id="2" creationId="{9725AC5F-A538-3B8D-AB2A-8E2086C93F5D}"/>
          </ac:spMkLst>
        </pc:spChg>
      </pc:sldChg>
      <pc:sldChg chg="modSp mod">
        <pc:chgData name="Pastor Zach Dudenhofer" userId="c4a63011-f6e8-401d-b235-a1891ff3d58e" providerId="ADAL" clId="{09EE7B25-28D2-4472-B9ED-2C3F206D5A0F}" dt="2025-04-12T17:09:19.426" v="213" actId="207"/>
        <pc:sldMkLst>
          <pc:docMk/>
          <pc:sldMk cId="519827179" sldId="790"/>
        </pc:sldMkLst>
        <pc:spChg chg="mod">
          <ac:chgData name="Pastor Zach Dudenhofer" userId="c4a63011-f6e8-401d-b235-a1891ff3d58e" providerId="ADAL" clId="{09EE7B25-28D2-4472-B9ED-2C3F206D5A0F}" dt="2025-04-12T17:09:19.426" v="213" actId="207"/>
          <ac:spMkLst>
            <pc:docMk/>
            <pc:sldMk cId="519827179" sldId="790"/>
            <ac:spMk id="2" creationId="{9725AC5F-A538-3B8D-AB2A-8E2086C93F5D}"/>
          </ac:spMkLst>
        </pc:spChg>
      </pc:sldChg>
      <pc:sldChg chg="addSp delSp modSp mod">
        <pc:chgData name="Pastor Zach Dudenhofer" userId="c4a63011-f6e8-401d-b235-a1891ff3d58e" providerId="ADAL" clId="{09EE7B25-28D2-4472-B9ED-2C3F206D5A0F}" dt="2025-04-12T17:10:06.062" v="218" actId="207"/>
        <pc:sldMkLst>
          <pc:docMk/>
          <pc:sldMk cId="2386007229" sldId="797"/>
        </pc:sldMkLst>
        <pc:spChg chg="mod">
          <ac:chgData name="Pastor Zach Dudenhofer" userId="c4a63011-f6e8-401d-b235-a1891ff3d58e" providerId="ADAL" clId="{09EE7B25-28D2-4472-B9ED-2C3F206D5A0F}" dt="2025-04-12T17:10:06.062" v="218" actId="207"/>
          <ac:spMkLst>
            <pc:docMk/>
            <pc:sldMk cId="2386007229" sldId="797"/>
            <ac:spMk id="2" creationId="{9725AC5F-A538-3B8D-AB2A-8E2086C93F5D}"/>
          </ac:spMkLst>
        </pc:spChg>
        <pc:spChg chg="mod">
          <ac:chgData name="Pastor Zach Dudenhofer" userId="c4a63011-f6e8-401d-b235-a1891ff3d58e" providerId="ADAL" clId="{09EE7B25-28D2-4472-B9ED-2C3F206D5A0F}" dt="2025-04-12T16:46:08.785" v="199" actId="403"/>
          <ac:spMkLst>
            <pc:docMk/>
            <pc:sldMk cId="2386007229" sldId="797"/>
            <ac:spMk id="3" creationId="{E0C6A70B-0872-8155-CCE0-3F2601365044}"/>
          </ac:spMkLst>
        </pc:spChg>
        <pc:picChg chg="add del mod">
          <ac:chgData name="Pastor Zach Dudenhofer" userId="c4a63011-f6e8-401d-b235-a1891ff3d58e" providerId="ADAL" clId="{09EE7B25-28D2-4472-B9ED-2C3F206D5A0F}" dt="2025-04-12T16:43:53.206" v="39" actId="478"/>
          <ac:picMkLst>
            <pc:docMk/>
            <pc:sldMk cId="2386007229" sldId="797"/>
            <ac:picMk id="4" creationId="{19A18E30-91DB-3123-25B6-77E53CD5DD8F}"/>
          </ac:picMkLst>
        </pc:picChg>
      </pc:sldChg>
      <pc:sldChg chg="addSp delSp modSp mod">
        <pc:chgData name="Pastor Zach Dudenhofer" userId="c4a63011-f6e8-401d-b235-a1891ff3d58e" providerId="ADAL" clId="{09EE7B25-28D2-4472-B9ED-2C3F206D5A0F}" dt="2025-04-12T17:09:46.081" v="217"/>
        <pc:sldMkLst>
          <pc:docMk/>
          <pc:sldMk cId="3218188503" sldId="808"/>
        </pc:sldMkLst>
        <pc:picChg chg="add mod">
          <ac:chgData name="Pastor Zach Dudenhofer" userId="c4a63011-f6e8-401d-b235-a1891ff3d58e" providerId="ADAL" clId="{09EE7B25-28D2-4472-B9ED-2C3F206D5A0F}" dt="2025-04-12T17:09:46.081" v="217"/>
          <ac:picMkLst>
            <pc:docMk/>
            <pc:sldMk cId="3218188503" sldId="808"/>
            <ac:picMk id="2" creationId="{7ADE7245-5C55-DFBC-9702-982B461210AA}"/>
          </ac:picMkLst>
        </pc:picChg>
        <pc:picChg chg="del">
          <ac:chgData name="Pastor Zach Dudenhofer" userId="c4a63011-f6e8-401d-b235-a1891ff3d58e" providerId="ADAL" clId="{09EE7B25-28D2-4472-B9ED-2C3F206D5A0F}" dt="2025-04-12T17:09:39.237" v="216" actId="478"/>
          <ac:picMkLst>
            <pc:docMk/>
            <pc:sldMk cId="3218188503" sldId="808"/>
            <ac:picMk id="4" creationId="{5A2B9D8E-E404-2450-3857-F0604CD30216}"/>
          </ac:picMkLst>
        </pc:picChg>
      </pc:sldChg>
      <pc:sldChg chg="modSp mod">
        <pc:chgData name="Pastor Zach Dudenhofer" userId="c4a63011-f6e8-401d-b235-a1891ff3d58e" providerId="ADAL" clId="{09EE7B25-28D2-4472-B9ED-2C3F206D5A0F}" dt="2025-04-12T17:09:25.598" v="215" actId="207"/>
        <pc:sldMkLst>
          <pc:docMk/>
          <pc:sldMk cId="3223000462" sldId="819"/>
        </pc:sldMkLst>
        <pc:spChg chg="mod">
          <ac:chgData name="Pastor Zach Dudenhofer" userId="c4a63011-f6e8-401d-b235-a1891ff3d58e" providerId="ADAL" clId="{09EE7B25-28D2-4472-B9ED-2C3F206D5A0F}" dt="2025-04-12T17:09:25.598" v="215" actId="207"/>
          <ac:spMkLst>
            <pc:docMk/>
            <pc:sldMk cId="3223000462" sldId="819"/>
            <ac:spMk id="2" creationId="{9725AC5F-A538-3B8D-AB2A-8E2086C93F5D}"/>
          </ac:spMkLst>
        </pc:spChg>
      </pc:sldChg>
      <pc:sldChg chg="del">
        <pc:chgData name="Pastor Zach Dudenhofer" userId="c4a63011-f6e8-401d-b235-a1891ff3d58e" providerId="ADAL" clId="{09EE7B25-28D2-4472-B9ED-2C3F206D5A0F}" dt="2025-04-12T17:22:12.972" v="767" actId="47"/>
        <pc:sldMkLst>
          <pc:docMk/>
          <pc:sldMk cId="2739535954" sldId="820"/>
        </pc:sldMkLst>
      </pc:sldChg>
      <pc:sldChg chg="addSp delSp modSp mod">
        <pc:chgData name="Pastor Zach Dudenhofer" userId="c4a63011-f6e8-401d-b235-a1891ff3d58e" providerId="ADAL" clId="{09EE7B25-28D2-4472-B9ED-2C3F206D5A0F}" dt="2025-04-12T17:24:28.951" v="771" actId="962"/>
        <pc:sldMkLst>
          <pc:docMk/>
          <pc:sldMk cId="1379877970" sldId="826"/>
        </pc:sldMkLst>
        <pc:picChg chg="add mod">
          <ac:chgData name="Pastor Zach Dudenhofer" userId="c4a63011-f6e8-401d-b235-a1891ff3d58e" providerId="ADAL" clId="{09EE7B25-28D2-4472-B9ED-2C3F206D5A0F}" dt="2025-04-12T17:24:28.951" v="771" actId="962"/>
          <ac:picMkLst>
            <pc:docMk/>
            <pc:sldMk cId="1379877970" sldId="826"/>
            <ac:picMk id="3" creationId="{9BDD995B-EA9D-6AD5-E4BB-57FCCD7C70FB}"/>
          </ac:picMkLst>
        </pc:picChg>
        <pc:picChg chg="del">
          <ac:chgData name="Pastor Zach Dudenhofer" userId="c4a63011-f6e8-401d-b235-a1891ff3d58e" providerId="ADAL" clId="{09EE7B25-28D2-4472-B9ED-2C3F206D5A0F}" dt="2025-04-12T17:24:20.349" v="768" actId="478"/>
          <ac:picMkLst>
            <pc:docMk/>
            <pc:sldMk cId="1379877970" sldId="826"/>
            <ac:picMk id="4" creationId="{4B260264-65E7-F77D-DBFD-B28099A1039B}"/>
          </ac:picMkLst>
        </pc:picChg>
      </pc:sldChg>
      <pc:sldChg chg="del">
        <pc:chgData name="Pastor Zach Dudenhofer" userId="c4a63011-f6e8-401d-b235-a1891ff3d58e" providerId="ADAL" clId="{09EE7B25-28D2-4472-B9ED-2C3F206D5A0F}" dt="2025-04-12T16:46:17.038" v="201" actId="47"/>
        <pc:sldMkLst>
          <pc:docMk/>
          <pc:sldMk cId="2572242599" sldId="827"/>
        </pc:sldMkLst>
      </pc:sldChg>
      <pc:sldChg chg="del">
        <pc:chgData name="Pastor Zach Dudenhofer" userId="c4a63011-f6e8-401d-b235-a1891ff3d58e" providerId="ADAL" clId="{09EE7B25-28D2-4472-B9ED-2C3F206D5A0F}" dt="2025-04-12T16:46:17.981" v="202" actId="47"/>
        <pc:sldMkLst>
          <pc:docMk/>
          <pc:sldMk cId="2844070118" sldId="828"/>
        </pc:sldMkLst>
      </pc:sldChg>
      <pc:sldChg chg="del">
        <pc:chgData name="Pastor Zach Dudenhofer" userId="c4a63011-f6e8-401d-b235-a1891ff3d58e" providerId="ADAL" clId="{09EE7B25-28D2-4472-B9ED-2C3F206D5A0F}" dt="2025-04-12T17:22:12.972" v="767" actId="47"/>
        <pc:sldMkLst>
          <pc:docMk/>
          <pc:sldMk cId="151393123" sldId="829"/>
        </pc:sldMkLst>
      </pc:sldChg>
      <pc:sldChg chg="del">
        <pc:chgData name="Pastor Zach Dudenhofer" userId="c4a63011-f6e8-401d-b235-a1891ff3d58e" providerId="ADAL" clId="{09EE7B25-28D2-4472-B9ED-2C3F206D5A0F}" dt="2025-04-12T17:22:12.972" v="767" actId="47"/>
        <pc:sldMkLst>
          <pc:docMk/>
          <pc:sldMk cId="177278257" sldId="830"/>
        </pc:sldMkLst>
      </pc:sldChg>
      <pc:sldChg chg="del">
        <pc:chgData name="Pastor Zach Dudenhofer" userId="c4a63011-f6e8-401d-b235-a1891ff3d58e" providerId="ADAL" clId="{09EE7B25-28D2-4472-B9ED-2C3F206D5A0F}" dt="2025-04-12T17:22:12.972" v="767" actId="47"/>
        <pc:sldMkLst>
          <pc:docMk/>
          <pc:sldMk cId="1175099235" sldId="832"/>
        </pc:sldMkLst>
      </pc:sldChg>
      <pc:sldChg chg="del">
        <pc:chgData name="Pastor Zach Dudenhofer" userId="c4a63011-f6e8-401d-b235-a1891ff3d58e" providerId="ADAL" clId="{09EE7B25-28D2-4472-B9ED-2C3F206D5A0F}" dt="2025-04-12T17:22:12.972" v="767" actId="47"/>
        <pc:sldMkLst>
          <pc:docMk/>
          <pc:sldMk cId="4116170657" sldId="833"/>
        </pc:sldMkLst>
      </pc:sldChg>
      <pc:sldChg chg="del">
        <pc:chgData name="Pastor Zach Dudenhofer" userId="c4a63011-f6e8-401d-b235-a1891ff3d58e" providerId="ADAL" clId="{09EE7B25-28D2-4472-B9ED-2C3F206D5A0F}" dt="2025-04-12T17:22:12.972" v="767" actId="47"/>
        <pc:sldMkLst>
          <pc:docMk/>
          <pc:sldMk cId="272464502" sldId="834"/>
        </pc:sldMkLst>
      </pc:sldChg>
      <pc:sldChg chg="del">
        <pc:chgData name="Pastor Zach Dudenhofer" userId="c4a63011-f6e8-401d-b235-a1891ff3d58e" providerId="ADAL" clId="{09EE7B25-28D2-4472-B9ED-2C3F206D5A0F}" dt="2025-04-12T17:22:12.972" v="767" actId="47"/>
        <pc:sldMkLst>
          <pc:docMk/>
          <pc:sldMk cId="2936086598" sldId="835"/>
        </pc:sldMkLst>
      </pc:sldChg>
      <pc:sldChg chg="del">
        <pc:chgData name="Pastor Zach Dudenhofer" userId="c4a63011-f6e8-401d-b235-a1891ff3d58e" providerId="ADAL" clId="{09EE7B25-28D2-4472-B9ED-2C3F206D5A0F}" dt="2025-04-12T17:22:12.972" v="767" actId="47"/>
        <pc:sldMkLst>
          <pc:docMk/>
          <pc:sldMk cId="2632133644" sldId="836"/>
        </pc:sldMkLst>
      </pc:sldChg>
      <pc:sldChg chg="del">
        <pc:chgData name="Pastor Zach Dudenhofer" userId="c4a63011-f6e8-401d-b235-a1891ff3d58e" providerId="ADAL" clId="{09EE7B25-28D2-4472-B9ED-2C3F206D5A0F}" dt="2025-04-12T17:22:12.972" v="767" actId="47"/>
        <pc:sldMkLst>
          <pc:docMk/>
          <pc:sldMk cId="2016633744" sldId="837"/>
        </pc:sldMkLst>
      </pc:sldChg>
      <pc:sldChg chg="del">
        <pc:chgData name="Pastor Zach Dudenhofer" userId="c4a63011-f6e8-401d-b235-a1891ff3d58e" providerId="ADAL" clId="{09EE7B25-28D2-4472-B9ED-2C3F206D5A0F}" dt="2025-04-12T17:22:12.972" v="767" actId="47"/>
        <pc:sldMkLst>
          <pc:docMk/>
          <pc:sldMk cId="273418968" sldId="838"/>
        </pc:sldMkLst>
      </pc:sldChg>
      <pc:sldChg chg="del">
        <pc:chgData name="Pastor Zach Dudenhofer" userId="c4a63011-f6e8-401d-b235-a1891ff3d58e" providerId="ADAL" clId="{09EE7B25-28D2-4472-B9ED-2C3F206D5A0F}" dt="2025-04-12T17:22:12.972" v="767" actId="47"/>
        <pc:sldMkLst>
          <pc:docMk/>
          <pc:sldMk cId="3915920480" sldId="839"/>
        </pc:sldMkLst>
      </pc:sldChg>
      <pc:sldChg chg="del">
        <pc:chgData name="Pastor Zach Dudenhofer" userId="c4a63011-f6e8-401d-b235-a1891ff3d58e" providerId="ADAL" clId="{09EE7B25-28D2-4472-B9ED-2C3F206D5A0F}" dt="2025-04-12T17:22:12.972" v="767" actId="47"/>
        <pc:sldMkLst>
          <pc:docMk/>
          <pc:sldMk cId="415280702" sldId="840"/>
        </pc:sldMkLst>
      </pc:sldChg>
      <pc:sldChg chg="del">
        <pc:chgData name="Pastor Zach Dudenhofer" userId="c4a63011-f6e8-401d-b235-a1891ff3d58e" providerId="ADAL" clId="{09EE7B25-28D2-4472-B9ED-2C3F206D5A0F}" dt="2025-04-12T17:22:12.972" v="767" actId="47"/>
        <pc:sldMkLst>
          <pc:docMk/>
          <pc:sldMk cId="3932953226" sldId="841"/>
        </pc:sldMkLst>
      </pc:sldChg>
      <pc:sldChg chg="del">
        <pc:chgData name="Pastor Zach Dudenhofer" userId="c4a63011-f6e8-401d-b235-a1891ff3d58e" providerId="ADAL" clId="{09EE7B25-28D2-4472-B9ED-2C3F206D5A0F}" dt="2025-04-12T17:22:12.972" v="767" actId="47"/>
        <pc:sldMkLst>
          <pc:docMk/>
          <pc:sldMk cId="3899000575" sldId="842"/>
        </pc:sldMkLst>
      </pc:sldChg>
      <pc:sldChg chg="del">
        <pc:chgData name="Pastor Zach Dudenhofer" userId="c4a63011-f6e8-401d-b235-a1891ff3d58e" providerId="ADAL" clId="{09EE7B25-28D2-4472-B9ED-2C3F206D5A0F}" dt="2025-04-12T17:22:12.972" v="767" actId="47"/>
        <pc:sldMkLst>
          <pc:docMk/>
          <pc:sldMk cId="2847662885" sldId="843"/>
        </pc:sldMkLst>
      </pc:sldChg>
      <pc:sldChg chg="del">
        <pc:chgData name="Pastor Zach Dudenhofer" userId="c4a63011-f6e8-401d-b235-a1891ff3d58e" providerId="ADAL" clId="{09EE7B25-28D2-4472-B9ED-2C3F206D5A0F}" dt="2025-04-12T17:22:12.972" v="767" actId="47"/>
        <pc:sldMkLst>
          <pc:docMk/>
          <pc:sldMk cId="2477317043" sldId="844"/>
        </pc:sldMkLst>
      </pc:sldChg>
      <pc:sldChg chg="del">
        <pc:chgData name="Pastor Zach Dudenhofer" userId="c4a63011-f6e8-401d-b235-a1891ff3d58e" providerId="ADAL" clId="{09EE7B25-28D2-4472-B9ED-2C3F206D5A0F}" dt="2025-04-12T17:22:12.972" v="767" actId="47"/>
        <pc:sldMkLst>
          <pc:docMk/>
          <pc:sldMk cId="2525878342" sldId="845"/>
        </pc:sldMkLst>
      </pc:sldChg>
      <pc:sldChg chg="del">
        <pc:chgData name="Pastor Zach Dudenhofer" userId="c4a63011-f6e8-401d-b235-a1891ff3d58e" providerId="ADAL" clId="{09EE7B25-28D2-4472-B9ED-2C3F206D5A0F}" dt="2025-04-12T17:22:12.972" v="767" actId="47"/>
        <pc:sldMkLst>
          <pc:docMk/>
          <pc:sldMk cId="2536130258" sldId="846"/>
        </pc:sldMkLst>
      </pc:sldChg>
      <pc:sldChg chg="del">
        <pc:chgData name="Pastor Zach Dudenhofer" userId="c4a63011-f6e8-401d-b235-a1891ff3d58e" providerId="ADAL" clId="{09EE7B25-28D2-4472-B9ED-2C3F206D5A0F}" dt="2025-04-12T17:22:12.972" v="767" actId="47"/>
        <pc:sldMkLst>
          <pc:docMk/>
          <pc:sldMk cId="3084623593" sldId="847"/>
        </pc:sldMkLst>
      </pc:sldChg>
      <pc:sldChg chg="del">
        <pc:chgData name="Pastor Zach Dudenhofer" userId="c4a63011-f6e8-401d-b235-a1891ff3d58e" providerId="ADAL" clId="{09EE7B25-28D2-4472-B9ED-2C3F206D5A0F}" dt="2025-04-12T17:22:12.972" v="767" actId="47"/>
        <pc:sldMkLst>
          <pc:docMk/>
          <pc:sldMk cId="1933277574" sldId="848"/>
        </pc:sldMkLst>
      </pc:sldChg>
      <pc:sldChg chg="del">
        <pc:chgData name="Pastor Zach Dudenhofer" userId="c4a63011-f6e8-401d-b235-a1891ff3d58e" providerId="ADAL" clId="{09EE7B25-28D2-4472-B9ED-2C3F206D5A0F}" dt="2025-04-12T17:22:12.972" v="767" actId="47"/>
        <pc:sldMkLst>
          <pc:docMk/>
          <pc:sldMk cId="2241475489" sldId="849"/>
        </pc:sldMkLst>
      </pc:sldChg>
      <pc:sldChg chg="addSp modSp add mod">
        <pc:chgData name="Pastor Zach Dudenhofer" userId="c4a63011-f6e8-401d-b235-a1891ff3d58e" providerId="ADAL" clId="{09EE7B25-28D2-4472-B9ED-2C3F206D5A0F}" dt="2025-04-12T17:19:42.110" v="636" actId="1035"/>
        <pc:sldMkLst>
          <pc:docMk/>
          <pc:sldMk cId="4052573088" sldId="850"/>
        </pc:sldMkLst>
        <pc:spChg chg="mod">
          <ac:chgData name="Pastor Zach Dudenhofer" userId="c4a63011-f6e8-401d-b235-a1891ff3d58e" providerId="ADAL" clId="{09EE7B25-28D2-4472-B9ED-2C3F206D5A0F}" dt="2025-04-12T17:10:58.706" v="233" actId="20577"/>
          <ac:spMkLst>
            <pc:docMk/>
            <pc:sldMk cId="4052573088" sldId="850"/>
            <ac:spMk id="2" creationId="{9725AC5F-A538-3B8D-AB2A-8E2086C93F5D}"/>
          </ac:spMkLst>
        </pc:spChg>
        <pc:spChg chg="mod">
          <ac:chgData name="Pastor Zach Dudenhofer" userId="c4a63011-f6e8-401d-b235-a1891ff3d58e" providerId="ADAL" clId="{09EE7B25-28D2-4472-B9ED-2C3F206D5A0F}" dt="2025-04-12T17:19:17.430" v="583" actId="255"/>
          <ac:spMkLst>
            <pc:docMk/>
            <pc:sldMk cId="4052573088" sldId="850"/>
            <ac:spMk id="3" creationId="{E0C6A70B-0872-8155-CCE0-3F2601365044}"/>
          </ac:spMkLst>
        </pc:spChg>
        <pc:spChg chg="add mod">
          <ac:chgData name="Pastor Zach Dudenhofer" userId="c4a63011-f6e8-401d-b235-a1891ff3d58e" providerId="ADAL" clId="{09EE7B25-28D2-4472-B9ED-2C3F206D5A0F}" dt="2025-04-12T17:19:42.110" v="636" actId="1035"/>
          <ac:spMkLst>
            <pc:docMk/>
            <pc:sldMk cId="4052573088" sldId="850"/>
            <ac:spMk id="4" creationId="{04D575AC-0DA9-801C-87A5-5221400C347C}"/>
          </ac:spMkLst>
        </pc:spChg>
        <pc:cxnChg chg="add mod">
          <ac:chgData name="Pastor Zach Dudenhofer" userId="c4a63011-f6e8-401d-b235-a1891ff3d58e" providerId="ADAL" clId="{09EE7B25-28D2-4472-B9ED-2C3F206D5A0F}" dt="2025-04-12T17:19:42.110" v="636" actId="1035"/>
          <ac:cxnSpMkLst>
            <pc:docMk/>
            <pc:sldMk cId="4052573088" sldId="850"/>
            <ac:cxnSpMk id="5" creationId="{007FEABC-34B2-A63B-024B-77C0CC300FFE}"/>
          </ac:cxnSpMkLst>
        </pc:cxnChg>
      </pc:sldChg>
      <pc:sldChg chg="modSp add mod">
        <pc:chgData name="Pastor Zach Dudenhofer" userId="c4a63011-f6e8-401d-b235-a1891ff3d58e" providerId="ADAL" clId="{09EE7B25-28D2-4472-B9ED-2C3F206D5A0F}" dt="2025-04-12T17:19:09.420" v="582" actId="255"/>
        <pc:sldMkLst>
          <pc:docMk/>
          <pc:sldMk cId="2326418524" sldId="851"/>
        </pc:sldMkLst>
        <pc:spChg chg="mod">
          <ac:chgData name="Pastor Zach Dudenhofer" userId="c4a63011-f6e8-401d-b235-a1891ff3d58e" providerId="ADAL" clId="{09EE7B25-28D2-4472-B9ED-2C3F206D5A0F}" dt="2025-04-12T17:16:01.474" v="362" actId="20577"/>
          <ac:spMkLst>
            <pc:docMk/>
            <pc:sldMk cId="2326418524" sldId="851"/>
            <ac:spMk id="2" creationId="{9725AC5F-A538-3B8D-AB2A-8E2086C93F5D}"/>
          </ac:spMkLst>
        </pc:spChg>
        <pc:spChg chg="mod">
          <ac:chgData name="Pastor Zach Dudenhofer" userId="c4a63011-f6e8-401d-b235-a1891ff3d58e" providerId="ADAL" clId="{09EE7B25-28D2-4472-B9ED-2C3F206D5A0F}" dt="2025-04-12T17:19:09.420" v="582" actId="255"/>
          <ac:spMkLst>
            <pc:docMk/>
            <pc:sldMk cId="2326418524" sldId="851"/>
            <ac:spMk id="3" creationId="{E0C6A70B-0872-8155-CCE0-3F2601365044}"/>
          </ac:spMkLst>
        </pc:spChg>
        <pc:spChg chg="mod">
          <ac:chgData name="Pastor Zach Dudenhofer" userId="c4a63011-f6e8-401d-b235-a1891ff3d58e" providerId="ADAL" clId="{09EE7B25-28D2-4472-B9ED-2C3F206D5A0F}" dt="2025-04-12T17:16:38.864" v="416" actId="20577"/>
          <ac:spMkLst>
            <pc:docMk/>
            <pc:sldMk cId="2326418524" sldId="851"/>
            <ac:spMk id="4" creationId="{04D575AC-0DA9-801C-87A5-5221400C347C}"/>
          </ac:spMkLst>
        </pc:spChg>
      </pc:sldChg>
      <pc:sldChg chg="modSp add mod">
        <pc:chgData name="Pastor Zach Dudenhofer" userId="c4a63011-f6e8-401d-b235-a1891ff3d58e" providerId="ADAL" clId="{09EE7B25-28D2-4472-B9ED-2C3F206D5A0F}" dt="2025-04-12T17:19:01.183" v="581" actId="20577"/>
        <pc:sldMkLst>
          <pc:docMk/>
          <pc:sldMk cId="124048613" sldId="852"/>
        </pc:sldMkLst>
        <pc:spChg chg="mod">
          <ac:chgData name="Pastor Zach Dudenhofer" userId="c4a63011-f6e8-401d-b235-a1891ff3d58e" providerId="ADAL" clId="{09EE7B25-28D2-4472-B9ED-2C3F206D5A0F}" dt="2025-04-12T17:17:16.895" v="427" actId="20577"/>
          <ac:spMkLst>
            <pc:docMk/>
            <pc:sldMk cId="124048613" sldId="852"/>
            <ac:spMk id="2" creationId="{9725AC5F-A538-3B8D-AB2A-8E2086C93F5D}"/>
          </ac:spMkLst>
        </pc:spChg>
        <pc:spChg chg="mod">
          <ac:chgData name="Pastor Zach Dudenhofer" userId="c4a63011-f6e8-401d-b235-a1891ff3d58e" providerId="ADAL" clId="{09EE7B25-28D2-4472-B9ED-2C3F206D5A0F}" dt="2025-04-12T17:18:45.884" v="548" actId="255"/>
          <ac:spMkLst>
            <pc:docMk/>
            <pc:sldMk cId="124048613" sldId="852"/>
            <ac:spMk id="3" creationId="{E0C6A70B-0872-8155-CCE0-3F2601365044}"/>
          </ac:spMkLst>
        </pc:spChg>
        <pc:spChg chg="mod">
          <ac:chgData name="Pastor Zach Dudenhofer" userId="c4a63011-f6e8-401d-b235-a1891ff3d58e" providerId="ADAL" clId="{09EE7B25-28D2-4472-B9ED-2C3F206D5A0F}" dt="2025-04-12T17:19:01.183" v="581" actId="20577"/>
          <ac:spMkLst>
            <pc:docMk/>
            <pc:sldMk cId="124048613" sldId="852"/>
            <ac:spMk id="4" creationId="{04D575AC-0DA9-801C-87A5-5221400C347C}"/>
          </ac:spMkLst>
        </pc:spChg>
        <pc:cxnChg chg="mod">
          <ac:chgData name="Pastor Zach Dudenhofer" userId="c4a63011-f6e8-401d-b235-a1891ff3d58e" providerId="ADAL" clId="{09EE7B25-28D2-4472-B9ED-2C3F206D5A0F}" dt="2025-04-12T17:18:52.454" v="569" actId="1035"/>
          <ac:cxnSpMkLst>
            <pc:docMk/>
            <pc:sldMk cId="124048613" sldId="852"/>
            <ac:cxnSpMk id="5" creationId="{007FEABC-34B2-A63B-024B-77C0CC300FFE}"/>
          </ac:cxnSpMkLst>
        </pc:cxnChg>
      </pc:sldChg>
      <pc:sldChg chg="modSp add mod">
        <pc:chgData name="Pastor Zach Dudenhofer" userId="c4a63011-f6e8-401d-b235-a1891ff3d58e" providerId="ADAL" clId="{09EE7B25-28D2-4472-B9ED-2C3F206D5A0F}" dt="2025-04-12T17:21:39.631" v="766" actId="20577"/>
        <pc:sldMkLst>
          <pc:docMk/>
          <pc:sldMk cId="1883778803" sldId="853"/>
        </pc:sldMkLst>
        <pc:spChg chg="mod">
          <ac:chgData name="Pastor Zach Dudenhofer" userId="c4a63011-f6e8-401d-b235-a1891ff3d58e" providerId="ADAL" clId="{09EE7B25-28D2-4472-B9ED-2C3F206D5A0F}" dt="2025-04-12T17:20:03.599" v="646" actId="20577"/>
          <ac:spMkLst>
            <pc:docMk/>
            <pc:sldMk cId="1883778803" sldId="853"/>
            <ac:spMk id="2" creationId="{9725AC5F-A538-3B8D-AB2A-8E2086C93F5D}"/>
          </ac:spMkLst>
        </pc:spChg>
        <pc:spChg chg="mod">
          <ac:chgData name="Pastor Zach Dudenhofer" userId="c4a63011-f6e8-401d-b235-a1891ff3d58e" providerId="ADAL" clId="{09EE7B25-28D2-4472-B9ED-2C3F206D5A0F}" dt="2025-04-12T17:20:08.416" v="650" actId="115"/>
          <ac:spMkLst>
            <pc:docMk/>
            <pc:sldMk cId="1883778803" sldId="853"/>
            <ac:spMk id="3" creationId="{E0C6A70B-0872-8155-CCE0-3F2601365044}"/>
          </ac:spMkLst>
        </pc:spChg>
        <pc:spChg chg="mod">
          <ac:chgData name="Pastor Zach Dudenhofer" userId="c4a63011-f6e8-401d-b235-a1891ff3d58e" providerId="ADAL" clId="{09EE7B25-28D2-4472-B9ED-2C3F206D5A0F}" dt="2025-04-12T17:21:39.631" v="766" actId="20577"/>
          <ac:spMkLst>
            <pc:docMk/>
            <pc:sldMk cId="1883778803" sldId="853"/>
            <ac:spMk id="4" creationId="{04D575AC-0DA9-801C-87A5-5221400C347C}"/>
          </ac:spMkLst>
        </pc:spChg>
      </pc:sldChg>
    </pc:docChg>
  </pc:docChgLst>
  <pc:docChgLst>
    <pc:chgData name="Pastor Zach Dudenhofer" userId="c4a63011-f6e8-401d-b235-a1891ff3d58e" providerId="ADAL" clId="{37D0D976-C5ED-49BD-AAB1-4B405B4F5B0C}"/>
    <pc:docChg chg="undo redo custSel addSld delSld modSld sldOrd">
      <pc:chgData name="Pastor Zach Dudenhofer" userId="c4a63011-f6e8-401d-b235-a1891ff3d58e" providerId="ADAL" clId="{37D0D976-C5ED-49BD-AAB1-4B405B4F5B0C}" dt="2025-05-22T20:42:02.194" v="1142" actId="962"/>
      <pc:docMkLst>
        <pc:docMk/>
      </pc:docMkLst>
      <pc:sldChg chg="addSp delSp modSp mod">
        <pc:chgData name="Pastor Zach Dudenhofer" userId="c4a63011-f6e8-401d-b235-a1891ff3d58e" providerId="ADAL" clId="{37D0D976-C5ED-49BD-AAB1-4B405B4F5B0C}" dt="2025-05-22T19:25:25.519" v="6" actId="26606"/>
        <pc:sldMkLst>
          <pc:docMk/>
          <pc:sldMk cId="785318392" sldId="263"/>
        </pc:sldMkLst>
        <pc:spChg chg="add del">
          <ac:chgData name="Pastor Zach Dudenhofer" userId="c4a63011-f6e8-401d-b235-a1891ff3d58e" providerId="ADAL" clId="{37D0D976-C5ED-49BD-AAB1-4B405B4F5B0C}" dt="2025-05-22T19:25:25.519" v="6" actId="26606"/>
          <ac:spMkLst>
            <pc:docMk/>
            <pc:sldMk cId="785318392" sldId="263"/>
            <ac:spMk id="29" creationId="{42A4FC2C-047E-45A5-965D-8E1E3BF09BC6}"/>
          </ac:spMkLst>
        </pc:spChg>
        <pc:spChg chg="add del">
          <ac:chgData name="Pastor Zach Dudenhofer" userId="c4a63011-f6e8-401d-b235-a1891ff3d58e" providerId="ADAL" clId="{37D0D976-C5ED-49BD-AAB1-4B405B4F5B0C}" dt="2025-05-22T19:25:25.516" v="5" actId="26606"/>
          <ac:spMkLst>
            <pc:docMk/>
            <pc:sldMk cId="785318392" sldId="263"/>
            <ac:spMk id="34" creationId="{AB8C311F-7253-4AED-9701-7FC0708C41C7}"/>
          </ac:spMkLst>
        </pc:spChg>
        <pc:spChg chg="add del">
          <ac:chgData name="Pastor Zach Dudenhofer" userId="c4a63011-f6e8-401d-b235-a1891ff3d58e" providerId="ADAL" clId="{37D0D976-C5ED-49BD-AAB1-4B405B4F5B0C}" dt="2025-05-22T19:25:25.516" v="5" actId="26606"/>
          <ac:spMkLst>
            <pc:docMk/>
            <pc:sldMk cId="785318392" sldId="263"/>
            <ac:spMk id="36" creationId="{E2384209-CB15-4CDF-9D31-C44FD9A3F20D}"/>
          </ac:spMkLst>
        </pc:spChg>
        <pc:spChg chg="add del">
          <ac:chgData name="Pastor Zach Dudenhofer" userId="c4a63011-f6e8-401d-b235-a1891ff3d58e" providerId="ADAL" clId="{37D0D976-C5ED-49BD-AAB1-4B405B4F5B0C}" dt="2025-05-22T19:25:25.516" v="5" actId="26606"/>
          <ac:spMkLst>
            <pc:docMk/>
            <pc:sldMk cId="785318392" sldId="263"/>
            <ac:spMk id="38" creationId="{2633B3B5-CC90-43F0-8714-D31D1F3F0209}"/>
          </ac:spMkLst>
        </pc:spChg>
        <pc:spChg chg="add del">
          <ac:chgData name="Pastor Zach Dudenhofer" userId="c4a63011-f6e8-401d-b235-a1891ff3d58e" providerId="ADAL" clId="{37D0D976-C5ED-49BD-AAB1-4B405B4F5B0C}" dt="2025-05-22T19:25:25.516" v="5" actId="26606"/>
          <ac:spMkLst>
            <pc:docMk/>
            <pc:sldMk cId="785318392" sldId="263"/>
            <ac:spMk id="40" creationId="{A8D57A06-A426-446D-B02C-A2DC6B62E45E}"/>
          </ac:spMkLst>
        </pc:spChg>
        <pc:spChg chg="add">
          <ac:chgData name="Pastor Zach Dudenhofer" userId="c4a63011-f6e8-401d-b235-a1891ff3d58e" providerId="ADAL" clId="{37D0D976-C5ED-49BD-AAB1-4B405B4F5B0C}" dt="2025-05-22T19:25:25.519" v="6" actId="26606"/>
          <ac:spMkLst>
            <pc:docMk/>
            <pc:sldMk cId="785318392" sldId="263"/>
            <ac:spMk id="42" creationId="{42A4FC2C-047E-45A5-965D-8E1E3BF09BC6}"/>
          </ac:spMkLst>
        </pc:spChg>
        <pc:picChg chg="add mod">
          <ac:chgData name="Pastor Zach Dudenhofer" userId="c4a63011-f6e8-401d-b235-a1891ff3d58e" providerId="ADAL" clId="{37D0D976-C5ED-49BD-AAB1-4B405B4F5B0C}" dt="2025-05-22T19:25:25.519" v="6" actId="26606"/>
          <ac:picMkLst>
            <pc:docMk/>
            <pc:sldMk cId="785318392" sldId="263"/>
            <ac:picMk id="3" creationId="{6A92FB06-36BD-D41E-5ACC-DC8C44904546}"/>
          </ac:picMkLst>
        </pc:picChg>
        <pc:picChg chg="del">
          <ac:chgData name="Pastor Zach Dudenhofer" userId="c4a63011-f6e8-401d-b235-a1891ff3d58e" providerId="ADAL" clId="{37D0D976-C5ED-49BD-AAB1-4B405B4F5B0C}" dt="2025-05-22T19:25:20.274" v="0" actId="478"/>
          <ac:picMkLst>
            <pc:docMk/>
            <pc:sldMk cId="785318392" sldId="263"/>
            <ac:picMk id="4" creationId="{C8099E3B-7CA2-E3A0-CD7D-8A6FDF523851}"/>
          </ac:picMkLst>
        </pc:picChg>
      </pc:sldChg>
      <pc:sldChg chg="addSp delSp modSp del mod">
        <pc:chgData name="Pastor Zach Dudenhofer" userId="c4a63011-f6e8-401d-b235-a1891ff3d58e" providerId="ADAL" clId="{37D0D976-C5ED-49BD-AAB1-4B405B4F5B0C}" dt="2025-05-22T20:04:10.632" v="536" actId="47"/>
        <pc:sldMkLst>
          <pc:docMk/>
          <pc:sldMk cId="3021919817" sldId="265"/>
        </pc:sldMkLst>
        <pc:spChg chg="mod">
          <ac:chgData name="Pastor Zach Dudenhofer" userId="c4a63011-f6e8-401d-b235-a1891ff3d58e" providerId="ADAL" clId="{37D0D976-C5ED-49BD-AAB1-4B405B4F5B0C}" dt="2025-05-22T19:50:47.096" v="315" actId="1035"/>
          <ac:spMkLst>
            <pc:docMk/>
            <pc:sldMk cId="3021919817" sldId="265"/>
            <ac:spMk id="2" creationId="{9725AC5F-A538-3B8D-AB2A-8E2086C93F5D}"/>
          </ac:spMkLst>
        </pc:spChg>
        <pc:spChg chg="mod">
          <ac:chgData name="Pastor Zach Dudenhofer" userId="c4a63011-f6e8-401d-b235-a1891ff3d58e" providerId="ADAL" clId="{37D0D976-C5ED-49BD-AAB1-4B405B4F5B0C}" dt="2025-05-22T19:50:33.688" v="310" actId="14100"/>
          <ac:spMkLst>
            <pc:docMk/>
            <pc:sldMk cId="3021919817" sldId="265"/>
            <ac:spMk id="3" creationId="{E0C6A70B-0872-8155-CCE0-3F2601365044}"/>
          </ac:spMkLst>
        </pc:spChg>
        <pc:picChg chg="add del mod">
          <ac:chgData name="Pastor Zach Dudenhofer" userId="c4a63011-f6e8-401d-b235-a1891ff3d58e" providerId="ADAL" clId="{37D0D976-C5ED-49BD-AAB1-4B405B4F5B0C}" dt="2025-05-22T19:44:58.322" v="269" actId="478"/>
          <ac:picMkLst>
            <pc:docMk/>
            <pc:sldMk cId="3021919817" sldId="265"/>
            <ac:picMk id="4" creationId="{C3143A0E-B249-582D-2D4C-275A0DA0FC6D}"/>
          </ac:picMkLst>
        </pc:picChg>
        <pc:picChg chg="add del mod">
          <ac:chgData name="Pastor Zach Dudenhofer" userId="c4a63011-f6e8-401d-b235-a1891ff3d58e" providerId="ADAL" clId="{37D0D976-C5ED-49BD-AAB1-4B405B4F5B0C}" dt="2025-05-22T19:45:27.369" v="274" actId="478"/>
          <ac:picMkLst>
            <pc:docMk/>
            <pc:sldMk cId="3021919817" sldId="265"/>
            <ac:picMk id="5" creationId="{6B985B5A-7DD7-9FDD-509E-460C6F4F94D1}"/>
          </ac:picMkLst>
        </pc:picChg>
      </pc:sldChg>
      <pc:sldChg chg="del">
        <pc:chgData name="Pastor Zach Dudenhofer" userId="c4a63011-f6e8-401d-b235-a1891ff3d58e" providerId="ADAL" clId="{37D0D976-C5ED-49BD-AAB1-4B405B4F5B0C}" dt="2025-05-22T19:33:56.131" v="219" actId="47"/>
        <pc:sldMkLst>
          <pc:docMk/>
          <pc:sldMk cId="2386007229" sldId="797"/>
        </pc:sldMkLst>
      </pc:sldChg>
      <pc:sldChg chg="addSp delSp modSp mod">
        <pc:chgData name="Pastor Zach Dudenhofer" userId="c4a63011-f6e8-401d-b235-a1891ff3d58e" providerId="ADAL" clId="{37D0D976-C5ED-49BD-AAB1-4B405B4F5B0C}" dt="2025-05-22T20:40:27.284" v="1127" actId="962"/>
        <pc:sldMkLst>
          <pc:docMk/>
          <pc:sldMk cId="1379877970" sldId="826"/>
        </pc:sldMkLst>
        <pc:picChg chg="del">
          <ac:chgData name="Pastor Zach Dudenhofer" userId="c4a63011-f6e8-401d-b235-a1891ff3d58e" providerId="ADAL" clId="{37D0D976-C5ED-49BD-AAB1-4B405B4F5B0C}" dt="2025-05-22T20:37:29.711" v="1124" actId="478"/>
          <ac:picMkLst>
            <pc:docMk/>
            <pc:sldMk cId="1379877970" sldId="826"/>
            <ac:picMk id="3" creationId="{D898E47C-3A03-7FF7-00AE-8BAD6738F433}"/>
          </ac:picMkLst>
        </pc:picChg>
        <pc:picChg chg="add mod">
          <ac:chgData name="Pastor Zach Dudenhofer" userId="c4a63011-f6e8-401d-b235-a1891ff3d58e" providerId="ADAL" clId="{37D0D976-C5ED-49BD-AAB1-4B405B4F5B0C}" dt="2025-05-22T20:40:27.284" v="1127" actId="962"/>
          <ac:picMkLst>
            <pc:docMk/>
            <pc:sldMk cId="1379877970" sldId="826"/>
            <ac:picMk id="4" creationId="{282E9DF1-AD77-49A6-975F-F5611DDF22A6}"/>
          </ac:picMkLst>
        </pc:picChg>
      </pc:sldChg>
      <pc:sldChg chg="addSp delSp modSp mod">
        <pc:chgData name="Pastor Zach Dudenhofer" userId="c4a63011-f6e8-401d-b235-a1891ff3d58e" providerId="ADAL" clId="{37D0D976-C5ED-49BD-AAB1-4B405B4F5B0C}" dt="2025-05-22T20:04:38.370" v="538"/>
        <pc:sldMkLst>
          <pc:docMk/>
          <pc:sldMk cId="3629570381" sldId="864"/>
        </pc:sldMkLst>
        <pc:picChg chg="add mod">
          <ac:chgData name="Pastor Zach Dudenhofer" userId="c4a63011-f6e8-401d-b235-a1891ff3d58e" providerId="ADAL" clId="{37D0D976-C5ED-49BD-AAB1-4B405B4F5B0C}" dt="2025-05-22T20:04:38.370" v="538"/>
          <ac:picMkLst>
            <pc:docMk/>
            <pc:sldMk cId="3629570381" sldId="864"/>
            <ac:picMk id="2" creationId="{2FEDD2B7-190C-4C48-8E32-4688176F0A21}"/>
          </ac:picMkLst>
        </pc:picChg>
        <pc:picChg chg="del">
          <ac:chgData name="Pastor Zach Dudenhofer" userId="c4a63011-f6e8-401d-b235-a1891ff3d58e" providerId="ADAL" clId="{37D0D976-C5ED-49BD-AAB1-4B405B4F5B0C}" dt="2025-05-22T20:04:33.640" v="537" actId="478"/>
          <ac:picMkLst>
            <pc:docMk/>
            <pc:sldMk cId="3629570381" sldId="864"/>
            <ac:picMk id="4" creationId="{C8099E3B-7CA2-E3A0-CD7D-8A6FDF523851}"/>
          </ac:picMkLst>
        </pc:picChg>
      </pc:sldChg>
      <pc:sldChg chg="del">
        <pc:chgData name="Pastor Zach Dudenhofer" userId="c4a63011-f6e8-401d-b235-a1891ff3d58e" providerId="ADAL" clId="{37D0D976-C5ED-49BD-AAB1-4B405B4F5B0C}" dt="2025-05-22T20:08:14.702" v="627" actId="47"/>
        <pc:sldMkLst>
          <pc:docMk/>
          <pc:sldMk cId="185652198" sldId="865"/>
        </pc:sldMkLst>
      </pc:sldChg>
      <pc:sldChg chg="del">
        <pc:chgData name="Pastor Zach Dudenhofer" userId="c4a63011-f6e8-401d-b235-a1891ff3d58e" providerId="ADAL" clId="{37D0D976-C5ED-49BD-AAB1-4B405B4F5B0C}" dt="2025-05-22T19:33:56.131" v="219" actId="47"/>
        <pc:sldMkLst>
          <pc:docMk/>
          <pc:sldMk cId="248602629" sldId="878"/>
        </pc:sldMkLst>
      </pc:sldChg>
      <pc:sldChg chg="del">
        <pc:chgData name="Pastor Zach Dudenhofer" userId="c4a63011-f6e8-401d-b235-a1891ff3d58e" providerId="ADAL" clId="{37D0D976-C5ED-49BD-AAB1-4B405B4F5B0C}" dt="2025-05-22T19:33:56.131" v="219" actId="47"/>
        <pc:sldMkLst>
          <pc:docMk/>
          <pc:sldMk cId="899642403" sldId="879"/>
        </pc:sldMkLst>
      </pc:sldChg>
      <pc:sldChg chg="del">
        <pc:chgData name="Pastor Zach Dudenhofer" userId="c4a63011-f6e8-401d-b235-a1891ff3d58e" providerId="ADAL" clId="{37D0D976-C5ED-49BD-AAB1-4B405B4F5B0C}" dt="2025-05-22T20:08:14.702" v="627" actId="47"/>
        <pc:sldMkLst>
          <pc:docMk/>
          <pc:sldMk cId="2711636549" sldId="880"/>
        </pc:sldMkLst>
      </pc:sldChg>
      <pc:sldChg chg="del">
        <pc:chgData name="Pastor Zach Dudenhofer" userId="c4a63011-f6e8-401d-b235-a1891ff3d58e" providerId="ADAL" clId="{37D0D976-C5ED-49BD-AAB1-4B405B4F5B0C}" dt="2025-05-22T20:08:14.702" v="627" actId="47"/>
        <pc:sldMkLst>
          <pc:docMk/>
          <pc:sldMk cId="1836511227" sldId="881"/>
        </pc:sldMkLst>
      </pc:sldChg>
      <pc:sldChg chg="del">
        <pc:chgData name="Pastor Zach Dudenhofer" userId="c4a63011-f6e8-401d-b235-a1891ff3d58e" providerId="ADAL" clId="{37D0D976-C5ED-49BD-AAB1-4B405B4F5B0C}" dt="2025-05-22T20:08:14.702" v="627" actId="47"/>
        <pc:sldMkLst>
          <pc:docMk/>
          <pc:sldMk cId="2374928524" sldId="882"/>
        </pc:sldMkLst>
      </pc:sldChg>
      <pc:sldChg chg="del">
        <pc:chgData name="Pastor Zach Dudenhofer" userId="c4a63011-f6e8-401d-b235-a1891ff3d58e" providerId="ADAL" clId="{37D0D976-C5ED-49BD-AAB1-4B405B4F5B0C}" dt="2025-05-22T20:08:14.702" v="627" actId="47"/>
        <pc:sldMkLst>
          <pc:docMk/>
          <pc:sldMk cId="702565945" sldId="883"/>
        </pc:sldMkLst>
      </pc:sldChg>
      <pc:sldChg chg="del">
        <pc:chgData name="Pastor Zach Dudenhofer" userId="c4a63011-f6e8-401d-b235-a1891ff3d58e" providerId="ADAL" clId="{37D0D976-C5ED-49BD-AAB1-4B405B4F5B0C}" dt="2025-05-22T20:08:14.702" v="627" actId="47"/>
        <pc:sldMkLst>
          <pc:docMk/>
          <pc:sldMk cId="59803664" sldId="884"/>
        </pc:sldMkLst>
      </pc:sldChg>
      <pc:sldChg chg="del">
        <pc:chgData name="Pastor Zach Dudenhofer" userId="c4a63011-f6e8-401d-b235-a1891ff3d58e" providerId="ADAL" clId="{37D0D976-C5ED-49BD-AAB1-4B405B4F5B0C}" dt="2025-05-22T20:08:14.702" v="627" actId="47"/>
        <pc:sldMkLst>
          <pc:docMk/>
          <pc:sldMk cId="1965589703" sldId="885"/>
        </pc:sldMkLst>
      </pc:sldChg>
      <pc:sldChg chg="del">
        <pc:chgData name="Pastor Zach Dudenhofer" userId="c4a63011-f6e8-401d-b235-a1891ff3d58e" providerId="ADAL" clId="{37D0D976-C5ED-49BD-AAB1-4B405B4F5B0C}" dt="2025-05-22T20:08:14.702" v="627" actId="47"/>
        <pc:sldMkLst>
          <pc:docMk/>
          <pc:sldMk cId="2077599349" sldId="886"/>
        </pc:sldMkLst>
      </pc:sldChg>
      <pc:sldChg chg="del">
        <pc:chgData name="Pastor Zach Dudenhofer" userId="c4a63011-f6e8-401d-b235-a1891ff3d58e" providerId="ADAL" clId="{37D0D976-C5ED-49BD-AAB1-4B405B4F5B0C}" dt="2025-05-22T20:08:14.702" v="627" actId="47"/>
        <pc:sldMkLst>
          <pc:docMk/>
          <pc:sldMk cId="3010637024" sldId="887"/>
        </pc:sldMkLst>
      </pc:sldChg>
      <pc:sldChg chg="del">
        <pc:chgData name="Pastor Zach Dudenhofer" userId="c4a63011-f6e8-401d-b235-a1891ff3d58e" providerId="ADAL" clId="{37D0D976-C5ED-49BD-AAB1-4B405B4F5B0C}" dt="2025-05-22T20:08:14.702" v="627" actId="47"/>
        <pc:sldMkLst>
          <pc:docMk/>
          <pc:sldMk cId="117298050" sldId="888"/>
        </pc:sldMkLst>
      </pc:sldChg>
      <pc:sldChg chg="del">
        <pc:chgData name="Pastor Zach Dudenhofer" userId="c4a63011-f6e8-401d-b235-a1891ff3d58e" providerId="ADAL" clId="{37D0D976-C5ED-49BD-AAB1-4B405B4F5B0C}" dt="2025-05-22T20:08:14.702" v="627" actId="47"/>
        <pc:sldMkLst>
          <pc:docMk/>
          <pc:sldMk cId="3815348304" sldId="889"/>
        </pc:sldMkLst>
      </pc:sldChg>
      <pc:sldChg chg="del">
        <pc:chgData name="Pastor Zach Dudenhofer" userId="c4a63011-f6e8-401d-b235-a1891ff3d58e" providerId="ADAL" clId="{37D0D976-C5ED-49BD-AAB1-4B405B4F5B0C}" dt="2025-05-22T20:08:14.702" v="627" actId="47"/>
        <pc:sldMkLst>
          <pc:docMk/>
          <pc:sldMk cId="2508665104" sldId="890"/>
        </pc:sldMkLst>
      </pc:sldChg>
      <pc:sldChg chg="del">
        <pc:chgData name="Pastor Zach Dudenhofer" userId="c4a63011-f6e8-401d-b235-a1891ff3d58e" providerId="ADAL" clId="{37D0D976-C5ED-49BD-AAB1-4B405B4F5B0C}" dt="2025-05-22T20:08:14.702" v="627" actId="47"/>
        <pc:sldMkLst>
          <pc:docMk/>
          <pc:sldMk cId="1073857044" sldId="891"/>
        </pc:sldMkLst>
      </pc:sldChg>
      <pc:sldChg chg="del">
        <pc:chgData name="Pastor Zach Dudenhofer" userId="c4a63011-f6e8-401d-b235-a1891ff3d58e" providerId="ADAL" clId="{37D0D976-C5ED-49BD-AAB1-4B405B4F5B0C}" dt="2025-05-22T20:08:14.702" v="627" actId="47"/>
        <pc:sldMkLst>
          <pc:docMk/>
          <pc:sldMk cId="1852645377" sldId="892"/>
        </pc:sldMkLst>
      </pc:sldChg>
      <pc:sldChg chg="del">
        <pc:chgData name="Pastor Zach Dudenhofer" userId="c4a63011-f6e8-401d-b235-a1891ff3d58e" providerId="ADAL" clId="{37D0D976-C5ED-49BD-AAB1-4B405B4F5B0C}" dt="2025-05-22T20:08:14.702" v="627" actId="47"/>
        <pc:sldMkLst>
          <pc:docMk/>
          <pc:sldMk cId="3567423998" sldId="893"/>
        </pc:sldMkLst>
      </pc:sldChg>
      <pc:sldChg chg="del">
        <pc:chgData name="Pastor Zach Dudenhofer" userId="c4a63011-f6e8-401d-b235-a1891ff3d58e" providerId="ADAL" clId="{37D0D976-C5ED-49BD-AAB1-4B405B4F5B0C}" dt="2025-05-22T20:08:14.702" v="627" actId="47"/>
        <pc:sldMkLst>
          <pc:docMk/>
          <pc:sldMk cId="167704912" sldId="894"/>
        </pc:sldMkLst>
      </pc:sldChg>
      <pc:sldChg chg="del">
        <pc:chgData name="Pastor Zach Dudenhofer" userId="c4a63011-f6e8-401d-b235-a1891ff3d58e" providerId="ADAL" clId="{37D0D976-C5ED-49BD-AAB1-4B405B4F5B0C}" dt="2025-05-22T20:08:14.702" v="627" actId="47"/>
        <pc:sldMkLst>
          <pc:docMk/>
          <pc:sldMk cId="1966358804" sldId="895"/>
        </pc:sldMkLst>
      </pc:sldChg>
      <pc:sldChg chg="del">
        <pc:chgData name="Pastor Zach Dudenhofer" userId="c4a63011-f6e8-401d-b235-a1891ff3d58e" providerId="ADAL" clId="{37D0D976-C5ED-49BD-AAB1-4B405B4F5B0C}" dt="2025-05-22T20:08:14.702" v="627" actId="47"/>
        <pc:sldMkLst>
          <pc:docMk/>
          <pc:sldMk cId="3241718279" sldId="896"/>
        </pc:sldMkLst>
      </pc:sldChg>
      <pc:sldChg chg="del">
        <pc:chgData name="Pastor Zach Dudenhofer" userId="c4a63011-f6e8-401d-b235-a1891ff3d58e" providerId="ADAL" clId="{37D0D976-C5ED-49BD-AAB1-4B405B4F5B0C}" dt="2025-05-22T20:08:14.702" v="627" actId="47"/>
        <pc:sldMkLst>
          <pc:docMk/>
          <pc:sldMk cId="2077738812" sldId="897"/>
        </pc:sldMkLst>
      </pc:sldChg>
      <pc:sldChg chg="del">
        <pc:chgData name="Pastor Zach Dudenhofer" userId="c4a63011-f6e8-401d-b235-a1891ff3d58e" providerId="ADAL" clId="{37D0D976-C5ED-49BD-AAB1-4B405B4F5B0C}" dt="2025-05-22T20:08:14.702" v="627" actId="47"/>
        <pc:sldMkLst>
          <pc:docMk/>
          <pc:sldMk cId="1254164698" sldId="898"/>
        </pc:sldMkLst>
      </pc:sldChg>
      <pc:sldChg chg="del">
        <pc:chgData name="Pastor Zach Dudenhofer" userId="c4a63011-f6e8-401d-b235-a1891ff3d58e" providerId="ADAL" clId="{37D0D976-C5ED-49BD-AAB1-4B405B4F5B0C}" dt="2025-05-22T20:08:14.702" v="627" actId="47"/>
        <pc:sldMkLst>
          <pc:docMk/>
          <pc:sldMk cId="2831872261" sldId="899"/>
        </pc:sldMkLst>
      </pc:sldChg>
      <pc:sldChg chg="del">
        <pc:chgData name="Pastor Zach Dudenhofer" userId="c4a63011-f6e8-401d-b235-a1891ff3d58e" providerId="ADAL" clId="{37D0D976-C5ED-49BD-AAB1-4B405B4F5B0C}" dt="2025-05-22T20:08:14.702" v="627" actId="47"/>
        <pc:sldMkLst>
          <pc:docMk/>
          <pc:sldMk cId="2960608981" sldId="900"/>
        </pc:sldMkLst>
      </pc:sldChg>
      <pc:sldChg chg="modSp new mod">
        <pc:chgData name="Pastor Zach Dudenhofer" userId="c4a63011-f6e8-401d-b235-a1891ff3d58e" providerId="ADAL" clId="{37D0D976-C5ED-49BD-AAB1-4B405B4F5B0C}" dt="2025-05-22T19:45:33.531" v="275" actId="207"/>
        <pc:sldMkLst>
          <pc:docMk/>
          <pc:sldMk cId="318598435" sldId="901"/>
        </pc:sldMkLst>
        <pc:spChg chg="mod">
          <ac:chgData name="Pastor Zach Dudenhofer" userId="c4a63011-f6e8-401d-b235-a1891ff3d58e" providerId="ADAL" clId="{37D0D976-C5ED-49BD-AAB1-4B405B4F5B0C}" dt="2025-05-22T19:45:33.531" v="275" actId="207"/>
          <ac:spMkLst>
            <pc:docMk/>
            <pc:sldMk cId="318598435" sldId="901"/>
            <ac:spMk id="2" creationId="{271338D3-A03F-C3BE-2F4D-71DE6FAC63B8}"/>
          </ac:spMkLst>
        </pc:spChg>
        <pc:spChg chg="mod">
          <ac:chgData name="Pastor Zach Dudenhofer" userId="c4a63011-f6e8-401d-b235-a1891ff3d58e" providerId="ADAL" clId="{37D0D976-C5ED-49BD-AAB1-4B405B4F5B0C}" dt="2025-05-22T19:33:19.479" v="218" actId="255"/>
          <ac:spMkLst>
            <pc:docMk/>
            <pc:sldMk cId="318598435" sldId="901"/>
            <ac:spMk id="3" creationId="{8ADBD640-4AB3-9416-0A8D-67E8F943F061}"/>
          </ac:spMkLst>
        </pc:spChg>
      </pc:sldChg>
      <pc:sldChg chg="add del">
        <pc:chgData name="Pastor Zach Dudenhofer" userId="c4a63011-f6e8-401d-b235-a1891ff3d58e" providerId="ADAL" clId="{37D0D976-C5ED-49BD-AAB1-4B405B4F5B0C}" dt="2025-05-22T20:04:10.632" v="536" actId="47"/>
        <pc:sldMkLst>
          <pc:docMk/>
          <pc:sldMk cId="1448562669" sldId="902"/>
        </pc:sldMkLst>
      </pc:sldChg>
      <pc:sldChg chg="modSp add mod">
        <pc:chgData name="Pastor Zach Dudenhofer" userId="c4a63011-f6e8-401d-b235-a1891ff3d58e" providerId="ADAL" clId="{37D0D976-C5ED-49BD-AAB1-4B405B4F5B0C}" dt="2025-05-22T20:02:42.674" v="525" actId="403"/>
        <pc:sldMkLst>
          <pc:docMk/>
          <pc:sldMk cId="3439864946" sldId="903"/>
        </pc:sldMkLst>
        <pc:spChg chg="mod">
          <ac:chgData name="Pastor Zach Dudenhofer" userId="c4a63011-f6e8-401d-b235-a1891ff3d58e" providerId="ADAL" clId="{37D0D976-C5ED-49BD-AAB1-4B405B4F5B0C}" dt="2025-05-22T20:01:59.718" v="518" actId="1076"/>
          <ac:spMkLst>
            <pc:docMk/>
            <pc:sldMk cId="3439864946" sldId="903"/>
            <ac:spMk id="2" creationId="{271338D3-A03F-C3BE-2F4D-71DE6FAC63B8}"/>
          </ac:spMkLst>
        </pc:spChg>
        <pc:spChg chg="mod">
          <ac:chgData name="Pastor Zach Dudenhofer" userId="c4a63011-f6e8-401d-b235-a1891ff3d58e" providerId="ADAL" clId="{37D0D976-C5ED-49BD-AAB1-4B405B4F5B0C}" dt="2025-05-22T20:02:42.674" v="525" actId="403"/>
          <ac:spMkLst>
            <pc:docMk/>
            <pc:sldMk cId="3439864946" sldId="903"/>
            <ac:spMk id="3" creationId="{8ADBD640-4AB3-9416-0A8D-67E8F943F061}"/>
          </ac:spMkLst>
        </pc:spChg>
      </pc:sldChg>
      <pc:sldChg chg="modSp add mod ord">
        <pc:chgData name="Pastor Zach Dudenhofer" userId="c4a63011-f6e8-401d-b235-a1891ff3d58e" providerId="ADAL" clId="{37D0D976-C5ED-49BD-AAB1-4B405B4F5B0C}" dt="2025-05-22T20:01:55.750" v="517" actId="1076"/>
        <pc:sldMkLst>
          <pc:docMk/>
          <pc:sldMk cId="2179666102" sldId="904"/>
        </pc:sldMkLst>
        <pc:spChg chg="mod">
          <ac:chgData name="Pastor Zach Dudenhofer" userId="c4a63011-f6e8-401d-b235-a1891ff3d58e" providerId="ADAL" clId="{37D0D976-C5ED-49BD-AAB1-4B405B4F5B0C}" dt="2025-05-22T20:01:52.586" v="516" actId="1076"/>
          <ac:spMkLst>
            <pc:docMk/>
            <pc:sldMk cId="2179666102" sldId="904"/>
            <ac:spMk id="2" creationId="{271338D3-A03F-C3BE-2F4D-71DE6FAC63B8}"/>
          </ac:spMkLst>
        </pc:spChg>
        <pc:spChg chg="mod">
          <ac:chgData name="Pastor Zach Dudenhofer" userId="c4a63011-f6e8-401d-b235-a1891ff3d58e" providerId="ADAL" clId="{37D0D976-C5ED-49BD-AAB1-4B405B4F5B0C}" dt="2025-05-22T20:01:55.750" v="517" actId="1076"/>
          <ac:spMkLst>
            <pc:docMk/>
            <pc:sldMk cId="2179666102" sldId="904"/>
            <ac:spMk id="3" creationId="{8ADBD640-4AB3-9416-0A8D-67E8F943F061}"/>
          </ac:spMkLst>
        </pc:spChg>
      </pc:sldChg>
      <pc:sldChg chg="modSp add mod">
        <pc:chgData name="Pastor Zach Dudenhofer" userId="c4a63011-f6e8-401d-b235-a1891ff3d58e" providerId="ADAL" clId="{37D0D976-C5ED-49BD-AAB1-4B405B4F5B0C}" dt="2025-05-22T20:03:37.952" v="535" actId="20577"/>
        <pc:sldMkLst>
          <pc:docMk/>
          <pc:sldMk cId="2298285217" sldId="905"/>
        </pc:sldMkLst>
        <pc:spChg chg="mod">
          <ac:chgData name="Pastor Zach Dudenhofer" userId="c4a63011-f6e8-401d-b235-a1891ff3d58e" providerId="ADAL" clId="{37D0D976-C5ED-49BD-AAB1-4B405B4F5B0C}" dt="2025-05-22T20:03:37.952" v="535" actId="20577"/>
          <ac:spMkLst>
            <pc:docMk/>
            <pc:sldMk cId="2298285217" sldId="905"/>
            <ac:spMk id="2" creationId="{271338D3-A03F-C3BE-2F4D-71DE6FAC63B8}"/>
          </ac:spMkLst>
        </pc:spChg>
        <pc:spChg chg="mod">
          <ac:chgData name="Pastor Zach Dudenhofer" userId="c4a63011-f6e8-401d-b235-a1891ff3d58e" providerId="ADAL" clId="{37D0D976-C5ED-49BD-AAB1-4B405B4F5B0C}" dt="2025-05-22T20:02:23.838" v="523" actId="255"/>
          <ac:spMkLst>
            <pc:docMk/>
            <pc:sldMk cId="2298285217" sldId="905"/>
            <ac:spMk id="3" creationId="{8ADBD640-4AB3-9416-0A8D-67E8F943F061}"/>
          </ac:spMkLst>
        </pc:spChg>
      </pc:sldChg>
      <pc:sldChg chg="addSp delSp modSp add mod ord">
        <pc:chgData name="Pastor Zach Dudenhofer" userId="c4a63011-f6e8-401d-b235-a1891ff3d58e" providerId="ADAL" clId="{37D0D976-C5ED-49BD-AAB1-4B405B4F5B0C}" dt="2025-05-22T20:12:10.919" v="685"/>
        <pc:sldMkLst>
          <pc:docMk/>
          <pc:sldMk cId="934080770" sldId="906"/>
        </pc:sldMkLst>
        <pc:spChg chg="mod">
          <ac:chgData name="Pastor Zach Dudenhofer" userId="c4a63011-f6e8-401d-b235-a1891ff3d58e" providerId="ADAL" clId="{37D0D976-C5ED-49BD-AAB1-4B405B4F5B0C}" dt="2025-05-22T20:05:16.755" v="541" actId="115"/>
          <ac:spMkLst>
            <pc:docMk/>
            <pc:sldMk cId="934080770" sldId="906"/>
            <ac:spMk id="3" creationId="{8ADBD640-4AB3-9416-0A8D-67E8F943F061}"/>
          </ac:spMkLst>
        </pc:spChg>
        <pc:spChg chg="add mod">
          <ac:chgData name="Pastor Zach Dudenhofer" userId="c4a63011-f6e8-401d-b235-a1891ff3d58e" providerId="ADAL" clId="{37D0D976-C5ED-49BD-AAB1-4B405B4F5B0C}" dt="2025-05-22T20:07:21.514" v="626" actId="20577"/>
          <ac:spMkLst>
            <pc:docMk/>
            <pc:sldMk cId="934080770" sldId="906"/>
            <ac:spMk id="4" creationId="{C0D6ED88-D681-35ED-B036-A486F597FB4B}"/>
          </ac:spMkLst>
        </pc:spChg>
        <pc:picChg chg="add del mod">
          <ac:chgData name="Pastor Zach Dudenhofer" userId="c4a63011-f6e8-401d-b235-a1891ff3d58e" providerId="ADAL" clId="{37D0D976-C5ED-49BD-AAB1-4B405B4F5B0C}" dt="2025-05-22T20:06:28.998" v="547" actId="478"/>
          <ac:picMkLst>
            <pc:docMk/>
            <pc:sldMk cId="934080770" sldId="906"/>
            <ac:picMk id="6" creationId="{C2EB893C-B738-8C95-6471-E7BE8FC730F7}"/>
          </ac:picMkLst>
        </pc:picChg>
        <pc:cxnChg chg="add mod">
          <ac:chgData name="Pastor Zach Dudenhofer" userId="c4a63011-f6e8-401d-b235-a1891ff3d58e" providerId="ADAL" clId="{37D0D976-C5ED-49BD-AAB1-4B405B4F5B0C}" dt="2025-05-22T20:06:26.458" v="546" actId="208"/>
          <ac:cxnSpMkLst>
            <pc:docMk/>
            <pc:sldMk cId="934080770" sldId="906"/>
            <ac:cxnSpMk id="5" creationId="{DBF3DC04-BCE1-9E1C-C8F6-A560833A5802}"/>
          </ac:cxnSpMkLst>
        </pc:cxnChg>
      </pc:sldChg>
      <pc:sldChg chg="modSp add mod">
        <pc:chgData name="Pastor Zach Dudenhofer" userId="c4a63011-f6e8-401d-b235-a1891ff3d58e" providerId="ADAL" clId="{37D0D976-C5ED-49BD-AAB1-4B405B4F5B0C}" dt="2025-05-22T20:09:49.366" v="676" actId="115"/>
        <pc:sldMkLst>
          <pc:docMk/>
          <pc:sldMk cId="3682451734" sldId="907"/>
        </pc:sldMkLst>
        <pc:spChg chg="mod">
          <ac:chgData name="Pastor Zach Dudenhofer" userId="c4a63011-f6e8-401d-b235-a1891ff3d58e" providerId="ADAL" clId="{37D0D976-C5ED-49BD-AAB1-4B405B4F5B0C}" dt="2025-05-22T20:09:29.411" v="674" actId="27636"/>
          <ac:spMkLst>
            <pc:docMk/>
            <pc:sldMk cId="3682451734" sldId="907"/>
            <ac:spMk id="2" creationId="{271338D3-A03F-C3BE-2F4D-71DE6FAC63B8}"/>
          </ac:spMkLst>
        </pc:spChg>
        <pc:spChg chg="mod">
          <ac:chgData name="Pastor Zach Dudenhofer" userId="c4a63011-f6e8-401d-b235-a1891ff3d58e" providerId="ADAL" clId="{37D0D976-C5ED-49BD-AAB1-4B405B4F5B0C}" dt="2025-05-22T20:09:49.366" v="676" actId="115"/>
          <ac:spMkLst>
            <pc:docMk/>
            <pc:sldMk cId="3682451734" sldId="907"/>
            <ac:spMk id="3" creationId="{8ADBD640-4AB3-9416-0A8D-67E8F943F061}"/>
          </ac:spMkLst>
        </pc:spChg>
      </pc:sldChg>
      <pc:sldChg chg="add del">
        <pc:chgData name="Pastor Zach Dudenhofer" userId="c4a63011-f6e8-401d-b235-a1891ff3d58e" providerId="ADAL" clId="{37D0D976-C5ED-49BD-AAB1-4B405B4F5B0C}" dt="2025-05-22T20:08:51.535" v="629" actId="47"/>
        <pc:sldMkLst>
          <pc:docMk/>
          <pc:sldMk cId="4144956323" sldId="907"/>
        </pc:sldMkLst>
      </pc:sldChg>
      <pc:sldChg chg="modSp add del mod">
        <pc:chgData name="Pastor Zach Dudenhofer" userId="c4a63011-f6e8-401d-b235-a1891ff3d58e" providerId="ADAL" clId="{37D0D976-C5ED-49BD-AAB1-4B405B4F5B0C}" dt="2025-05-22T20:27:07.614" v="864" actId="47"/>
        <pc:sldMkLst>
          <pc:docMk/>
          <pc:sldMk cId="4003879114" sldId="908"/>
        </pc:sldMkLst>
        <pc:spChg chg="mod">
          <ac:chgData name="Pastor Zach Dudenhofer" userId="c4a63011-f6e8-401d-b235-a1891ff3d58e" providerId="ADAL" clId="{37D0D976-C5ED-49BD-AAB1-4B405B4F5B0C}" dt="2025-05-22T20:11:24.206" v="681" actId="115"/>
          <ac:spMkLst>
            <pc:docMk/>
            <pc:sldMk cId="4003879114" sldId="908"/>
            <ac:spMk id="3" creationId="{8ADBD640-4AB3-9416-0A8D-67E8F943F061}"/>
          </ac:spMkLst>
        </pc:spChg>
      </pc:sldChg>
      <pc:sldChg chg="modSp add mod">
        <pc:chgData name="Pastor Zach Dudenhofer" userId="c4a63011-f6e8-401d-b235-a1891ff3d58e" providerId="ADAL" clId="{37D0D976-C5ED-49BD-AAB1-4B405B4F5B0C}" dt="2025-05-22T20:27:19.524" v="885" actId="20577"/>
        <pc:sldMkLst>
          <pc:docMk/>
          <pc:sldMk cId="1059588038" sldId="909"/>
        </pc:sldMkLst>
        <pc:spChg chg="mod">
          <ac:chgData name="Pastor Zach Dudenhofer" userId="c4a63011-f6e8-401d-b235-a1891ff3d58e" providerId="ADAL" clId="{37D0D976-C5ED-49BD-AAB1-4B405B4F5B0C}" dt="2025-05-22T20:27:19.524" v="885" actId="20577"/>
          <ac:spMkLst>
            <pc:docMk/>
            <pc:sldMk cId="1059588038" sldId="909"/>
            <ac:spMk id="2" creationId="{271338D3-A03F-C3BE-2F4D-71DE6FAC63B8}"/>
          </ac:spMkLst>
        </pc:spChg>
        <pc:spChg chg="mod">
          <ac:chgData name="Pastor Zach Dudenhofer" userId="c4a63011-f6e8-401d-b235-a1891ff3d58e" providerId="ADAL" clId="{37D0D976-C5ED-49BD-AAB1-4B405B4F5B0C}" dt="2025-05-22T20:12:28.917" v="690" actId="115"/>
          <ac:spMkLst>
            <pc:docMk/>
            <pc:sldMk cId="1059588038" sldId="909"/>
            <ac:spMk id="3" creationId="{8ADBD640-4AB3-9416-0A8D-67E8F943F061}"/>
          </ac:spMkLst>
        </pc:spChg>
        <pc:spChg chg="mod">
          <ac:chgData name="Pastor Zach Dudenhofer" userId="c4a63011-f6e8-401d-b235-a1891ff3d58e" providerId="ADAL" clId="{37D0D976-C5ED-49BD-AAB1-4B405B4F5B0C}" dt="2025-05-22T20:17:12.892" v="751" actId="20577"/>
          <ac:spMkLst>
            <pc:docMk/>
            <pc:sldMk cId="1059588038" sldId="909"/>
            <ac:spMk id="4" creationId="{C0D6ED88-D681-35ED-B036-A486F597FB4B}"/>
          </ac:spMkLst>
        </pc:spChg>
      </pc:sldChg>
      <pc:sldChg chg="addSp modSp add mod">
        <pc:chgData name="Pastor Zach Dudenhofer" userId="c4a63011-f6e8-401d-b235-a1891ff3d58e" providerId="ADAL" clId="{37D0D976-C5ED-49BD-AAB1-4B405B4F5B0C}" dt="2025-05-22T20:22:20.472" v="856" actId="1036"/>
        <pc:sldMkLst>
          <pc:docMk/>
          <pc:sldMk cId="1555793796" sldId="910"/>
        </pc:sldMkLst>
        <pc:spChg chg="add mod">
          <ac:chgData name="Pastor Zach Dudenhofer" userId="c4a63011-f6e8-401d-b235-a1891ff3d58e" providerId="ADAL" clId="{37D0D976-C5ED-49BD-AAB1-4B405B4F5B0C}" dt="2025-05-22T20:22:20.472" v="856" actId="1036"/>
          <ac:spMkLst>
            <pc:docMk/>
            <pc:sldMk cId="1555793796" sldId="910"/>
            <ac:spMk id="4" creationId="{1C0E3042-3C12-7266-0701-DB1633891334}"/>
          </ac:spMkLst>
        </pc:spChg>
        <pc:cxnChg chg="add mod">
          <ac:chgData name="Pastor Zach Dudenhofer" userId="c4a63011-f6e8-401d-b235-a1891ff3d58e" providerId="ADAL" clId="{37D0D976-C5ED-49BD-AAB1-4B405B4F5B0C}" dt="2025-05-22T20:22:20.472" v="856" actId="1036"/>
          <ac:cxnSpMkLst>
            <pc:docMk/>
            <pc:sldMk cId="1555793796" sldId="910"/>
            <ac:cxnSpMk id="5" creationId="{003AD864-BB5C-809B-1666-213678AD5B7B}"/>
          </ac:cxnSpMkLst>
        </pc:cxnChg>
      </pc:sldChg>
      <pc:sldChg chg="addSp modSp add mod">
        <pc:chgData name="Pastor Zach Dudenhofer" userId="c4a63011-f6e8-401d-b235-a1891ff3d58e" providerId="ADAL" clId="{37D0D976-C5ED-49BD-AAB1-4B405B4F5B0C}" dt="2025-05-22T20:28:33.977" v="972" actId="20577"/>
        <pc:sldMkLst>
          <pc:docMk/>
          <pc:sldMk cId="3856555216" sldId="911"/>
        </pc:sldMkLst>
        <pc:spChg chg="mod">
          <ac:chgData name="Pastor Zach Dudenhofer" userId="c4a63011-f6e8-401d-b235-a1891ff3d58e" providerId="ADAL" clId="{37D0D976-C5ED-49BD-AAB1-4B405B4F5B0C}" dt="2025-05-22T20:27:44.229" v="913" actId="20577"/>
          <ac:spMkLst>
            <pc:docMk/>
            <pc:sldMk cId="3856555216" sldId="911"/>
            <ac:spMk id="2" creationId="{271338D3-A03F-C3BE-2F4D-71DE6FAC63B8}"/>
          </ac:spMkLst>
        </pc:spChg>
        <pc:spChg chg="mod">
          <ac:chgData name="Pastor Zach Dudenhofer" userId="c4a63011-f6e8-401d-b235-a1891ff3d58e" providerId="ADAL" clId="{37D0D976-C5ED-49BD-AAB1-4B405B4F5B0C}" dt="2025-05-22T20:26:23.095" v="863" actId="255"/>
          <ac:spMkLst>
            <pc:docMk/>
            <pc:sldMk cId="3856555216" sldId="911"/>
            <ac:spMk id="3" creationId="{8ADBD640-4AB3-9416-0A8D-67E8F943F061}"/>
          </ac:spMkLst>
        </pc:spChg>
        <pc:spChg chg="add mod">
          <ac:chgData name="Pastor Zach Dudenhofer" userId="c4a63011-f6e8-401d-b235-a1891ff3d58e" providerId="ADAL" clId="{37D0D976-C5ED-49BD-AAB1-4B405B4F5B0C}" dt="2025-05-22T20:28:33.977" v="972" actId="20577"/>
          <ac:spMkLst>
            <pc:docMk/>
            <pc:sldMk cId="3856555216" sldId="911"/>
            <ac:spMk id="4" creationId="{639FDCA9-A315-F383-82BD-F765B7EC06F0}"/>
          </ac:spMkLst>
        </pc:spChg>
        <pc:cxnChg chg="add mod">
          <ac:chgData name="Pastor Zach Dudenhofer" userId="c4a63011-f6e8-401d-b235-a1891ff3d58e" providerId="ADAL" clId="{37D0D976-C5ED-49BD-AAB1-4B405B4F5B0C}" dt="2025-05-22T20:25:49.800" v="860"/>
          <ac:cxnSpMkLst>
            <pc:docMk/>
            <pc:sldMk cId="3856555216" sldId="911"/>
            <ac:cxnSpMk id="5" creationId="{AD4015D5-E9C7-D62C-4498-60A618EEED1F}"/>
          </ac:cxnSpMkLst>
        </pc:cxnChg>
      </pc:sldChg>
      <pc:sldChg chg="modSp add mod">
        <pc:chgData name="Pastor Zach Dudenhofer" userId="c4a63011-f6e8-401d-b235-a1891ff3d58e" providerId="ADAL" clId="{37D0D976-C5ED-49BD-AAB1-4B405B4F5B0C}" dt="2025-05-22T20:31:26.441" v="1038" actId="20577"/>
        <pc:sldMkLst>
          <pc:docMk/>
          <pc:sldMk cId="4128901676" sldId="912"/>
        </pc:sldMkLst>
        <pc:spChg chg="mod">
          <ac:chgData name="Pastor Zach Dudenhofer" userId="c4a63011-f6e8-401d-b235-a1891ff3d58e" providerId="ADAL" clId="{37D0D976-C5ED-49BD-AAB1-4B405B4F5B0C}" dt="2025-05-22T20:29:45.190" v="982" actId="20577"/>
          <ac:spMkLst>
            <pc:docMk/>
            <pc:sldMk cId="4128901676" sldId="912"/>
            <ac:spMk id="2" creationId="{271338D3-A03F-C3BE-2F4D-71DE6FAC63B8}"/>
          </ac:spMkLst>
        </pc:spChg>
        <pc:spChg chg="mod">
          <ac:chgData name="Pastor Zach Dudenhofer" userId="c4a63011-f6e8-401d-b235-a1891ff3d58e" providerId="ADAL" clId="{37D0D976-C5ED-49BD-AAB1-4B405B4F5B0C}" dt="2025-05-22T20:30:10.756" v="987" actId="207"/>
          <ac:spMkLst>
            <pc:docMk/>
            <pc:sldMk cId="4128901676" sldId="912"/>
            <ac:spMk id="3" creationId="{8ADBD640-4AB3-9416-0A8D-67E8F943F061}"/>
          </ac:spMkLst>
        </pc:spChg>
        <pc:spChg chg="mod">
          <ac:chgData name="Pastor Zach Dudenhofer" userId="c4a63011-f6e8-401d-b235-a1891ff3d58e" providerId="ADAL" clId="{37D0D976-C5ED-49BD-AAB1-4B405B4F5B0C}" dt="2025-05-22T20:31:26.441" v="1038" actId="20577"/>
          <ac:spMkLst>
            <pc:docMk/>
            <pc:sldMk cId="4128901676" sldId="912"/>
            <ac:spMk id="4" creationId="{639FDCA9-A315-F383-82BD-F765B7EC06F0}"/>
          </ac:spMkLst>
        </pc:spChg>
      </pc:sldChg>
      <pc:sldChg chg="modSp add mod">
        <pc:chgData name="Pastor Zach Dudenhofer" userId="c4a63011-f6e8-401d-b235-a1891ff3d58e" providerId="ADAL" clId="{37D0D976-C5ED-49BD-AAB1-4B405B4F5B0C}" dt="2025-05-22T20:37:24.942" v="1123" actId="20577"/>
        <pc:sldMkLst>
          <pc:docMk/>
          <pc:sldMk cId="2983659707" sldId="913"/>
        </pc:sldMkLst>
        <pc:spChg chg="mod">
          <ac:chgData name="Pastor Zach Dudenhofer" userId="c4a63011-f6e8-401d-b235-a1891ff3d58e" providerId="ADAL" clId="{37D0D976-C5ED-49BD-AAB1-4B405B4F5B0C}" dt="2025-05-22T20:32:22.848" v="1045" actId="20577"/>
          <ac:spMkLst>
            <pc:docMk/>
            <pc:sldMk cId="2983659707" sldId="913"/>
            <ac:spMk id="2" creationId="{271338D3-A03F-C3BE-2F4D-71DE6FAC63B8}"/>
          </ac:spMkLst>
        </pc:spChg>
        <pc:spChg chg="mod">
          <ac:chgData name="Pastor Zach Dudenhofer" userId="c4a63011-f6e8-401d-b235-a1891ff3d58e" providerId="ADAL" clId="{37D0D976-C5ED-49BD-AAB1-4B405B4F5B0C}" dt="2025-05-22T20:35:56.845" v="1054" actId="207"/>
          <ac:spMkLst>
            <pc:docMk/>
            <pc:sldMk cId="2983659707" sldId="913"/>
            <ac:spMk id="3" creationId="{8ADBD640-4AB3-9416-0A8D-67E8F943F061}"/>
          </ac:spMkLst>
        </pc:spChg>
        <pc:spChg chg="mod">
          <ac:chgData name="Pastor Zach Dudenhofer" userId="c4a63011-f6e8-401d-b235-a1891ff3d58e" providerId="ADAL" clId="{37D0D976-C5ED-49BD-AAB1-4B405B4F5B0C}" dt="2025-05-22T20:37:24.942" v="1123" actId="20577"/>
          <ac:spMkLst>
            <pc:docMk/>
            <pc:sldMk cId="2983659707" sldId="913"/>
            <ac:spMk id="4" creationId="{639FDCA9-A315-F383-82BD-F765B7EC06F0}"/>
          </ac:spMkLst>
        </pc:spChg>
      </pc:sldChg>
      <pc:sldChg chg="addSp modSp new mod">
        <pc:chgData name="Pastor Zach Dudenhofer" userId="c4a63011-f6e8-401d-b235-a1891ff3d58e" providerId="ADAL" clId="{37D0D976-C5ED-49BD-AAB1-4B405B4F5B0C}" dt="2025-05-22T20:40:53.725" v="1131" actId="962"/>
        <pc:sldMkLst>
          <pc:docMk/>
          <pc:sldMk cId="238132469" sldId="914"/>
        </pc:sldMkLst>
        <pc:picChg chg="add mod">
          <ac:chgData name="Pastor Zach Dudenhofer" userId="c4a63011-f6e8-401d-b235-a1891ff3d58e" providerId="ADAL" clId="{37D0D976-C5ED-49BD-AAB1-4B405B4F5B0C}" dt="2025-05-22T20:40:53.725" v="1131" actId="962"/>
          <ac:picMkLst>
            <pc:docMk/>
            <pc:sldMk cId="238132469" sldId="914"/>
            <ac:picMk id="3" creationId="{658180B9-87C7-7EF4-A40C-1463CA1754A7}"/>
          </ac:picMkLst>
        </pc:picChg>
      </pc:sldChg>
      <pc:sldChg chg="addSp modSp new mod">
        <pc:chgData name="Pastor Zach Dudenhofer" userId="c4a63011-f6e8-401d-b235-a1891ff3d58e" providerId="ADAL" clId="{37D0D976-C5ED-49BD-AAB1-4B405B4F5B0C}" dt="2025-05-22T20:41:15.298" v="1134" actId="27614"/>
        <pc:sldMkLst>
          <pc:docMk/>
          <pc:sldMk cId="961671646" sldId="915"/>
        </pc:sldMkLst>
        <pc:picChg chg="add mod">
          <ac:chgData name="Pastor Zach Dudenhofer" userId="c4a63011-f6e8-401d-b235-a1891ff3d58e" providerId="ADAL" clId="{37D0D976-C5ED-49BD-AAB1-4B405B4F5B0C}" dt="2025-05-22T20:41:15.298" v="1134" actId="27614"/>
          <ac:picMkLst>
            <pc:docMk/>
            <pc:sldMk cId="961671646" sldId="915"/>
            <ac:picMk id="3" creationId="{267F31DC-78A4-3FB2-B5B3-0A1E17F0FAF1}"/>
          </ac:picMkLst>
        </pc:picChg>
      </pc:sldChg>
      <pc:sldChg chg="addSp modSp new mod">
        <pc:chgData name="Pastor Zach Dudenhofer" userId="c4a63011-f6e8-401d-b235-a1891ff3d58e" providerId="ADAL" clId="{37D0D976-C5ED-49BD-AAB1-4B405B4F5B0C}" dt="2025-05-22T20:41:34.414" v="1138" actId="962"/>
        <pc:sldMkLst>
          <pc:docMk/>
          <pc:sldMk cId="1792685719" sldId="916"/>
        </pc:sldMkLst>
        <pc:picChg chg="add mod">
          <ac:chgData name="Pastor Zach Dudenhofer" userId="c4a63011-f6e8-401d-b235-a1891ff3d58e" providerId="ADAL" clId="{37D0D976-C5ED-49BD-AAB1-4B405B4F5B0C}" dt="2025-05-22T20:41:34.414" v="1138" actId="962"/>
          <ac:picMkLst>
            <pc:docMk/>
            <pc:sldMk cId="1792685719" sldId="916"/>
            <ac:picMk id="3" creationId="{1D2E2AB4-6EE6-3657-9E05-DA2E0BC09F46}"/>
          </ac:picMkLst>
        </pc:picChg>
      </pc:sldChg>
      <pc:sldChg chg="addSp modSp new mod">
        <pc:chgData name="Pastor Zach Dudenhofer" userId="c4a63011-f6e8-401d-b235-a1891ff3d58e" providerId="ADAL" clId="{37D0D976-C5ED-49BD-AAB1-4B405B4F5B0C}" dt="2025-05-22T20:42:02.194" v="1142" actId="962"/>
        <pc:sldMkLst>
          <pc:docMk/>
          <pc:sldMk cId="3153874219" sldId="917"/>
        </pc:sldMkLst>
        <pc:picChg chg="add mod">
          <ac:chgData name="Pastor Zach Dudenhofer" userId="c4a63011-f6e8-401d-b235-a1891ff3d58e" providerId="ADAL" clId="{37D0D976-C5ED-49BD-AAB1-4B405B4F5B0C}" dt="2025-05-22T20:42:02.194" v="1142" actId="962"/>
          <ac:picMkLst>
            <pc:docMk/>
            <pc:sldMk cId="3153874219" sldId="917"/>
            <ac:picMk id="3" creationId="{838E188E-D7A1-E981-830B-9154447719D5}"/>
          </ac:picMkLst>
        </pc:picChg>
      </pc:sldChg>
    </pc:docChg>
  </pc:docChgLst>
  <pc:docChgLst>
    <pc:chgData name="Pastor Zach Dudenhofer" userId="c4a63011-f6e8-401d-b235-a1891ff3d58e" providerId="ADAL" clId="{01C35277-EB11-4CDF-BAD3-4FB1F59DDAA6}"/>
    <pc:docChg chg="undo custSel addSld delSld modSld sldOrd">
      <pc:chgData name="Pastor Zach Dudenhofer" userId="c4a63011-f6e8-401d-b235-a1891ff3d58e" providerId="ADAL" clId="{01C35277-EB11-4CDF-BAD3-4FB1F59DDAA6}" dt="2024-07-12T15:44:58.230" v="1446" actId="27614"/>
      <pc:docMkLst>
        <pc:docMk/>
      </pc:docMkLst>
      <pc:sldChg chg="add del ord">
        <pc:chgData name="Pastor Zach Dudenhofer" userId="c4a63011-f6e8-401d-b235-a1891ff3d58e" providerId="ADAL" clId="{01C35277-EB11-4CDF-BAD3-4FB1F59DDAA6}" dt="2024-07-12T15:14:52.528" v="907" actId="47"/>
        <pc:sldMkLst>
          <pc:docMk/>
          <pc:sldMk cId="643197378" sldId="258"/>
        </pc:sldMkLst>
      </pc:sldChg>
      <pc:sldChg chg="ord">
        <pc:chgData name="Pastor Zach Dudenhofer" userId="c4a63011-f6e8-401d-b235-a1891ff3d58e" providerId="ADAL" clId="{01C35277-EB11-4CDF-BAD3-4FB1F59DDAA6}" dt="2024-07-03T17:21:09.982" v="4"/>
        <pc:sldMkLst>
          <pc:docMk/>
          <pc:sldMk cId="785318392" sldId="263"/>
        </pc:sldMkLst>
      </pc:sldChg>
      <pc:sldChg chg="del">
        <pc:chgData name="Pastor Zach Dudenhofer" userId="c4a63011-f6e8-401d-b235-a1891ff3d58e" providerId="ADAL" clId="{01C35277-EB11-4CDF-BAD3-4FB1F59DDAA6}" dt="2024-07-03T18:03:45.603" v="895" actId="47"/>
        <pc:sldMkLst>
          <pc:docMk/>
          <pc:sldMk cId="2667535529" sldId="264"/>
        </pc:sldMkLst>
      </pc:sldChg>
      <pc:sldChg chg="del">
        <pc:chgData name="Pastor Zach Dudenhofer" userId="c4a63011-f6e8-401d-b235-a1891ff3d58e" providerId="ADAL" clId="{01C35277-EB11-4CDF-BAD3-4FB1F59DDAA6}" dt="2024-07-03T17:26:16.308" v="121" actId="2696"/>
        <pc:sldMkLst>
          <pc:docMk/>
          <pc:sldMk cId="2733882958" sldId="265"/>
        </pc:sldMkLst>
      </pc:sldChg>
      <pc:sldChg chg="add">
        <pc:chgData name="Pastor Zach Dudenhofer" userId="c4a63011-f6e8-401d-b235-a1891ff3d58e" providerId="ADAL" clId="{01C35277-EB11-4CDF-BAD3-4FB1F59DDAA6}" dt="2024-07-03T17:26:18.897" v="122"/>
        <pc:sldMkLst>
          <pc:docMk/>
          <pc:sldMk cId="3021919817" sldId="265"/>
        </pc:sldMkLst>
      </pc:sldChg>
      <pc:sldChg chg="add">
        <pc:chgData name="Pastor Zach Dudenhofer" userId="c4a63011-f6e8-401d-b235-a1891ff3d58e" providerId="ADAL" clId="{01C35277-EB11-4CDF-BAD3-4FB1F59DDAA6}" dt="2024-07-03T17:26:18.897" v="122"/>
        <pc:sldMkLst>
          <pc:docMk/>
          <pc:sldMk cId="2194255941" sldId="266"/>
        </pc:sldMkLst>
      </pc:sldChg>
      <pc:sldChg chg="del">
        <pc:chgData name="Pastor Zach Dudenhofer" userId="c4a63011-f6e8-401d-b235-a1891ff3d58e" providerId="ADAL" clId="{01C35277-EB11-4CDF-BAD3-4FB1F59DDAA6}" dt="2024-07-03T17:26:16.308" v="121" actId="2696"/>
        <pc:sldMkLst>
          <pc:docMk/>
          <pc:sldMk cId="2572893773" sldId="266"/>
        </pc:sldMkLst>
      </pc:sldChg>
      <pc:sldChg chg="del">
        <pc:chgData name="Pastor Zach Dudenhofer" userId="c4a63011-f6e8-401d-b235-a1891ff3d58e" providerId="ADAL" clId="{01C35277-EB11-4CDF-BAD3-4FB1F59DDAA6}" dt="2024-07-03T17:26:08.931" v="120" actId="47"/>
        <pc:sldMkLst>
          <pc:docMk/>
          <pc:sldMk cId="429491991" sldId="290"/>
        </pc:sldMkLst>
      </pc:sldChg>
      <pc:sldChg chg="del">
        <pc:chgData name="Pastor Zach Dudenhofer" userId="c4a63011-f6e8-401d-b235-a1891ff3d58e" providerId="ADAL" clId="{01C35277-EB11-4CDF-BAD3-4FB1F59DDAA6}" dt="2024-07-03T17:26:08.931" v="120" actId="47"/>
        <pc:sldMkLst>
          <pc:docMk/>
          <pc:sldMk cId="2331038205" sldId="291"/>
        </pc:sldMkLst>
      </pc:sldChg>
      <pc:sldChg chg="del">
        <pc:chgData name="Pastor Zach Dudenhofer" userId="c4a63011-f6e8-401d-b235-a1891ff3d58e" providerId="ADAL" clId="{01C35277-EB11-4CDF-BAD3-4FB1F59DDAA6}" dt="2024-07-03T17:26:08.931" v="120" actId="47"/>
        <pc:sldMkLst>
          <pc:docMk/>
          <pc:sldMk cId="1827932078" sldId="292"/>
        </pc:sldMkLst>
      </pc:sldChg>
      <pc:sldChg chg="del">
        <pc:chgData name="Pastor Zach Dudenhofer" userId="c4a63011-f6e8-401d-b235-a1891ff3d58e" providerId="ADAL" clId="{01C35277-EB11-4CDF-BAD3-4FB1F59DDAA6}" dt="2024-07-03T18:03:45.603" v="895" actId="47"/>
        <pc:sldMkLst>
          <pc:docMk/>
          <pc:sldMk cId="2567090035" sldId="293"/>
        </pc:sldMkLst>
      </pc:sldChg>
      <pc:sldChg chg="del">
        <pc:chgData name="Pastor Zach Dudenhofer" userId="c4a63011-f6e8-401d-b235-a1891ff3d58e" providerId="ADAL" clId="{01C35277-EB11-4CDF-BAD3-4FB1F59DDAA6}" dt="2024-07-03T18:03:45.603" v="895" actId="47"/>
        <pc:sldMkLst>
          <pc:docMk/>
          <pc:sldMk cId="815615287" sldId="294"/>
        </pc:sldMkLst>
      </pc:sldChg>
      <pc:sldChg chg="add">
        <pc:chgData name="Pastor Zach Dudenhofer" userId="c4a63011-f6e8-401d-b235-a1891ff3d58e" providerId="ADAL" clId="{01C35277-EB11-4CDF-BAD3-4FB1F59DDAA6}" dt="2024-07-03T17:26:18.897" v="122"/>
        <pc:sldMkLst>
          <pc:docMk/>
          <pc:sldMk cId="445197339" sldId="295"/>
        </pc:sldMkLst>
      </pc:sldChg>
      <pc:sldChg chg="del">
        <pc:chgData name="Pastor Zach Dudenhofer" userId="c4a63011-f6e8-401d-b235-a1891ff3d58e" providerId="ADAL" clId="{01C35277-EB11-4CDF-BAD3-4FB1F59DDAA6}" dt="2024-07-03T17:26:16.308" v="121" actId="2696"/>
        <pc:sldMkLst>
          <pc:docMk/>
          <pc:sldMk cId="3331101874" sldId="295"/>
        </pc:sldMkLst>
      </pc:sldChg>
      <pc:sldChg chg="del">
        <pc:chgData name="Pastor Zach Dudenhofer" userId="c4a63011-f6e8-401d-b235-a1891ff3d58e" providerId="ADAL" clId="{01C35277-EB11-4CDF-BAD3-4FB1F59DDAA6}" dt="2024-07-03T17:26:16.308" v="121" actId="2696"/>
        <pc:sldMkLst>
          <pc:docMk/>
          <pc:sldMk cId="2623160232" sldId="296"/>
        </pc:sldMkLst>
      </pc:sldChg>
      <pc:sldChg chg="add">
        <pc:chgData name="Pastor Zach Dudenhofer" userId="c4a63011-f6e8-401d-b235-a1891ff3d58e" providerId="ADAL" clId="{01C35277-EB11-4CDF-BAD3-4FB1F59DDAA6}" dt="2024-07-03T17:26:18.897" v="122"/>
        <pc:sldMkLst>
          <pc:docMk/>
          <pc:sldMk cId="4145332456" sldId="296"/>
        </pc:sldMkLst>
      </pc:sldChg>
      <pc:sldChg chg="add">
        <pc:chgData name="Pastor Zach Dudenhofer" userId="c4a63011-f6e8-401d-b235-a1891ff3d58e" providerId="ADAL" clId="{01C35277-EB11-4CDF-BAD3-4FB1F59DDAA6}" dt="2024-07-03T17:26:18.897" v="122"/>
        <pc:sldMkLst>
          <pc:docMk/>
          <pc:sldMk cId="79425810" sldId="297"/>
        </pc:sldMkLst>
      </pc:sldChg>
      <pc:sldChg chg="del">
        <pc:chgData name="Pastor Zach Dudenhofer" userId="c4a63011-f6e8-401d-b235-a1891ff3d58e" providerId="ADAL" clId="{01C35277-EB11-4CDF-BAD3-4FB1F59DDAA6}" dt="2024-07-03T17:26:16.308" v="121" actId="2696"/>
        <pc:sldMkLst>
          <pc:docMk/>
          <pc:sldMk cId="1358375560" sldId="297"/>
        </pc:sldMkLst>
      </pc:sldChg>
      <pc:sldChg chg="del">
        <pc:chgData name="Pastor Zach Dudenhofer" userId="c4a63011-f6e8-401d-b235-a1891ff3d58e" providerId="ADAL" clId="{01C35277-EB11-4CDF-BAD3-4FB1F59DDAA6}" dt="2024-07-03T17:26:16.308" v="121" actId="2696"/>
        <pc:sldMkLst>
          <pc:docMk/>
          <pc:sldMk cId="612928641" sldId="298"/>
        </pc:sldMkLst>
      </pc:sldChg>
      <pc:sldChg chg="add">
        <pc:chgData name="Pastor Zach Dudenhofer" userId="c4a63011-f6e8-401d-b235-a1891ff3d58e" providerId="ADAL" clId="{01C35277-EB11-4CDF-BAD3-4FB1F59DDAA6}" dt="2024-07-03T17:26:18.897" v="122"/>
        <pc:sldMkLst>
          <pc:docMk/>
          <pc:sldMk cId="1488648984" sldId="298"/>
        </pc:sldMkLst>
      </pc:sldChg>
      <pc:sldChg chg="del">
        <pc:chgData name="Pastor Zach Dudenhofer" userId="c4a63011-f6e8-401d-b235-a1891ff3d58e" providerId="ADAL" clId="{01C35277-EB11-4CDF-BAD3-4FB1F59DDAA6}" dt="2024-07-03T17:26:16.308" v="121" actId="2696"/>
        <pc:sldMkLst>
          <pc:docMk/>
          <pc:sldMk cId="292596291" sldId="299"/>
        </pc:sldMkLst>
      </pc:sldChg>
      <pc:sldChg chg="add">
        <pc:chgData name="Pastor Zach Dudenhofer" userId="c4a63011-f6e8-401d-b235-a1891ff3d58e" providerId="ADAL" clId="{01C35277-EB11-4CDF-BAD3-4FB1F59DDAA6}" dt="2024-07-03T17:26:18.897" v="122"/>
        <pc:sldMkLst>
          <pc:docMk/>
          <pc:sldMk cId="4013584766" sldId="299"/>
        </pc:sldMkLst>
      </pc:sldChg>
      <pc:sldChg chg="del">
        <pc:chgData name="Pastor Zach Dudenhofer" userId="c4a63011-f6e8-401d-b235-a1891ff3d58e" providerId="ADAL" clId="{01C35277-EB11-4CDF-BAD3-4FB1F59DDAA6}" dt="2024-07-03T17:26:16.308" v="121" actId="2696"/>
        <pc:sldMkLst>
          <pc:docMk/>
          <pc:sldMk cId="3301758072" sldId="300"/>
        </pc:sldMkLst>
      </pc:sldChg>
      <pc:sldChg chg="add">
        <pc:chgData name="Pastor Zach Dudenhofer" userId="c4a63011-f6e8-401d-b235-a1891ff3d58e" providerId="ADAL" clId="{01C35277-EB11-4CDF-BAD3-4FB1F59DDAA6}" dt="2024-07-03T17:26:18.897" v="122"/>
        <pc:sldMkLst>
          <pc:docMk/>
          <pc:sldMk cId="3769746481" sldId="300"/>
        </pc:sldMkLst>
      </pc:sldChg>
      <pc:sldChg chg="add">
        <pc:chgData name="Pastor Zach Dudenhofer" userId="c4a63011-f6e8-401d-b235-a1891ff3d58e" providerId="ADAL" clId="{01C35277-EB11-4CDF-BAD3-4FB1F59DDAA6}" dt="2024-07-03T17:26:24.861" v="124"/>
        <pc:sldMkLst>
          <pc:docMk/>
          <pc:sldMk cId="1010017173" sldId="301"/>
        </pc:sldMkLst>
      </pc:sldChg>
      <pc:sldChg chg="del">
        <pc:chgData name="Pastor Zach Dudenhofer" userId="c4a63011-f6e8-401d-b235-a1891ff3d58e" providerId="ADAL" clId="{01C35277-EB11-4CDF-BAD3-4FB1F59DDAA6}" dt="2024-07-03T17:26:22.530" v="123" actId="2696"/>
        <pc:sldMkLst>
          <pc:docMk/>
          <pc:sldMk cId="1084493547" sldId="301"/>
        </pc:sldMkLst>
      </pc:sldChg>
      <pc:sldChg chg="del">
        <pc:chgData name="Pastor Zach Dudenhofer" userId="c4a63011-f6e8-401d-b235-a1891ff3d58e" providerId="ADAL" clId="{01C35277-EB11-4CDF-BAD3-4FB1F59DDAA6}" dt="2024-07-03T18:03:45.603" v="895" actId="47"/>
        <pc:sldMkLst>
          <pc:docMk/>
          <pc:sldMk cId="1509616244" sldId="302"/>
        </pc:sldMkLst>
      </pc:sldChg>
      <pc:sldChg chg="del">
        <pc:chgData name="Pastor Zach Dudenhofer" userId="c4a63011-f6e8-401d-b235-a1891ff3d58e" providerId="ADAL" clId="{01C35277-EB11-4CDF-BAD3-4FB1F59DDAA6}" dt="2024-07-03T18:03:45.603" v="895" actId="47"/>
        <pc:sldMkLst>
          <pc:docMk/>
          <pc:sldMk cId="999366168" sldId="303"/>
        </pc:sldMkLst>
      </pc:sldChg>
      <pc:sldChg chg="del">
        <pc:chgData name="Pastor Zach Dudenhofer" userId="c4a63011-f6e8-401d-b235-a1891ff3d58e" providerId="ADAL" clId="{01C35277-EB11-4CDF-BAD3-4FB1F59DDAA6}" dt="2024-07-03T18:03:45.603" v="895" actId="47"/>
        <pc:sldMkLst>
          <pc:docMk/>
          <pc:sldMk cId="1473908891" sldId="304"/>
        </pc:sldMkLst>
      </pc:sldChg>
      <pc:sldChg chg="del">
        <pc:chgData name="Pastor Zach Dudenhofer" userId="c4a63011-f6e8-401d-b235-a1891ff3d58e" providerId="ADAL" clId="{01C35277-EB11-4CDF-BAD3-4FB1F59DDAA6}" dt="2024-07-03T18:03:45.603" v="895" actId="47"/>
        <pc:sldMkLst>
          <pc:docMk/>
          <pc:sldMk cId="3134233702" sldId="305"/>
        </pc:sldMkLst>
      </pc:sldChg>
      <pc:sldChg chg="del">
        <pc:chgData name="Pastor Zach Dudenhofer" userId="c4a63011-f6e8-401d-b235-a1891ff3d58e" providerId="ADAL" clId="{01C35277-EB11-4CDF-BAD3-4FB1F59DDAA6}" dt="2024-07-03T18:03:45.603" v="895" actId="47"/>
        <pc:sldMkLst>
          <pc:docMk/>
          <pc:sldMk cId="2308477158" sldId="306"/>
        </pc:sldMkLst>
      </pc:sldChg>
      <pc:sldChg chg="del">
        <pc:chgData name="Pastor Zach Dudenhofer" userId="c4a63011-f6e8-401d-b235-a1891ff3d58e" providerId="ADAL" clId="{01C35277-EB11-4CDF-BAD3-4FB1F59DDAA6}" dt="2024-07-03T18:03:45.603" v="895" actId="47"/>
        <pc:sldMkLst>
          <pc:docMk/>
          <pc:sldMk cId="1796483566" sldId="307"/>
        </pc:sldMkLst>
      </pc:sldChg>
      <pc:sldChg chg="del">
        <pc:chgData name="Pastor Zach Dudenhofer" userId="c4a63011-f6e8-401d-b235-a1891ff3d58e" providerId="ADAL" clId="{01C35277-EB11-4CDF-BAD3-4FB1F59DDAA6}" dt="2024-07-03T18:03:45.603" v="895" actId="47"/>
        <pc:sldMkLst>
          <pc:docMk/>
          <pc:sldMk cId="3246375327" sldId="308"/>
        </pc:sldMkLst>
      </pc:sldChg>
      <pc:sldChg chg="del">
        <pc:chgData name="Pastor Zach Dudenhofer" userId="c4a63011-f6e8-401d-b235-a1891ff3d58e" providerId="ADAL" clId="{01C35277-EB11-4CDF-BAD3-4FB1F59DDAA6}" dt="2024-07-03T18:03:45.603" v="895" actId="47"/>
        <pc:sldMkLst>
          <pc:docMk/>
          <pc:sldMk cId="3957985213" sldId="309"/>
        </pc:sldMkLst>
      </pc:sldChg>
      <pc:sldChg chg="del">
        <pc:chgData name="Pastor Zach Dudenhofer" userId="c4a63011-f6e8-401d-b235-a1891ff3d58e" providerId="ADAL" clId="{01C35277-EB11-4CDF-BAD3-4FB1F59DDAA6}" dt="2024-07-03T18:03:45.603" v="895" actId="47"/>
        <pc:sldMkLst>
          <pc:docMk/>
          <pc:sldMk cId="2371688080" sldId="310"/>
        </pc:sldMkLst>
      </pc:sldChg>
      <pc:sldChg chg="del">
        <pc:chgData name="Pastor Zach Dudenhofer" userId="c4a63011-f6e8-401d-b235-a1891ff3d58e" providerId="ADAL" clId="{01C35277-EB11-4CDF-BAD3-4FB1F59DDAA6}" dt="2024-07-03T18:03:45.603" v="895" actId="47"/>
        <pc:sldMkLst>
          <pc:docMk/>
          <pc:sldMk cId="4047680593" sldId="311"/>
        </pc:sldMkLst>
      </pc:sldChg>
      <pc:sldChg chg="del">
        <pc:chgData name="Pastor Zach Dudenhofer" userId="c4a63011-f6e8-401d-b235-a1891ff3d58e" providerId="ADAL" clId="{01C35277-EB11-4CDF-BAD3-4FB1F59DDAA6}" dt="2024-07-03T18:03:45.603" v="895" actId="47"/>
        <pc:sldMkLst>
          <pc:docMk/>
          <pc:sldMk cId="1783346197" sldId="312"/>
        </pc:sldMkLst>
      </pc:sldChg>
      <pc:sldChg chg="del">
        <pc:chgData name="Pastor Zach Dudenhofer" userId="c4a63011-f6e8-401d-b235-a1891ff3d58e" providerId="ADAL" clId="{01C35277-EB11-4CDF-BAD3-4FB1F59DDAA6}" dt="2024-07-03T18:03:45.603" v="895" actId="47"/>
        <pc:sldMkLst>
          <pc:docMk/>
          <pc:sldMk cId="885604582" sldId="313"/>
        </pc:sldMkLst>
      </pc:sldChg>
      <pc:sldChg chg="del">
        <pc:chgData name="Pastor Zach Dudenhofer" userId="c4a63011-f6e8-401d-b235-a1891ff3d58e" providerId="ADAL" clId="{01C35277-EB11-4CDF-BAD3-4FB1F59DDAA6}" dt="2024-07-03T18:03:45.603" v="895" actId="47"/>
        <pc:sldMkLst>
          <pc:docMk/>
          <pc:sldMk cId="3330701101" sldId="314"/>
        </pc:sldMkLst>
      </pc:sldChg>
      <pc:sldChg chg="del">
        <pc:chgData name="Pastor Zach Dudenhofer" userId="c4a63011-f6e8-401d-b235-a1891ff3d58e" providerId="ADAL" clId="{01C35277-EB11-4CDF-BAD3-4FB1F59DDAA6}" dt="2024-07-03T18:03:45.603" v="895" actId="47"/>
        <pc:sldMkLst>
          <pc:docMk/>
          <pc:sldMk cId="4089153599" sldId="316"/>
        </pc:sldMkLst>
      </pc:sldChg>
      <pc:sldChg chg="del">
        <pc:chgData name="Pastor Zach Dudenhofer" userId="c4a63011-f6e8-401d-b235-a1891ff3d58e" providerId="ADAL" clId="{01C35277-EB11-4CDF-BAD3-4FB1F59DDAA6}" dt="2024-07-03T18:03:45.603" v="895" actId="47"/>
        <pc:sldMkLst>
          <pc:docMk/>
          <pc:sldMk cId="3394583604" sldId="317"/>
        </pc:sldMkLst>
      </pc:sldChg>
      <pc:sldChg chg="del">
        <pc:chgData name="Pastor Zach Dudenhofer" userId="c4a63011-f6e8-401d-b235-a1891ff3d58e" providerId="ADAL" clId="{01C35277-EB11-4CDF-BAD3-4FB1F59DDAA6}" dt="2024-07-03T18:03:45.603" v="895" actId="47"/>
        <pc:sldMkLst>
          <pc:docMk/>
          <pc:sldMk cId="2400289761" sldId="318"/>
        </pc:sldMkLst>
      </pc:sldChg>
      <pc:sldChg chg="del">
        <pc:chgData name="Pastor Zach Dudenhofer" userId="c4a63011-f6e8-401d-b235-a1891ff3d58e" providerId="ADAL" clId="{01C35277-EB11-4CDF-BAD3-4FB1F59DDAA6}" dt="2024-07-03T18:03:45.603" v="895" actId="47"/>
        <pc:sldMkLst>
          <pc:docMk/>
          <pc:sldMk cId="2292875386" sldId="319"/>
        </pc:sldMkLst>
      </pc:sldChg>
      <pc:sldChg chg="del">
        <pc:chgData name="Pastor Zach Dudenhofer" userId="c4a63011-f6e8-401d-b235-a1891ff3d58e" providerId="ADAL" clId="{01C35277-EB11-4CDF-BAD3-4FB1F59DDAA6}" dt="2024-07-03T18:03:45.603" v="895" actId="47"/>
        <pc:sldMkLst>
          <pc:docMk/>
          <pc:sldMk cId="792670306" sldId="320"/>
        </pc:sldMkLst>
      </pc:sldChg>
      <pc:sldChg chg="del">
        <pc:chgData name="Pastor Zach Dudenhofer" userId="c4a63011-f6e8-401d-b235-a1891ff3d58e" providerId="ADAL" clId="{01C35277-EB11-4CDF-BAD3-4FB1F59DDAA6}" dt="2024-07-03T18:03:45.603" v="895" actId="47"/>
        <pc:sldMkLst>
          <pc:docMk/>
          <pc:sldMk cId="2090898730" sldId="321"/>
        </pc:sldMkLst>
      </pc:sldChg>
      <pc:sldChg chg="modSp add mod">
        <pc:chgData name="Pastor Zach Dudenhofer" userId="c4a63011-f6e8-401d-b235-a1891ff3d58e" providerId="ADAL" clId="{01C35277-EB11-4CDF-BAD3-4FB1F59DDAA6}" dt="2024-07-03T17:22:31.317" v="7" actId="20577"/>
        <pc:sldMkLst>
          <pc:docMk/>
          <pc:sldMk cId="1758669653" sldId="322"/>
        </pc:sldMkLst>
        <pc:spChg chg="mod">
          <ac:chgData name="Pastor Zach Dudenhofer" userId="c4a63011-f6e8-401d-b235-a1891ff3d58e" providerId="ADAL" clId="{01C35277-EB11-4CDF-BAD3-4FB1F59DDAA6}" dt="2024-07-03T17:22:31.317" v="7" actId="20577"/>
          <ac:spMkLst>
            <pc:docMk/>
            <pc:sldMk cId="1758669653" sldId="322"/>
            <ac:spMk id="3" creationId="{E0C6A70B-0872-8155-CCE0-3F2601365044}"/>
          </ac:spMkLst>
        </pc:spChg>
      </pc:sldChg>
      <pc:sldChg chg="modSp add mod">
        <pc:chgData name="Pastor Zach Dudenhofer" userId="c4a63011-f6e8-401d-b235-a1891ff3d58e" providerId="ADAL" clId="{01C35277-EB11-4CDF-BAD3-4FB1F59DDAA6}" dt="2024-07-03T17:24:34.531" v="108" actId="20577"/>
        <pc:sldMkLst>
          <pc:docMk/>
          <pc:sldMk cId="2157246630" sldId="323"/>
        </pc:sldMkLst>
        <pc:spChg chg="mod">
          <ac:chgData name="Pastor Zach Dudenhofer" userId="c4a63011-f6e8-401d-b235-a1891ff3d58e" providerId="ADAL" clId="{01C35277-EB11-4CDF-BAD3-4FB1F59DDAA6}" dt="2024-07-03T17:24:34.531" v="108" actId="20577"/>
          <ac:spMkLst>
            <pc:docMk/>
            <pc:sldMk cId="2157246630" sldId="323"/>
            <ac:spMk id="3" creationId="{E0C6A70B-0872-8155-CCE0-3F2601365044}"/>
          </ac:spMkLst>
        </pc:spChg>
      </pc:sldChg>
      <pc:sldChg chg="add del">
        <pc:chgData name="Pastor Zach Dudenhofer" userId="c4a63011-f6e8-401d-b235-a1891ff3d58e" providerId="ADAL" clId="{01C35277-EB11-4CDF-BAD3-4FB1F59DDAA6}" dt="2024-07-03T17:25:51.494" v="119" actId="47"/>
        <pc:sldMkLst>
          <pc:docMk/>
          <pc:sldMk cId="102178027" sldId="324"/>
        </pc:sldMkLst>
      </pc:sldChg>
      <pc:sldChg chg="modSp add del mod">
        <pc:chgData name="Pastor Zach Dudenhofer" userId="c4a63011-f6e8-401d-b235-a1891ff3d58e" providerId="ADAL" clId="{01C35277-EB11-4CDF-BAD3-4FB1F59DDAA6}" dt="2024-07-12T15:16:13.491" v="908" actId="47"/>
        <pc:sldMkLst>
          <pc:docMk/>
          <pc:sldMk cId="3118516541" sldId="325"/>
        </pc:sldMkLst>
        <pc:spChg chg="mod">
          <ac:chgData name="Pastor Zach Dudenhofer" userId="c4a63011-f6e8-401d-b235-a1891ff3d58e" providerId="ADAL" clId="{01C35277-EB11-4CDF-BAD3-4FB1F59DDAA6}" dt="2024-07-03T17:25:25.490" v="114" actId="20577"/>
          <ac:spMkLst>
            <pc:docMk/>
            <pc:sldMk cId="3118516541" sldId="325"/>
            <ac:spMk id="3" creationId="{E0C6A70B-0872-8155-CCE0-3F2601365044}"/>
          </ac:spMkLst>
        </pc:spChg>
      </pc:sldChg>
      <pc:sldChg chg="add del">
        <pc:chgData name="Pastor Zach Dudenhofer" userId="c4a63011-f6e8-401d-b235-a1891ff3d58e" providerId="ADAL" clId="{01C35277-EB11-4CDF-BAD3-4FB1F59DDAA6}" dt="2024-07-12T15:16:13.491" v="908" actId="47"/>
        <pc:sldMkLst>
          <pc:docMk/>
          <pc:sldMk cId="894507355" sldId="326"/>
        </pc:sldMkLst>
      </pc:sldChg>
      <pc:sldChg chg="modSp add mod">
        <pc:chgData name="Pastor Zach Dudenhofer" userId="c4a63011-f6e8-401d-b235-a1891ff3d58e" providerId="ADAL" clId="{01C35277-EB11-4CDF-BAD3-4FB1F59DDAA6}" dt="2024-07-12T15:16:18.254" v="909" actId="20577"/>
        <pc:sldMkLst>
          <pc:docMk/>
          <pc:sldMk cId="241698824" sldId="327"/>
        </pc:sldMkLst>
        <pc:spChg chg="mod">
          <ac:chgData name="Pastor Zach Dudenhofer" userId="c4a63011-f6e8-401d-b235-a1891ff3d58e" providerId="ADAL" clId="{01C35277-EB11-4CDF-BAD3-4FB1F59DDAA6}" dt="2024-07-12T15:16:18.254" v="909" actId="20577"/>
          <ac:spMkLst>
            <pc:docMk/>
            <pc:sldMk cId="241698824" sldId="327"/>
            <ac:spMk id="3" creationId="{E0C6A70B-0872-8155-CCE0-3F2601365044}"/>
          </ac:spMkLst>
        </pc:spChg>
      </pc:sldChg>
      <pc:sldChg chg="modSp add del mod">
        <pc:chgData name="Pastor Zach Dudenhofer" userId="c4a63011-f6e8-401d-b235-a1891ff3d58e" providerId="ADAL" clId="{01C35277-EB11-4CDF-BAD3-4FB1F59DDAA6}" dt="2024-07-12T15:42:24.975" v="1441" actId="47"/>
        <pc:sldMkLst>
          <pc:docMk/>
          <pc:sldMk cId="4189504738" sldId="328"/>
        </pc:sldMkLst>
        <pc:spChg chg="mod">
          <ac:chgData name="Pastor Zach Dudenhofer" userId="c4a63011-f6e8-401d-b235-a1891ff3d58e" providerId="ADAL" clId="{01C35277-EB11-4CDF-BAD3-4FB1F59DDAA6}" dt="2024-07-03T17:28:41.592" v="153" actId="20577"/>
          <ac:spMkLst>
            <pc:docMk/>
            <pc:sldMk cId="4189504738" sldId="328"/>
            <ac:spMk id="2" creationId="{9725AC5F-A538-3B8D-AB2A-8E2086C93F5D}"/>
          </ac:spMkLst>
        </pc:spChg>
      </pc:sldChg>
      <pc:sldChg chg="addSp modSp add del mod">
        <pc:chgData name="Pastor Zach Dudenhofer" userId="c4a63011-f6e8-401d-b235-a1891ff3d58e" providerId="ADAL" clId="{01C35277-EB11-4CDF-BAD3-4FB1F59DDAA6}" dt="2024-07-12T15:42:24.975" v="1441" actId="47"/>
        <pc:sldMkLst>
          <pc:docMk/>
          <pc:sldMk cId="1652444112" sldId="329"/>
        </pc:sldMkLst>
        <pc:spChg chg="mod">
          <ac:chgData name="Pastor Zach Dudenhofer" userId="c4a63011-f6e8-401d-b235-a1891ff3d58e" providerId="ADAL" clId="{01C35277-EB11-4CDF-BAD3-4FB1F59DDAA6}" dt="2024-07-03T17:38:31.979" v="414" actId="113"/>
          <ac:spMkLst>
            <pc:docMk/>
            <pc:sldMk cId="1652444112" sldId="329"/>
            <ac:spMk id="2" creationId="{9725AC5F-A538-3B8D-AB2A-8E2086C93F5D}"/>
          </ac:spMkLst>
        </pc:spChg>
        <pc:spChg chg="add mod">
          <ac:chgData name="Pastor Zach Dudenhofer" userId="c4a63011-f6e8-401d-b235-a1891ff3d58e" providerId="ADAL" clId="{01C35277-EB11-4CDF-BAD3-4FB1F59DDAA6}" dt="2024-07-03T17:45:42.284" v="601" actId="20577"/>
          <ac:spMkLst>
            <pc:docMk/>
            <pc:sldMk cId="1652444112" sldId="329"/>
            <ac:spMk id="4" creationId="{305DCE76-4D30-B822-0A4F-D5267F7201F4}"/>
          </ac:spMkLst>
        </pc:spChg>
      </pc:sldChg>
      <pc:sldChg chg="delSp add del mod ord">
        <pc:chgData name="Pastor Zach Dudenhofer" userId="c4a63011-f6e8-401d-b235-a1891ff3d58e" providerId="ADAL" clId="{01C35277-EB11-4CDF-BAD3-4FB1F59DDAA6}" dt="2024-07-12T15:42:24.975" v="1441" actId="47"/>
        <pc:sldMkLst>
          <pc:docMk/>
          <pc:sldMk cId="3108892256" sldId="330"/>
        </pc:sldMkLst>
        <pc:spChg chg="del">
          <ac:chgData name="Pastor Zach Dudenhofer" userId="c4a63011-f6e8-401d-b235-a1891ff3d58e" providerId="ADAL" clId="{01C35277-EB11-4CDF-BAD3-4FB1F59DDAA6}" dt="2024-07-03T17:44:57.057" v="597" actId="478"/>
          <ac:spMkLst>
            <pc:docMk/>
            <pc:sldMk cId="3108892256" sldId="330"/>
            <ac:spMk id="4" creationId="{305DCE76-4D30-B822-0A4F-D5267F7201F4}"/>
          </ac:spMkLst>
        </pc:spChg>
      </pc:sldChg>
      <pc:sldChg chg="modSp add del mod">
        <pc:chgData name="Pastor Zach Dudenhofer" userId="c4a63011-f6e8-401d-b235-a1891ff3d58e" providerId="ADAL" clId="{01C35277-EB11-4CDF-BAD3-4FB1F59DDAA6}" dt="2024-07-12T15:42:24.975" v="1441" actId="47"/>
        <pc:sldMkLst>
          <pc:docMk/>
          <pc:sldMk cId="346563865" sldId="331"/>
        </pc:sldMkLst>
        <pc:spChg chg="mod">
          <ac:chgData name="Pastor Zach Dudenhofer" userId="c4a63011-f6e8-401d-b235-a1891ff3d58e" providerId="ADAL" clId="{01C35277-EB11-4CDF-BAD3-4FB1F59DDAA6}" dt="2024-07-03T17:46:01.198" v="603" actId="20577"/>
          <ac:spMkLst>
            <pc:docMk/>
            <pc:sldMk cId="346563865" sldId="331"/>
            <ac:spMk id="4" creationId="{305DCE76-4D30-B822-0A4F-D5267F7201F4}"/>
          </ac:spMkLst>
        </pc:spChg>
      </pc:sldChg>
      <pc:sldChg chg="add del">
        <pc:chgData name="Pastor Zach Dudenhofer" userId="c4a63011-f6e8-401d-b235-a1891ff3d58e" providerId="ADAL" clId="{01C35277-EB11-4CDF-BAD3-4FB1F59DDAA6}" dt="2024-07-12T15:42:24.975" v="1441" actId="47"/>
        <pc:sldMkLst>
          <pc:docMk/>
          <pc:sldMk cId="2288381073" sldId="332"/>
        </pc:sldMkLst>
      </pc:sldChg>
      <pc:sldChg chg="addSp delSp modSp add del mod">
        <pc:chgData name="Pastor Zach Dudenhofer" userId="c4a63011-f6e8-401d-b235-a1891ff3d58e" providerId="ADAL" clId="{01C35277-EB11-4CDF-BAD3-4FB1F59DDAA6}" dt="2024-07-12T15:42:24.975" v="1441" actId="47"/>
        <pc:sldMkLst>
          <pc:docMk/>
          <pc:sldMk cId="4207940392" sldId="333"/>
        </pc:sldMkLst>
        <pc:spChg chg="mod">
          <ac:chgData name="Pastor Zach Dudenhofer" userId="c4a63011-f6e8-401d-b235-a1891ff3d58e" providerId="ADAL" clId="{01C35277-EB11-4CDF-BAD3-4FB1F59DDAA6}" dt="2024-07-03T17:46:44.849" v="607" actId="115"/>
          <ac:spMkLst>
            <pc:docMk/>
            <pc:sldMk cId="4207940392" sldId="333"/>
            <ac:spMk id="3" creationId="{E0C6A70B-0872-8155-CCE0-3F2601365044}"/>
          </ac:spMkLst>
        </pc:spChg>
        <pc:spChg chg="del">
          <ac:chgData name="Pastor Zach Dudenhofer" userId="c4a63011-f6e8-401d-b235-a1891ff3d58e" providerId="ADAL" clId="{01C35277-EB11-4CDF-BAD3-4FB1F59DDAA6}" dt="2024-07-03T17:46:34.552" v="605" actId="478"/>
          <ac:spMkLst>
            <pc:docMk/>
            <pc:sldMk cId="4207940392" sldId="333"/>
            <ac:spMk id="4" creationId="{305DCE76-4D30-B822-0A4F-D5267F7201F4}"/>
          </ac:spMkLst>
        </pc:spChg>
        <pc:spChg chg="add mod">
          <ac:chgData name="Pastor Zach Dudenhofer" userId="c4a63011-f6e8-401d-b235-a1891ff3d58e" providerId="ADAL" clId="{01C35277-EB11-4CDF-BAD3-4FB1F59DDAA6}" dt="2024-07-03T17:48:36.587" v="650" actId="20577"/>
          <ac:spMkLst>
            <pc:docMk/>
            <pc:sldMk cId="4207940392" sldId="333"/>
            <ac:spMk id="5" creationId="{65DE919E-F318-39FF-717C-55DC168C4A3A}"/>
          </ac:spMkLst>
        </pc:spChg>
        <pc:cxnChg chg="add mod">
          <ac:chgData name="Pastor Zach Dudenhofer" userId="c4a63011-f6e8-401d-b235-a1891ff3d58e" providerId="ADAL" clId="{01C35277-EB11-4CDF-BAD3-4FB1F59DDAA6}" dt="2024-07-03T17:47:55.536" v="608"/>
          <ac:cxnSpMkLst>
            <pc:docMk/>
            <pc:sldMk cId="4207940392" sldId="333"/>
            <ac:cxnSpMk id="6" creationId="{12C3D2D5-5282-DFC8-B445-A5FD8581416F}"/>
          </ac:cxnSpMkLst>
        </pc:cxnChg>
      </pc:sldChg>
      <pc:sldChg chg="modSp add del mod">
        <pc:chgData name="Pastor Zach Dudenhofer" userId="c4a63011-f6e8-401d-b235-a1891ff3d58e" providerId="ADAL" clId="{01C35277-EB11-4CDF-BAD3-4FB1F59DDAA6}" dt="2024-07-12T15:42:24.975" v="1441" actId="47"/>
        <pc:sldMkLst>
          <pc:docMk/>
          <pc:sldMk cId="2335476972" sldId="334"/>
        </pc:sldMkLst>
        <pc:spChg chg="mod">
          <ac:chgData name="Pastor Zach Dudenhofer" userId="c4a63011-f6e8-401d-b235-a1891ff3d58e" providerId="ADAL" clId="{01C35277-EB11-4CDF-BAD3-4FB1F59DDAA6}" dt="2024-07-03T17:49:09.064" v="655" actId="115"/>
          <ac:spMkLst>
            <pc:docMk/>
            <pc:sldMk cId="2335476972" sldId="334"/>
            <ac:spMk id="3" creationId="{E0C6A70B-0872-8155-CCE0-3F2601365044}"/>
          </ac:spMkLst>
        </pc:spChg>
        <pc:spChg chg="mod">
          <ac:chgData name="Pastor Zach Dudenhofer" userId="c4a63011-f6e8-401d-b235-a1891ff3d58e" providerId="ADAL" clId="{01C35277-EB11-4CDF-BAD3-4FB1F59DDAA6}" dt="2024-07-03T17:49:38.977" v="695" actId="20577"/>
          <ac:spMkLst>
            <pc:docMk/>
            <pc:sldMk cId="2335476972" sldId="334"/>
            <ac:spMk id="5" creationId="{65DE919E-F318-39FF-717C-55DC168C4A3A}"/>
          </ac:spMkLst>
        </pc:spChg>
      </pc:sldChg>
      <pc:sldChg chg="modSp add del mod">
        <pc:chgData name="Pastor Zach Dudenhofer" userId="c4a63011-f6e8-401d-b235-a1891ff3d58e" providerId="ADAL" clId="{01C35277-EB11-4CDF-BAD3-4FB1F59DDAA6}" dt="2024-07-12T15:42:24.975" v="1441" actId="47"/>
        <pc:sldMkLst>
          <pc:docMk/>
          <pc:sldMk cId="1474877713" sldId="335"/>
        </pc:sldMkLst>
        <pc:spChg chg="mod">
          <ac:chgData name="Pastor Zach Dudenhofer" userId="c4a63011-f6e8-401d-b235-a1891ff3d58e" providerId="ADAL" clId="{01C35277-EB11-4CDF-BAD3-4FB1F59DDAA6}" dt="2024-07-03T17:50:04.449" v="704" actId="115"/>
          <ac:spMkLst>
            <pc:docMk/>
            <pc:sldMk cId="1474877713" sldId="335"/>
            <ac:spMk id="3" creationId="{E0C6A70B-0872-8155-CCE0-3F2601365044}"/>
          </ac:spMkLst>
        </pc:spChg>
        <pc:spChg chg="mod">
          <ac:chgData name="Pastor Zach Dudenhofer" userId="c4a63011-f6e8-401d-b235-a1891ff3d58e" providerId="ADAL" clId="{01C35277-EB11-4CDF-BAD3-4FB1F59DDAA6}" dt="2024-07-03T17:53:48.416" v="825" actId="20577"/>
          <ac:spMkLst>
            <pc:docMk/>
            <pc:sldMk cId="1474877713" sldId="335"/>
            <ac:spMk id="5" creationId="{65DE919E-F318-39FF-717C-55DC168C4A3A}"/>
          </ac:spMkLst>
        </pc:spChg>
      </pc:sldChg>
      <pc:sldChg chg="addSp delSp modSp add del mod">
        <pc:chgData name="Pastor Zach Dudenhofer" userId="c4a63011-f6e8-401d-b235-a1891ff3d58e" providerId="ADAL" clId="{01C35277-EB11-4CDF-BAD3-4FB1F59DDAA6}" dt="2024-07-12T15:42:24.975" v="1441" actId="47"/>
        <pc:sldMkLst>
          <pc:docMk/>
          <pc:sldMk cId="247915822" sldId="336"/>
        </pc:sldMkLst>
        <pc:spChg chg="del">
          <ac:chgData name="Pastor Zach Dudenhofer" userId="c4a63011-f6e8-401d-b235-a1891ff3d58e" providerId="ADAL" clId="{01C35277-EB11-4CDF-BAD3-4FB1F59DDAA6}" dt="2024-07-03T17:54:45.357" v="827" actId="478"/>
          <ac:spMkLst>
            <pc:docMk/>
            <pc:sldMk cId="247915822" sldId="336"/>
            <ac:spMk id="2" creationId="{9725AC5F-A538-3B8D-AB2A-8E2086C93F5D}"/>
          </ac:spMkLst>
        </pc:spChg>
        <pc:spChg chg="mod">
          <ac:chgData name="Pastor Zach Dudenhofer" userId="c4a63011-f6e8-401d-b235-a1891ff3d58e" providerId="ADAL" clId="{01C35277-EB11-4CDF-BAD3-4FB1F59DDAA6}" dt="2024-07-03T17:58:58.961" v="886" actId="115"/>
          <ac:spMkLst>
            <pc:docMk/>
            <pc:sldMk cId="247915822" sldId="336"/>
            <ac:spMk id="3" creationId="{E0C6A70B-0872-8155-CCE0-3F2601365044}"/>
          </ac:spMkLst>
        </pc:spChg>
        <pc:spChg chg="add del mod">
          <ac:chgData name="Pastor Zach Dudenhofer" userId="c4a63011-f6e8-401d-b235-a1891ff3d58e" providerId="ADAL" clId="{01C35277-EB11-4CDF-BAD3-4FB1F59DDAA6}" dt="2024-07-03T17:54:49.642" v="828" actId="478"/>
          <ac:spMkLst>
            <pc:docMk/>
            <pc:sldMk cId="247915822" sldId="336"/>
            <ac:spMk id="5" creationId="{99CC394A-116F-8339-1F9C-9754C2991A99}"/>
          </ac:spMkLst>
        </pc:spChg>
        <pc:spChg chg="add mod">
          <ac:chgData name="Pastor Zach Dudenhofer" userId="c4a63011-f6e8-401d-b235-a1891ff3d58e" providerId="ADAL" clId="{01C35277-EB11-4CDF-BAD3-4FB1F59DDAA6}" dt="2024-07-03T17:54:49.953" v="829"/>
          <ac:spMkLst>
            <pc:docMk/>
            <pc:sldMk cId="247915822" sldId="336"/>
            <ac:spMk id="6" creationId="{2064AC9D-42A9-9878-98F6-2B5B560B859A}"/>
          </ac:spMkLst>
        </pc:spChg>
        <pc:spChg chg="add mod">
          <ac:chgData name="Pastor Zach Dudenhofer" userId="c4a63011-f6e8-401d-b235-a1891ff3d58e" providerId="ADAL" clId="{01C35277-EB11-4CDF-BAD3-4FB1F59DDAA6}" dt="2024-07-03T17:58:35.440" v="882" actId="20577"/>
          <ac:spMkLst>
            <pc:docMk/>
            <pc:sldMk cId="247915822" sldId="336"/>
            <ac:spMk id="7" creationId="{C1E39B0E-1D70-A1BD-AB4A-54AA3FE651CB}"/>
          </ac:spMkLst>
        </pc:spChg>
        <pc:cxnChg chg="add mod">
          <ac:chgData name="Pastor Zach Dudenhofer" userId="c4a63011-f6e8-401d-b235-a1891ff3d58e" providerId="ADAL" clId="{01C35277-EB11-4CDF-BAD3-4FB1F59DDAA6}" dt="2024-07-03T17:56:05.416" v="830"/>
          <ac:cxnSpMkLst>
            <pc:docMk/>
            <pc:sldMk cId="247915822" sldId="336"/>
            <ac:cxnSpMk id="8" creationId="{AB8433BE-6F34-DF61-425B-E5A4FF372A3C}"/>
          </ac:cxnSpMkLst>
        </pc:cxnChg>
      </pc:sldChg>
      <pc:sldChg chg="delSp modSp add del mod">
        <pc:chgData name="Pastor Zach Dudenhofer" userId="c4a63011-f6e8-401d-b235-a1891ff3d58e" providerId="ADAL" clId="{01C35277-EB11-4CDF-BAD3-4FB1F59DDAA6}" dt="2024-07-12T15:42:24.975" v="1441" actId="47"/>
        <pc:sldMkLst>
          <pc:docMk/>
          <pc:sldMk cId="1830983044" sldId="337"/>
        </pc:sldMkLst>
        <pc:spChg chg="mod">
          <ac:chgData name="Pastor Zach Dudenhofer" userId="c4a63011-f6e8-401d-b235-a1891ff3d58e" providerId="ADAL" clId="{01C35277-EB11-4CDF-BAD3-4FB1F59DDAA6}" dt="2024-07-03T17:59:47.443" v="891" actId="115"/>
          <ac:spMkLst>
            <pc:docMk/>
            <pc:sldMk cId="1830983044" sldId="337"/>
            <ac:spMk id="3" creationId="{E0C6A70B-0872-8155-CCE0-3F2601365044}"/>
          </ac:spMkLst>
        </pc:spChg>
        <pc:spChg chg="del">
          <ac:chgData name="Pastor Zach Dudenhofer" userId="c4a63011-f6e8-401d-b235-a1891ff3d58e" providerId="ADAL" clId="{01C35277-EB11-4CDF-BAD3-4FB1F59DDAA6}" dt="2024-07-03T17:59:51.969" v="892" actId="478"/>
          <ac:spMkLst>
            <pc:docMk/>
            <pc:sldMk cId="1830983044" sldId="337"/>
            <ac:spMk id="7" creationId="{C1E39B0E-1D70-A1BD-AB4A-54AA3FE651CB}"/>
          </ac:spMkLst>
        </pc:spChg>
        <pc:cxnChg chg="del">
          <ac:chgData name="Pastor Zach Dudenhofer" userId="c4a63011-f6e8-401d-b235-a1891ff3d58e" providerId="ADAL" clId="{01C35277-EB11-4CDF-BAD3-4FB1F59DDAA6}" dt="2024-07-03T17:59:53.873" v="893" actId="478"/>
          <ac:cxnSpMkLst>
            <pc:docMk/>
            <pc:sldMk cId="1830983044" sldId="337"/>
            <ac:cxnSpMk id="8" creationId="{AB8433BE-6F34-DF61-425B-E5A4FF372A3C}"/>
          </ac:cxnSpMkLst>
        </pc:cxnChg>
      </pc:sldChg>
      <pc:sldChg chg="addSp delSp modSp add mod">
        <pc:chgData name="Pastor Zach Dudenhofer" userId="c4a63011-f6e8-401d-b235-a1891ff3d58e" providerId="ADAL" clId="{01C35277-EB11-4CDF-BAD3-4FB1F59DDAA6}" dt="2024-07-12T15:44:58.230" v="1446" actId="27614"/>
        <pc:sldMkLst>
          <pc:docMk/>
          <pc:sldMk cId="927716071" sldId="338"/>
        </pc:sldMkLst>
        <pc:picChg chg="add del mod">
          <ac:chgData name="Pastor Zach Dudenhofer" userId="c4a63011-f6e8-401d-b235-a1891ff3d58e" providerId="ADAL" clId="{01C35277-EB11-4CDF-BAD3-4FB1F59DDAA6}" dt="2024-07-12T15:44:53.410" v="1444" actId="478"/>
          <ac:picMkLst>
            <pc:docMk/>
            <pc:sldMk cId="927716071" sldId="338"/>
            <ac:picMk id="3" creationId="{D5DB6D67-BAB3-7484-31AF-4512E24FA956}"/>
          </ac:picMkLst>
        </pc:picChg>
        <pc:picChg chg="add mod">
          <ac:chgData name="Pastor Zach Dudenhofer" userId="c4a63011-f6e8-401d-b235-a1891ff3d58e" providerId="ADAL" clId="{01C35277-EB11-4CDF-BAD3-4FB1F59DDAA6}" dt="2024-07-12T15:44:58.230" v="1446" actId="27614"/>
          <ac:picMkLst>
            <pc:docMk/>
            <pc:sldMk cId="927716071" sldId="338"/>
            <ac:picMk id="4" creationId="{92F8F5ED-D2C1-BFD5-D2BE-3DF876352EB7}"/>
          </ac:picMkLst>
        </pc:picChg>
        <pc:picChg chg="del">
          <ac:chgData name="Pastor Zach Dudenhofer" userId="c4a63011-f6e8-401d-b235-a1891ff3d58e" providerId="ADAL" clId="{01C35277-EB11-4CDF-BAD3-4FB1F59DDAA6}" dt="2024-07-03T18:03:48.033" v="896" actId="478"/>
          <ac:picMkLst>
            <pc:docMk/>
            <pc:sldMk cId="927716071" sldId="338"/>
            <ac:picMk id="8" creationId="{339308F9-92EF-B664-9E96-57941D917246}"/>
          </ac:picMkLst>
        </pc:picChg>
      </pc:sldChg>
      <pc:sldChg chg="addSp delSp modSp add del mod">
        <pc:chgData name="Pastor Zach Dudenhofer" userId="c4a63011-f6e8-401d-b235-a1891ff3d58e" providerId="ADAL" clId="{01C35277-EB11-4CDF-BAD3-4FB1F59DDAA6}" dt="2024-07-12T15:44:52.377" v="1443" actId="47"/>
        <pc:sldMkLst>
          <pc:docMk/>
          <pc:sldMk cId="3897116128" sldId="339"/>
        </pc:sldMkLst>
        <pc:picChg chg="del">
          <ac:chgData name="Pastor Zach Dudenhofer" userId="c4a63011-f6e8-401d-b235-a1891ff3d58e" providerId="ADAL" clId="{01C35277-EB11-4CDF-BAD3-4FB1F59DDAA6}" dt="2024-07-03T18:04:25.297" v="900" actId="478"/>
          <ac:picMkLst>
            <pc:docMk/>
            <pc:sldMk cId="3897116128" sldId="339"/>
            <ac:picMk id="3" creationId="{D5DB6D67-BAB3-7484-31AF-4512E24FA956}"/>
          </ac:picMkLst>
        </pc:picChg>
        <pc:picChg chg="add mod">
          <ac:chgData name="Pastor Zach Dudenhofer" userId="c4a63011-f6e8-401d-b235-a1891ff3d58e" providerId="ADAL" clId="{01C35277-EB11-4CDF-BAD3-4FB1F59DDAA6}" dt="2024-07-03T18:04:29.121" v="902" actId="27614"/>
          <ac:picMkLst>
            <pc:docMk/>
            <pc:sldMk cId="3897116128" sldId="339"/>
            <ac:picMk id="4" creationId="{7153D7A3-DDD3-5D1E-1F40-9C63025FC5A6}"/>
          </ac:picMkLst>
        </pc:picChg>
      </pc:sldChg>
      <pc:sldChg chg="addSp delSp modSp add del mod">
        <pc:chgData name="Pastor Zach Dudenhofer" userId="c4a63011-f6e8-401d-b235-a1891ff3d58e" providerId="ADAL" clId="{01C35277-EB11-4CDF-BAD3-4FB1F59DDAA6}" dt="2024-07-12T15:44:51.627" v="1442" actId="47"/>
        <pc:sldMkLst>
          <pc:docMk/>
          <pc:sldMk cId="37613076" sldId="340"/>
        </pc:sldMkLst>
        <pc:picChg chg="add mod">
          <ac:chgData name="Pastor Zach Dudenhofer" userId="c4a63011-f6e8-401d-b235-a1891ff3d58e" providerId="ADAL" clId="{01C35277-EB11-4CDF-BAD3-4FB1F59DDAA6}" dt="2024-07-03T18:04:52.432" v="906" actId="27614"/>
          <ac:picMkLst>
            <pc:docMk/>
            <pc:sldMk cId="37613076" sldId="340"/>
            <ac:picMk id="3" creationId="{02D64C36-0139-188E-D875-4C0972697EC1}"/>
          </ac:picMkLst>
        </pc:picChg>
        <pc:picChg chg="del">
          <ac:chgData name="Pastor Zach Dudenhofer" userId="c4a63011-f6e8-401d-b235-a1891ff3d58e" providerId="ADAL" clId="{01C35277-EB11-4CDF-BAD3-4FB1F59DDAA6}" dt="2024-07-03T18:04:36.161" v="904" actId="478"/>
          <ac:picMkLst>
            <pc:docMk/>
            <pc:sldMk cId="37613076" sldId="340"/>
            <ac:picMk id="4" creationId="{7153D7A3-DDD3-5D1E-1F40-9C63025FC5A6}"/>
          </ac:picMkLst>
        </pc:picChg>
      </pc:sldChg>
      <pc:sldChg chg="modSp add mod">
        <pc:chgData name="Pastor Zach Dudenhofer" userId="c4a63011-f6e8-401d-b235-a1891ff3d58e" providerId="ADAL" clId="{01C35277-EB11-4CDF-BAD3-4FB1F59DDAA6}" dt="2024-07-12T15:25:57.759" v="935" actId="255"/>
        <pc:sldMkLst>
          <pc:docMk/>
          <pc:sldMk cId="1600370308" sldId="341"/>
        </pc:sldMkLst>
        <pc:spChg chg="mod">
          <ac:chgData name="Pastor Zach Dudenhofer" userId="c4a63011-f6e8-401d-b235-a1891ff3d58e" providerId="ADAL" clId="{01C35277-EB11-4CDF-BAD3-4FB1F59DDAA6}" dt="2024-07-12T15:25:42.701" v="933" actId="20577"/>
          <ac:spMkLst>
            <pc:docMk/>
            <pc:sldMk cId="1600370308" sldId="341"/>
            <ac:spMk id="2" creationId="{9725AC5F-A538-3B8D-AB2A-8E2086C93F5D}"/>
          </ac:spMkLst>
        </pc:spChg>
        <pc:spChg chg="mod">
          <ac:chgData name="Pastor Zach Dudenhofer" userId="c4a63011-f6e8-401d-b235-a1891ff3d58e" providerId="ADAL" clId="{01C35277-EB11-4CDF-BAD3-4FB1F59DDAA6}" dt="2024-07-12T15:25:57.759" v="935" actId="255"/>
          <ac:spMkLst>
            <pc:docMk/>
            <pc:sldMk cId="1600370308" sldId="341"/>
            <ac:spMk id="3" creationId="{E0C6A70B-0872-8155-CCE0-3F2601365044}"/>
          </ac:spMkLst>
        </pc:spChg>
      </pc:sldChg>
      <pc:sldChg chg="addSp modSp add mod">
        <pc:chgData name="Pastor Zach Dudenhofer" userId="c4a63011-f6e8-401d-b235-a1891ff3d58e" providerId="ADAL" clId="{01C35277-EB11-4CDF-BAD3-4FB1F59DDAA6}" dt="2024-07-12T15:29:26.661" v="994" actId="20577"/>
        <pc:sldMkLst>
          <pc:docMk/>
          <pc:sldMk cId="1184560189" sldId="342"/>
        </pc:sldMkLst>
        <pc:spChg chg="mod">
          <ac:chgData name="Pastor Zach Dudenhofer" userId="c4a63011-f6e8-401d-b235-a1891ff3d58e" providerId="ADAL" clId="{01C35277-EB11-4CDF-BAD3-4FB1F59DDAA6}" dt="2024-07-12T15:27:15.414" v="938" actId="115"/>
          <ac:spMkLst>
            <pc:docMk/>
            <pc:sldMk cId="1184560189" sldId="342"/>
            <ac:spMk id="3" creationId="{E0C6A70B-0872-8155-CCE0-3F2601365044}"/>
          </ac:spMkLst>
        </pc:spChg>
        <pc:spChg chg="add mod">
          <ac:chgData name="Pastor Zach Dudenhofer" userId="c4a63011-f6e8-401d-b235-a1891ff3d58e" providerId="ADAL" clId="{01C35277-EB11-4CDF-BAD3-4FB1F59DDAA6}" dt="2024-07-12T15:29:26.661" v="994" actId="20577"/>
          <ac:spMkLst>
            <pc:docMk/>
            <pc:sldMk cId="1184560189" sldId="342"/>
            <ac:spMk id="4" creationId="{CA74F224-8977-C6C5-FA26-F3C9E16FD5C1}"/>
          </ac:spMkLst>
        </pc:spChg>
        <pc:cxnChg chg="add mod">
          <ac:chgData name="Pastor Zach Dudenhofer" userId="c4a63011-f6e8-401d-b235-a1891ff3d58e" providerId="ADAL" clId="{01C35277-EB11-4CDF-BAD3-4FB1F59DDAA6}" dt="2024-07-12T15:27:36.875" v="944" actId="1036"/>
          <ac:cxnSpMkLst>
            <pc:docMk/>
            <pc:sldMk cId="1184560189" sldId="342"/>
            <ac:cxnSpMk id="5" creationId="{19D3F1A7-C956-ACDC-1DD9-61C551CEDFE0}"/>
          </ac:cxnSpMkLst>
        </pc:cxnChg>
      </pc:sldChg>
      <pc:sldChg chg="modSp add mod">
        <pc:chgData name="Pastor Zach Dudenhofer" userId="c4a63011-f6e8-401d-b235-a1891ff3d58e" providerId="ADAL" clId="{01C35277-EB11-4CDF-BAD3-4FB1F59DDAA6}" dt="2024-07-12T15:31:00.516" v="1074" actId="20577"/>
        <pc:sldMkLst>
          <pc:docMk/>
          <pc:sldMk cId="2641778261" sldId="343"/>
        </pc:sldMkLst>
        <pc:spChg chg="mod">
          <ac:chgData name="Pastor Zach Dudenhofer" userId="c4a63011-f6e8-401d-b235-a1891ff3d58e" providerId="ADAL" clId="{01C35277-EB11-4CDF-BAD3-4FB1F59DDAA6}" dt="2024-07-12T15:29:51.149" v="999" actId="115"/>
          <ac:spMkLst>
            <pc:docMk/>
            <pc:sldMk cId="2641778261" sldId="343"/>
            <ac:spMk id="3" creationId="{E0C6A70B-0872-8155-CCE0-3F2601365044}"/>
          </ac:spMkLst>
        </pc:spChg>
        <pc:spChg chg="mod">
          <ac:chgData name="Pastor Zach Dudenhofer" userId="c4a63011-f6e8-401d-b235-a1891ff3d58e" providerId="ADAL" clId="{01C35277-EB11-4CDF-BAD3-4FB1F59DDAA6}" dt="2024-07-12T15:31:00.516" v="1074" actId="20577"/>
          <ac:spMkLst>
            <pc:docMk/>
            <pc:sldMk cId="2641778261" sldId="343"/>
            <ac:spMk id="4" creationId="{CA74F224-8977-C6C5-FA26-F3C9E16FD5C1}"/>
          </ac:spMkLst>
        </pc:spChg>
      </pc:sldChg>
      <pc:sldChg chg="modSp add mod">
        <pc:chgData name="Pastor Zach Dudenhofer" userId="c4a63011-f6e8-401d-b235-a1891ff3d58e" providerId="ADAL" clId="{01C35277-EB11-4CDF-BAD3-4FB1F59DDAA6}" dt="2024-07-12T15:34:51.220" v="1253" actId="1035"/>
        <pc:sldMkLst>
          <pc:docMk/>
          <pc:sldMk cId="513298720" sldId="344"/>
        </pc:sldMkLst>
        <pc:spChg chg="mod">
          <ac:chgData name="Pastor Zach Dudenhofer" userId="c4a63011-f6e8-401d-b235-a1891ff3d58e" providerId="ADAL" clId="{01C35277-EB11-4CDF-BAD3-4FB1F59DDAA6}" dt="2024-07-12T15:31:51.845" v="1079" actId="115"/>
          <ac:spMkLst>
            <pc:docMk/>
            <pc:sldMk cId="513298720" sldId="344"/>
            <ac:spMk id="3" creationId="{E0C6A70B-0872-8155-CCE0-3F2601365044}"/>
          </ac:spMkLst>
        </pc:spChg>
        <pc:spChg chg="mod">
          <ac:chgData name="Pastor Zach Dudenhofer" userId="c4a63011-f6e8-401d-b235-a1891ff3d58e" providerId="ADAL" clId="{01C35277-EB11-4CDF-BAD3-4FB1F59DDAA6}" dt="2024-07-12T15:34:51.220" v="1253" actId="1035"/>
          <ac:spMkLst>
            <pc:docMk/>
            <pc:sldMk cId="513298720" sldId="344"/>
            <ac:spMk id="4" creationId="{CA74F224-8977-C6C5-FA26-F3C9E16FD5C1}"/>
          </ac:spMkLst>
        </pc:spChg>
        <pc:cxnChg chg="mod">
          <ac:chgData name="Pastor Zach Dudenhofer" userId="c4a63011-f6e8-401d-b235-a1891ff3d58e" providerId="ADAL" clId="{01C35277-EB11-4CDF-BAD3-4FB1F59DDAA6}" dt="2024-07-12T15:34:51.220" v="1253" actId="1035"/>
          <ac:cxnSpMkLst>
            <pc:docMk/>
            <pc:sldMk cId="513298720" sldId="344"/>
            <ac:cxnSpMk id="5" creationId="{19D3F1A7-C956-ACDC-1DD9-61C551CEDFE0}"/>
          </ac:cxnSpMkLst>
        </pc:cxnChg>
      </pc:sldChg>
      <pc:sldChg chg="addSp modSp add mod">
        <pc:chgData name="Pastor Zach Dudenhofer" userId="c4a63011-f6e8-401d-b235-a1891ff3d58e" providerId="ADAL" clId="{01C35277-EB11-4CDF-BAD3-4FB1F59DDAA6}" dt="2024-07-12T15:36:08.532" v="1296" actId="20577"/>
        <pc:sldMkLst>
          <pc:docMk/>
          <pc:sldMk cId="2230696855" sldId="345"/>
        </pc:sldMkLst>
        <pc:spChg chg="mod">
          <ac:chgData name="Pastor Zach Dudenhofer" userId="c4a63011-f6e8-401d-b235-a1891ff3d58e" providerId="ADAL" clId="{01C35277-EB11-4CDF-BAD3-4FB1F59DDAA6}" dt="2024-07-12T15:35:32.261" v="1277" actId="20577"/>
          <ac:spMkLst>
            <pc:docMk/>
            <pc:sldMk cId="2230696855" sldId="345"/>
            <ac:spMk id="2" creationId="{9725AC5F-A538-3B8D-AB2A-8E2086C93F5D}"/>
          </ac:spMkLst>
        </pc:spChg>
        <pc:spChg chg="mod">
          <ac:chgData name="Pastor Zach Dudenhofer" userId="c4a63011-f6e8-401d-b235-a1891ff3d58e" providerId="ADAL" clId="{01C35277-EB11-4CDF-BAD3-4FB1F59DDAA6}" dt="2024-07-12T15:35:43.422" v="1279" actId="115"/>
          <ac:spMkLst>
            <pc:docMk/>
            <pc:sldMk cId="2230696855" sldId="345"/>
            <ac:spMk id="3" creationId="{E0C6A70B-0872-8155-CCE0-3F2601365044}"/>
          </ac:spMkLst>
        </pc:spChg>
        <pc:spChg chg="add mod">
          <ac:chgData name="Pastor Zach Dudenhofer" userId="c4a63011-f6e8-401d-b235-a1891ff3d58e" providerId="ADAL" clId="{01C35277-EB11-4CDF-BAD3-4FB1F59DDAA6}" dt="2024-07-12T15:36:08.532" v="1296" actId="20577"/>
          <ac:spMkLst>
            <pc:docMk/>
            <pc:sldMk cId="2230696855" sldId="345"/>
            <ac:spMk id="4" creationId="{C8BE0B0C-C6EE-C209-C193-FA55E907EAB0}"/>
          </ac:spMkLst>
        </pc:spChg>
        <pc:cxnChg chg="add mod">
          <ac:chgData name="Pastor Zach Dudenhofer" userId="c4a63011-f6e8-401d-b235-a1891ff3d58e" providerId="ADAL" clId="{01C35277-EB11-4CDF-BAD3-4FB1F59DDAA6}" dt="2024-07-12T15:35:50.242" v="1280"/>
          <ac:cxnSpMkLst>
            <pc:docMk/>
            <pc:sldMk cId="2230696855" sldId="345"/>
            <ac:cxnSpMk id="5" creationId="{01894B10-B6D6-3842-9E87-A4840638F553}"/>
          </ac:cxnSpMkLst>
        </pc:cxnChg>
      </pc:sldChg>
      <pc:sldChg chg="modSp add mod">
        <pc:chgData name="Pastor Zach Dudenhofer" userId="c4a63011-f6e8-401d-b235-a1891ff3d58e" providerId="ADAL" clId="{01C35277-EB11-4CDF-BAD3-4FB1F59DDAA6}" dt="2024-07-12T15:37:15.100" v="1330" actId="20577"/>
        <pc:sldMkLst>
          <pc:docMk/>
          <pc:sldMk cId="3885210513" sldId="346"/>
        </pc:sldMkLst>
        <pc:spChg chg="mod">
          <ac:chgData name="Pastor Zach Dudenhofer" userId="c4a63011-f6e8-401d-b235-a1891ff3d58e" providerId="ADAL" clId="{01C35277-EB11-4CDF-BAD3-4FB1F59DDAA6}" dt="2024-07-12T15:36:26.061" v="1301" actId="115"/>
          <ac:spMkLst>
            <pc:docMk/>
            <pc:sldMk cId="3885210513" sldId="346"/>
            <ac:spMk id="3" creationId="{E0C6A70B-0872-8155-CCE0-3F2601365044}"/>
          </ac:spMkLst>
        </pc:spChg>
        <pc:spChg chg="mod">
          <ac:chgData name="Pastor Zach Dudenhofer" userId="c4a63011-f6e8-401d-b235-a1891ff3d58e" providerId="ADAL" clId="{01C35277-EB11-4CDF-BAD3-4FB1F59DDAA6}" dt="2024-07-12T15:37:15.100" v="1330" actId="20577"/>
          <ac:spMkLst>
            <pc:docMk/>
            <pc:sldMk cId="3885210513" sldId="346"/>
            <ac:spMk id="4" creationId="{C8BE0B0C-C6EE-C209-C193-FA55E907EAB0}"/>
          </ac:spMkLst>
        </pc:spChg>
      </pc:sldChg>
      <pc:sldChg chg="modSp add mod">
        <pc:chgData name="Pastor Zach Dudenhofer" userId="c4a63011-f6e8-401d-b235-a1891ff3d58e" providerId="ADAL" clId="{01C35277-EB11-4CDF-BAD3-4FB1F59DDAA6}" dt="2024-07-12T15:38:11.125" v="1357" actId="20577"/>
        <pc:sldMkLst>
          <pc:docMk/>
          <pc:sldMk cId="935563041" sldId="347"/>
        </pc:sldMkLst>
        <pc:spChg chg="mod">
          <ac:chgData name="Pastor Zach Dudenhofer" userId="c4a63011-f6e8-401d-b235-a1891ff3d58e" providerId="ADAL" clId="{01C35277-EB11-4CDF-BAD3-4FB1F59DDAA6}" dt="2024-07-12T15:37:47.013" v="1335" actId="115"/>
          <ac:spMkLst>
            <pc:docMk/>
            <pc:sldMk cId="935563041" sldId="347"/>
            <ac:spMk id="3" creationId="{E0C6A70B-0872-8155-CCE0-3F2601365044}"/>
          </ac:spMkLst>
        </pc:spChg>
        <pc:spChg chg="mod">
          <ac:chgData name="Pastor Zach Dudenhofer" userId="c4a63011-f6e8-401d-b235-a1891ff3d58e" providerId="ADAL" clId="{01C35277-EB11-4CDF-BAD3-4FB1F59DDAA6}" dt="2024-07-12T15:38:11.125" v="1357" actId="20577"/>
          <ac:spMkLst>
            <pc:docMk/>
            <pc:sldMk cId="935563041" sldId="347"/>
            <ac:spMk id="4" creationId="{C8BE0B0C-C6EE-C209-C193-FA55E907EAB0}"/>
          </ac:spMkLst>
        </pc:spChg>
      </pc:sldChg>
      <pc:sldChg chg="modSp add mod">
        <pc:chgData name="Pastor Zach Dudenhofer" userId="c4a63011-f6e8-401d-b235-a1891ff3d58e" providerId="ADAL" clId="{01C35277-EB11-4CDF-BAD3-4FB1F59DDAA6}" dt="2024-07-12T15:40:38.119" v="1383" actId="115"/>
        <pc:sldMkLst>
          <pc:docMk/>
          <pc:sldMk cId="2880521748" sldId="348"/>
        </pc:sldMkLst>
        <pc:spChg chg="mod">
          <ac:chgData name="Pastor Zach Dudenhofer" userId="c4a63011-f6e8-401d-b235-a1891ff3d58e" providerId="ADAL" clId="{01C35277-EB11-4CDF-BAD3-4FB1F59DDAA6}" dt="2024-07-12T15:40:07.852" v="1381" actId="20577"/>
          <ac:spMkLst>
            <pc:docMk/>
            <pc:sldMk cId="2880521748" sldId="348"/>
            <ac:spMk id="2" creationId="{9725AC5F-A538-3B8D-AB2A-8E2086C93F5D}"/>
          </ac:spMkLst>
        </pc:spChg>
        <pc:spChg chg="mod">
          <ac:chgData name="Pastor Zach Dudenhofer" userId="c4a63011-f6e8-401d-b235-a1891ff3d58e" providerId="ADAL" clId="{01C35277-EB11-4CDF-BAD3-4FB1F59DDAA6}" dt="2024-07-12T15:40:38.119" v="1383" actId="115"/>
          <ac:spMkLst>
            <pc:docMk/>
            <pc:sldMk cId="2880521748" sldId="348"/>
            <ac:spMk id="3" creationId="{E0C6A70B-0872-8155-CCE0-3F2601365044}"/>
          </ac:spMkLst>
        </pc:spChg>
      </pc:sldChg>
      <pc:sldChg chg="addSp modSp add mod">
        <pc:chgData name="Pastor Zach Dudenhofer" userId="c4a63011-f6e8-401d-b235-a1891ff3d58e" providerId="ADAL" clId="{01C35277-EB11-4CDF-BAD3-4FB1F59DDAA6}" dt="2024-07-12T15:41:53.788" v="1440" actId="20577"/>
        <pc:sldMkLst>
          <pc:docMk/>
          <pc:sldMk cId="3955343492" sldId="349"/>
        </pc:sldMkLst>
        <pc:spChg chg="mod">
          <ac:chgData name="Pastor Zach Dudenhofer" userId="c4a63011-f6e8-401d-b235-a1891ff3d58e" providerId="ADAL" clId="{01C35277-EB11-4CDF-BAD3-4FB1F59DDAA6}" dt="2024-07-12T15:41:05.574" v="1388" actId="115"/>
          <ac:spMkLst>
            <pc:docMk/>
            <pc:sldMk cId="3955343492" sldId="349"/>
            <ac:spMk id="3" creationId="{E0C6A70B-0872-8155-CCE0-3F2601365044}"/>
          </ac:spMkLst>
        </pc:spChg>
        <pc:spChg chg="add mod">
          <ac:chgData name="Pastor Zach Dudenhofer" userId="c4a63011-f6e8-401d-b235-a1891ff3d58e" providerId="ADAL" clId="{01C35277-EB11-4CDF-BAD3-4FB1F59DDAA6}" dt="2024-07-12T15:41:53.788" v="1440" actId="20577"/>
          <ac:spMkLst>
            <pc:docMk/>
            <pc:sldMk cId="3955343492" sldId="349"/>
            <ac:spMk id="4" creationId="{C0730C05-D61C-F5FA-6358-14DF285A7C5B}"/>
          </ac:spMkLst>
        </pc:spChg>
        <pc:cxnChg chg="add mod">
          <ac:chgData name="Pastor Zach Dudenhofer" userId="c4a63011-f6e8-401d-b235-a1891ff3d58e" providerId="ADAL" clId="{01C35277-EB11-4CDF-BAD3-4FB1F59DDAA6}" dt="2024-07-12T15:41:12.257" v="1389"/>
          <ac:cxnSpMkLst>
            <pc:docMk/>
            <pc:sldMk cId="3955343492" sldId="349"/>
            <ac:cxnSpMk id="5" creationId="{07B3DFC7-408C-BA8C-94D6-0517091D3C9B}"/>
          </ac:cxnSpMkLst>
        </pc:cxnChg>
      </pc:sldChg>
    </pc:docChg>
  </pc:docChgLst>
  <pc:docChgLst>
    <pc:chgData name="Pastor Zach Dudenhofer" userId="c4a63011-f6e8-401d-b235-a1891ff3d58e" providerId="ADAL" clId="{605C49D9-BFA3-43DB-BE50-958B743EFCAF}"/>
    <pc:docChg chg="custSel addSld delSld modSld">
      <pc:chgData name="Pastor Zach Dudenhofer" userId="c4a63011-f6e8-401d-b235-a1891ff3d58e" providerId="ADAL" clId="{605C49D9-BFA3-43DB-BE50-958B743EFCAF}" dt="2025-05-03T00:25:58.317" v="586" actId="27614"/>
      <pc:docMkLst>
        <pc:docMk/>
      </pc:docMkLst>
      <pc:sldChg chg="modSp mod">
        <pc:chgData name="Pastor Zach Dudenhofer" userId="c4a63011-f6e8-401d-b235-a1891ff3d58e" providerId="ADAL" clId="{605C49D9-BFA3-43DB-BE50-958B743EFCAF}" dt="2025-05-03T00:07:31.525" v="1" actId="20577"/>
        <pc:sldMkLst>
          <pc:docMk/>
          <pc:sldMk cId="2386007229" sldId="797"/>
        </pc:sldMkLst>
        <pc:spChg chg="mod">
          <ac:chgData name="Pastor Zach Dudenhofer" userId="c4a63011-f6e8-401d-b235-a1891ff3d58e" providerId="ADAL" clId="{605C49D9-BFA3-43DB-BE50-958B743EFCAF}" dt="2025-05-03T00:07:31.525" v="1" actId="20577"/>
          <ac:spMkLst>
            <pc:docMk/>
            <pc:sldMk cId="2386007229" sldId="797"/>
            <ac:spMk id="3" creationId="{E0C6A70B-0872-8155-CCE0-3F2601365044}"/>
          </ac:spMkLst>
        </pc:spChg>
      </pc:sldChg>
      <pc:sldChg chg="addSp delSp modSp mod">
        <pc:chgData name="Pastor Zach Dudenhofer" userId="c4a63011-f6e8-401d-b235-a1891ff3d58e" providerId="ADAL" clId="{605C49D9-BFA3-43DB-BE50-958B743EFCAF}" dt="2025-05-03T00:25:58.317" v="586" actId="27614"/>
        <pc:sldMkLst>
          <pc:docMk/>
          <pc:sldMk cId="1379877970" sldId="826"/>
        </pc:sldMkLst>
        <pc:picChg chg="del">
          <ac:chgData name="Pastor Zach Dudenhofer" userId="c4a63011-f6e8-401d-b235-a1891ff3d58e" providerId="ADAL" clId="{605C49D9-BFA3-43DB-BE50-958B743EFCAF}" dt="2025-05-03T00:25:54.103" v="584" actId="478"/>
          <ac:picMkLst>
            <pc:docMk/>
            <pc:sldMk cId="1379877970" sldId="826"/>
            <ac:picMk id="3" creationId="{9BDD995B-EA9D-6AD5-E4BB-57FCCD7C70FB}"/>
          </ac:picMkLst>
        </pc:picChg>
        <pc:picChg chg="add mod">
          <ac:chgData name="Pastor Zach Dudenhofer" userId="c4a63011-f6e8-401d-b235-a1891ff3d58e" providerId="ADAL" clId="{605C49D9-BFA3-43DB-BE50-958B743EFCAF}" dt="2025-05-03T00:25:58.317" v="586" actId="27614"/>
          <ac:picMkLst>
            <pc:docMk/>
            <pc:sldMk cId="1379877970" sldId="826"/>
            <ac:picMk id="4" creationId="{ED5F92F5-E876-0BAB-AA94-611C87E18173}"/>
          </ac:picMkLst>
        </pc:picChg>
      </pc:sldChg>
      <pc:sldChg chg="del">
        <pc:chgData name="Pastor Zach Dudenhofer" userId="c4a63011-f6e8-401d-b235-a1891ff3d58e" providerId="ADAL" clId="{605C49D9-BFA3-43DB-BE50-958B743EFCAF}" dt="2025-05-03T00:24:41.860" v="583" actId="47"/>
        <pc:sldMkLst>
          <pc:docMk/>
          <pc:sldMk cId="4052573088" sldId="850"/>
        </pc:sldMkLst>
      </pc:sldChg>
      <pc:sldChg chg="del">
        <pc:chgData name="Pastor Zach Dudenhofer" userId="c4a63011-f6e8-401d-b235-a1891ff3d58e" providerId="ADAL" clId="{605C49D9-BFA3-43DB-BE50-958B743EFCAF}" dt="2025-05-03T00:24:41.860" v="583" actId="47"/>
        <pc:sldMkLst>
          <pc:docMk/>
          <pc:sldMk cId="2326418524" sldId="851"/>
        </pc:sldMkLst>
      </pc:sldChg>
      <pc:sldChg chg="del">
        <pc:chgData name="Pastor Zach Dudenhofer" userId="c4a63011-f6e8-401d-b235-a1891ff3d58e" providerId="ADAL" clId="{605C49D9-BFA3-43DB-BE50-958B743EFCAF}" dt="2025-05-03T00:24:41.860" v="583" actId="47"/>
        <pc:sldMkLst>
          <pc:docMk/>
          <pc:sldMk cId="124048613" sldId="852"/>
        </pc:sldMkLst>
      </pc:sldChg>
      <pc:sldChg chg="del">
        <pc:chgData name="Pastor Zach Dudenhofer" userId="c4a63011-f6e8-401d-b235-a1891ff3d58e" providerId="ADAL" clId="{605C49D9-BFA3-43DB-BE50-958B743EFCAF}" dt="2025-05-03T00:24:41.860" v="583" actId="47"/>
        <pc:sldMkLst>
          <pc:docMk/>
          <pc:sldMk cId="1883778803" sldId="853"/>
        </pc:sldMkLst>
      </pc:sldChg>
      <pc:sldChg chg="modSp add mod">
        <pc:chgData name="Pastor Zach Dudenhofer" userId="c4a63011-f6e8-401d-b235-a1891ff3d58e" providerId="ADAL" clId="{605C49D9-BFA3-43DB-BE50-958B743EFCAF}" dt="2025-05-03T00:07:53.202" v="3" actId="20577"/>
        <pc:sldMkLst>
          <pc:docMk/>
          <pc:sldMk cId="938469899" sldId="854"/>
        </pc:sldMkLst>
        <pc:spChg chg="mod">
          <ac:chgData name="Pastor Zach Dudenhofer" userId="c4a63011-f6e8-401d-b235-a1891ff3d58e" providerId="ADAL" clId="{605C49D9-BFA3-43DB-BE50-958B743EFCAF}" dt="2025-05-03T00:07:53.202" v="3" actId="20577"/>
          <ac:spMkLst>
            <pc:docMk/>
            <pc:sldMk cId="938469899" sldId="854"/>
            <ac:spMk id="3" creationId="{E0C6A70B-0872-8155-CCE0-3F2601365044}"/>
          </ac:spMkLst>
        </pc:spChg>
      </pc:sldChg>
      <pc:sldChg chg="modSp add mod">
        <pc:chgData name="Pastor Zach Dudenhofer" userId="c4a63011-f6e8-401d-b235-a1891ff3d58e" providerId="ADAL" clId="{605C49D9-BFA3-43DB-BE50-958B743EFCAF}" dt="2025-05-03T00:08:05.509" v="5" actId="20577"/>
        <pc:sldMkLst>
          <pc:docMk/>
          <pc:sldMk cId="3558159125" sldId="855"/>
        </pc:sldMkLst>
        <pc:spChg chg="mod">
          <ac:chgData name="Pastor Zach Dudenhofer" userId="c4a63011-f6e8-401d-b235-a1891ff3d58e" providerId="ADAL" clId="{605C49D9-BFA3-43DB-BE50-958B743EFCAF}" dt="2025-05-03T00:08:05.509" v="5" actId="20577"/>
          <ac:spMkLst>
            <pc:docMk/>
            <pc:sldMk cId="3558159125" sldId="855"/>
            <ac:spMk id="3" creationId="{E0C6A70B-0872-8155-CCE0-3F2601365044}"/>
          </ac:spMkLst>
        </pc:spChg>
      </pc:sldChg>
      <pc:sldChg chg="modSp add mod">
        <pc:chgData name="Pastor Zach Dudenhofer" userId="c4a63011-f6e8-401d-b235-a1891ff3d58e" providerId="ADAL" clId="{605C49D9-BFA3-43DB-BE50-958B743EFCAF}" dt="2025-05-03T00:08:17.952" v="7" actId="20577"/>
        <pc:sldMkLst>
          <pc:docMk/>
          <pc:sldMk cId="1408334601" sldId="856"/>
        </pc:sldMkLst>
        <pc:spChg chg="mod">
          <ac:chgData name="Pastor Zach Dudenhofer" userId="c4a63011-f6e8-401d-b235-a1891ff3d58e" providerId="ADAL" clId="{605C49D9-BFA3-43DB-BE50-958B743EFCAF}" dt="2025-05-03T00:08:17.952" v="7" actId="20577"/>
          <ac:spMkLst>
            <pc:docMk/>
            <pc:sldMk cId="1408334601" sldId="856"/>
            <ac:spMk id="3" creationId="{E0C6A70B-0872-8155-CCE0-3F2601365044}"/>
          </ac:spMkLst>
        </pc:spChg>
      </pc:sldChg>
      <pc:sldChg chg="add">
        <pc:chgData name="Pastor Zach Dudenhofer" userId="c4a63011-f6e8-401d-b235-a1891ff3d58e" providerId="ADAL" clId="{605C49D9-BFA3-43DB-BE50-958B743EFCAF}" dt="2025-05-03T00:08:14.459" v="6" actId="2890"/>
        <pc:sldMkLst>
          <pc:docMk/>
          <pc:sldMk cId="4163270651" sldId="857"/>
        </pc:sldMkLst>
      </pc:sldChg>
      <pc:sldChg chg="modSp add mod">
        <pc:chgData name="Pastor Zach Dudenhofer" userId="c4a63011-f6e8-401d-b235-a1891ff3d58e" providerId="ADAL" clId="{605C49D9-BFA3-43DB-BE50-958B743EFCAF}" dt="2025-05-03T00:11:00.583" v="22" actId="20577"/>
        <pc:sldMkLst>
          <pc:docMk/>
          <pc:sldMk cId="1845386561" sldId="858"/>
        </pc:sldMkLst>
        <pc:spChg chg="mod">
          <ac:chgData name="Pastor Zach Dudenhofer" userId="c4a63011-f6e8-401d-b235-a1891ff3d58e" providerId="ADAL" clId="{605C49D9-BFA3-43DB-BE50-958B743EFCAF}" dt="2025-05-03T00:11:00.583" v="22" actId="20577"/>
          <ac:spMkLst>
            <pc:docMk/>
            <pc:sldMk cId="1845386561" sldId="858"/>
            <ac:spMk id="2" creationId="{9725AC5F-A538-3B8D-AB2A-8E2086C93F5D}"/>
          </ac:spMkLst>
        </pc:spChg>
        <pc:spChg chg="mod">
          <ac:chgData name="Pastor Zach Dudenhofer" userId="c4a63011-f6e8-401d-b235-a1891ff3d58e" providerId="ADAL" clId="{605C49D9-BFA3-43DB-BE50-958B743EFCAF}" dt="2025-05-03T00:10:49.976" v="10" actId="207"/>
          <ac:spMkLst>
            <pc:docMk/>
            <pc:sldMk cId="1845386561" sldId="858"/>
            <ac:spMk id="3" creationId="{E0C6A70B-0872-8155-CCE0-3F2601365044}"/>
          </ac:spMkLst>
        </pc:spChg>
      </pc:sldChg>
      <pc:sldChg chg="addSp modSp add mod">
        <pc:chgData name="Pastor Zach Dudenhofer" userId="c4a63011-f6e8-401d-b235-a1891ff3d58e" providerId="ADAL" clId="{605C49D9-BFA3-43DB-BE50-958B743EFCAF}" dt="2025-05-03T00:14:57.444" v="97" actId="20577"/>
        <pc:sldMkLst>
          <pc:docMk/>
          <pc:sldMk cId="50109490" sldId="859"/>
        </pc:sldMkLst>
        <pc:spChg chg="mod">
          <ac:chgData name="Pastor Zach Dudenhofer" userId="c4a63011-f6e8-401d-b235-a1891ff3d58e" providerId="ADAL" clId="{605C49D9-BFA3-43DB-BE50-958B743EFCAF}" dt="2025-05-03T00:11:47.407" v="25" actId="115"/>
          <ac:spMkLst>
            <pc:docMk/>
            <pc:sldMk cId="50109490" sldId="859"/>
            <ac:spMk id="3" creationId="{E0C6A70B-0872-8155-CCE0-3F2601365044}"/>
          </ac:spMkLst>
        </pc:spChg>
        <pc:spChg chg="add mod">
          <ac:chgData name="Pastor Zach Dudenhofer" userId="c4a63011-f6e8-401d-b235-a1891ff3d58e" providerId="ADAL" clId="{605C49D9-BFA3-43DB-BE50-958B743EFCAF}" dt="2025-05-03T00:14:57.444" v="97" actId="20577"/>
          <ac:spMkLst>
            <pc:docMk/>
            <pc:sldMk cId="50109490" sldId="859"/>
            <ac:spMk id="4" creationId="{D9461CA1-C6E3-D246-9CFB-40FFFD4CA994}"/>
          </ac:spMkLst>
        </pc:spChg>
        <pc:cxnChg chg="add mod">
          <ac:chgData name="Pastor Zach Dudenhofer" userId="c4a63011-f6e8-401d-b235-a1891ff3d58e" providerId="ADAL" clId="{605C49D9-BFA3-43DB-BE50-958B743EFCAF}" dt="2025-05-03T00:12:04.208" v="26"/>
          <ac:cxnSpMkLst>
            <pc:docMk/>
            <pc:sldMk cId="50109490" sldId="859"/>
            <ac:cxnSpMk id="5" creationId="{5EDE538E-1FEC-87C5-90D8-B16D7B2A1007}"/>
          </ac:cxnSpMkLst>
        </pc:cxnChg>
      </pc:sldChg>
      <pc:sldChg chg="modSp add mod">
        <pc:chgData name="Pastor Zach Dudenhofer" userId="c4a63011-f6e8-401d-b235-a1891ff3d58e" providerId="ADAL" clId="{605C49D9-BFA3-43DB-BE50-958B743EFCAF}" dt="2025-05-03T00:17:04.774" v="146" actId="115"/>
        <pc:sldMkLst>
          <pc:docMk/>
          <pc:sldMk cId="1088415922" sldId="860"/>
        </pc:sldMkLst>
        <pc:spChg chg="mod">
          <ac:chgData name="Pastor Zach Dudenhofer" userId="c4a63011-f6e8-401d-b235-a1891ff3d58e" providerId="ADAL" clId="{605C49D9-BFA3-43DB-BE50-958B743EFCAF}" dt="2025-05-03T00:17:04.774" v="146" actId="115"/>
          <ac:spMkLst>
            <pc:docMk/>
            <pc:sldMk cId="1088415922" sldId="860"/>
            <ac:spMk id="3" creationId="{E0C6A70B-0872-8155-CCE0-3F2601365044}"/>
          </ac:spMkLst>
        </pc:spChg>
        <pc:spChg chg="mod">
          <ac:chgData name="Pastor Zach Dudenhofer" userId="c4a63011-f6e8-401d-b235-a1891ff3d58e" providerId="ADAL" clId="{605C49D9-BFA3-43DB-BE50-958B743EFCAF}" dt="2025-05-03T00:16:04.764" v="137" actId="20577"/>
          <ac:spMkLst>
            <pc:docMk/>
            <pc:sldMk cId="1088415922" sldId="860"/>
            <ac:spMk id="4" creationId="{D9461CA1-C6E3-D246-9CFB-40FFFD4CA994}"/>
          </ac:spMkLst>
        </pc:spChg>
      </pc:sldChg>
      <pc:sldChg chg="modSp add mod">
        <pc:chgData name="Pastor Zach Dudenhofer" userId="c4a63011-f6e8-401d-b235-a1891ff3d58e" providerId="ADAL" clId="{605C49D9-BFA3-43DB-BE50-958B743EFCAF}" dt="2025-05-03T00:18:55.407" v="277" actId="1035"/>
        <pc:sldMkLst>
          <pc:docMk/>
          <pc:sldMk cId="1681594092" sldId="861"/>
        </pc:sldMkLst>
        <pc:spChg chg="mod">
          <ac:chgData name="Pastor Zach Dudenhofer" userId="c4a63011-f6e8-401d-b235-a1891ff3d58e" providerId="ADAL" clId="{605C49D9-BFA3-43DB-BE50-958B743EFCAF}" dt="2025-05-03T00:17:18.342" v="152" actId="115"/>
          <ac:spMkLst>
            <pc:docMk/>
            <pc:sldMk cId="1681594092" sldId="861"/>
            <ac:spMk id="3" creationId="{E0C6A70B-0872-8155-CCE0-3F2601365044}"/>
          </ac:spMkLst>
        </pc:spChg>
        <pc:spChg chg="mod">
          <ac:chgData name="Pastor Zach Dudenhofer" userId="c4a63011-f6e8-401d-b235-a1891ff3d58e" providerId="ADAL" clId="{605C49D9-BFA3-43DB-BE50-958B743EFCAF}" dt="2025-05-03T00:18:55.407" v="277" actId="1035"/>
          <ac:spMkLst>
            <pc:docMk/>
            <pc:sldMk cId="1681594092" sldId="861"/>
            <ac:spMk id="4" creationId="{D9461CA1-C6E3-D246-9CFB-40FFFD4CA994}"/>
          </ac:spMkLst>
        </pc:spChg>
        <pc:cxnChg chg="mod">
          <ac:chgData name="Pastor Zach Dudenhofer" userId="c4a63011-f6e8-401d-b235-a1891ff3d58e" providerId="ADAL" clId="{605C49D9-BFA3-43DB-BE50-958B743EFCAF}" dt="2025-05-03T00:18:55.407" v="277" actId="1035"/>
          <ac:cxnSpMkLst>
            <pc:docMk/>
            <pc:sldMk cId="1681594092" sldId="861"/>
            <ac:cxnSpMk id="5" creationId="{5EDE538E-1FEC-87C5-90D8-B16D7B2A1007}"/>
          </ac:cxnSpMkLst>
        </pc:cxnChg>
      </pc:sldChg>
      <pc:sldChg chg="modSp add mod">
        <pc:chgData name="Pastor Zach Dudenhofer" userId="c4a63011-f6e8-401d-b235-a1891ff3d58e" providerId="ADAL" clId="{605C49D9-BFA3-43DB-BE50-958B743EFCAF}" dt="2025-05-03T00:21:03.186" v="407" actId="20577"/>
        <pc:sldMkLst>
          <pc:docMk/>
          <pc:sldMk cId="762785404" sldId="862"/>
        </pc:sldMkLst>
        <pc:spChg chg="mod">
          <ac:chgData name="Pastor Zach Dudenhofer" userId="c4a63011-f6e8-401d-b235-a1891ff3d58e" providerId="ADAL" clId="{605C49D9-BFA3-43DB-BE50-958B743EFCAF}" dt="2025-05-03T00:19:15.287" v="286" actId="20577"/>
          <ac:spMkLst>
            <pc:docMk/>
            <pc:sldMk cId="762785404" sldId="862"/>
            <ac:spMk id="2" creationId="{9725AC5F-A538-3B8D-AB2A-8E2086C93F5D}"/>
          </ac:spMkLst>
        </pc:spChg>
        <pc:spChg chg="mod">
          <ac:chgData name="Pastor Zach Dudenhofer" userId="c4a63011-f6e8-401d-b235-a1891ff3d58e" providerId="ADAL" clId="{605C49D9-BFA3-43DB-BE50-958B743EFCAF}" dt="2025-05-03T00:19:39.217" v="292" actId="115"/>
          <ac:spMkLst>
            <pc:docMk/>
            <pc:sldMk cId="762785404" sldId="862"/>
            <ac:spMk id="3" creationId="{E0C6A70B-0872-8155-CCE0-3F2601365044}"/>
          </ac:spMkLst>
        </pc:spChg>
        <pc:spChg chg="mod">
          <ac:chgData name="Pastor Zach Dudenhofer" userId="c4a63011-f6e8-401d-b235-a1891ff3d58e" providerId="ADAL" clId="{605C49D9-BFA3-43DB-BE50-958B743EFCAF}" dt="2025-05-03T00:21:03.186" v="407" actId="20577"/>
          <ac:spMkLst>
            <pc:docMk/>
            <pc:sldMk cId="762785404" sldId="862"/>
            <ac:spMk id="4" creationId="{D9461CA1-C6E3-D246-9CFB-40FFFD4CA994}"/>
          </ac:spMkLst>
        </pc:spChg>
        <pc:cxnChg chg="mod">
          <ac:chgData name="Pastor Zach Dudenhofer" userId="c4a63011-f6e8-401d-b235-a1891ff3d58e" providerId="ADAL" clId="{605C49D9-BFA3-43DB-BE50-958B743EFCAF}" dt="2025-05-03T00:20:34.723" v="385" actId="1035"/>
          <ac:cxnSpMkLst>
            <pc:docMk/>
            <pc:sldMk cId="762785404" sldId="862"/>
            <ac:cxnSpMk id="5" creationId="{5EDE538E-1FEC-87C5-90D8-B16D7B2A1007}"/>
          </ac:cxnSpMkLst>
        </pc:cxnChg>
      </pc:sldChg>
      <pc:sldChg chg="modSp add mod">
        <pc:chgData name="Pastor Zach Dudenhofer" userId="c4a63011-f6e8-401d-b235-a1891ff3d58e" providerId="ADAL" clId="{605C49D9-BFA3-43DB-BE50-958B743EFCAF}" dt="2025-05-03T00:23:58.441" v="582" actId="403"/>
        <pc:sldMkLst>
          <pc:docMk/>
          <pc:sldMk cId="4022263412" sldId="863"/>
        </pc:sldMkLst>
        <pc:spChg chg="mod">
          <ac:chgData name="Pastor Zach Dudenhofer" userId="c4a63011-f6e8-401d-b235-a1891ff3d58e" providerId="ADAL" clId="{605C49D9-BFA3-43DB-BE50-958B743EFCAF}" dt="2025-05-03T00:21:36.130" v="410" actId="115"/>
          <ac:spMkLst>
            <pc:docMk/>
            <pc:sldMk cId="4022263412" sldId="863"/>
            <ac:spMk id="3" creationId="{E0C6A70B-0872-8155-CCE0-3F2601365044}"/>
          </ac:spMkLst>
        </pc:spChg>
        <pc:spChg chg="mod">
          <ac:chgData name="Pastor Zach Dudenhofer" userId="c4a63011-f6e8-401d-b235-a1891ff3d58e" providerId="ADAL" clId="{605C49D9-BFA3-43DB-BE50-958B743EFCAF}" dt="2025-05-03T00:23:58.441" v="582" actId="403"/>
          <ac:spMkLst>
            <pc:docMk/>
            <pc:sldMk cId="4022263412" sldId="863"/>
            <ac:spMk id="4" creationId="{D9461CA1-C6E3-D246-9CFB-40FFFD4CA994}"/>
          </ac:spMkLst>
        </pc:spChg>
        <pc:cxnChg chg="mod">
          <ac:chgData name="Pastor Zach Dudenhofer" userId="c4a63011-f6e8-401d-b235-a1891ff3d58e" providerId="ADAL" clId="{605C49D9-BFA3-43DB-BE50-958B743EFCAF}" dt="2025-05-03T00:23:55.877" v="581" actId="1035"/>
          <ac:cxnSpMkLst>
            <pc:docMk/>
            <pc:sldMk cId="4022263412" sldId="863"/>
            <ac:cxnSpMk id="5" creationId="{5EDE538E-1FEC-87C5-90D8-B16D7B2A1007}"/>
          </ac:cxnSpMkLst>
        </pc:cxnChg>
      </pc:sldChg>
    </pc:docChg>
  </pc:docChgLst>
  <pc:docChgLst>
    <pc:chgData name="Pastor Zach Dudenhofer" userId="c4a63011-f6e8-401d-b235-a1891ff3d58e" providerId="ADAL" clId="{54472325-17EC-4684-BB88-AF33AB0DED3E}"/>
    <pc:docChg chg="custSel addSld delSld modSld">
      <pc:chgData name="Pastor Zach Dudenhofer" userId="c4a63011-f6e8-401d-b235-a1891ff3d58e" providerId="ADAL" clId="{54472325-17EC-4684-BB88-AF33AB0DED3E}" dt="2024-12-12T15:30:36.184" v="850" actId="27614"/>
      <pc:docMkLst>
        <pc:docMk/>
      </pc:docMkLst>
      <pc:sldChg chg="addSp delSp modSp mod">
        <pc:chgData name="Pastor Zach Dudenhofer" userId="c4a63011-f6e8-401d-b235-a1891ff3d58e" providerId="ADAL" clId="{54472325-17EC-4684-BB88-AF33AB0DED3E}" dt="2024-12-12T15:30:27.288" v="847" actId="27614"/>
        <pc:sldMkLst>
          <pc:docMk/>
          <pc:sldMk cId="1649534806" sldId="553"/>
        </pc:sldMkLst>
        <pc:picChg chg="add mod">
          <ac:chgData name="Pastor Zach Dudenhofer" userId="c4a63011-f6e8-401d-b235-a1891ff3d58e" providerId="ADAL" clId="{54472325-17EC-4684-BB88-AF33AB0DED3E}" dt="2024-12-12T15:30:27.288" v="847" actId="27614"/>
          <ac:picMkLst>
            <pc:docMk/>
            <pc:sldMk cId="1649534806" sldId="553"/>
            <ac:picMk id="3" creationId="{8FD911FA-959B-A497-55B0-ABB5B55890FB}"/>
          </ac:picMkLst>
        </pc:picChg>
        <pc:picChg chg="del">
          <ac:chgData name="Pastor Zach Dudenhofer" userId="c4a63011-f6e8-401d-b235-a1891ff3d58e" providerId="ADAL" clId="{54472325-17EC-4684-BB88-AF33AB0DED3E}" dt="2024-12-12T15:30:22.152" v="845" actId="478"/>
          <ac:picMkLst>
            <pc:docMk/>
            <pc:sldMk cId="1649534806" sldId="553"/>
            <ac:picMk id="4" creationId="{13B01F63-ADDF-F5CB-D683-EE658CC3B9CB}"/>
          </ac:picMkLst>
        </pc:picChg>
      </pc:sldChg>
      <pc:sldChg chg="modSp mod">
        <pc:chgData name="Pastor Zach Dudenhofer" userId="c4a63011-f6e8-401d-b235-a1891ff3d58e" providerId="ADAL" clId="{54472325-17EC-4684-BB88-AF33AB0DED3E}" dt="2024-12-12T14:58:41.507" v="8" actId="20577"/>
        <pc:sldMkLst>
          <pc:docMk/>
          <pc:sldMk cId="448788614" sldId="618"/>
        </pc:sldMkLst>
        <pc:spChg chg="mod">
          <ac:chgData name="Pastor Zach Dudenhofer" userId="c4a63011-f6e8-401d-b235-a1891ff3d58e" providerId="ADAL" clId="{54472325-17EC-4684-BB88-AF33AB0DED3E}" dt="2024-12-12T14:58:41.507" v="8" actId="20577"/>
          <ac:spMkLst>
            <pc:docMk/>
            <pc:sldMk cId="448788614" sldId="618"/>
            <ac:spMk id="2" creationId="{9725AC5F-A538-3B8D-AB2A-8E2086C93F5D}"/>
          </ac:spMkLst>
        </pc:spChg>
        <pc:spChg chg="mod">
          <ac:chgData name="Pastor Zach Dudenhofer" userId="c4a63011-f6e8-401d-b235-a1891ff3d58e" providerId="ADAL" clId="{54472325-17EC-4684-BB88-AF33AB0DED3E}" dt="2024-12-12T14:58:25.129" v="5" actId="14100"/>
          <ac:spMkLst>
            <pc:docMk/>
            <pc:sldMk cId="448788614" sldId="618"/>
            <ac:spMk id="3" creationId="{E0C6A70B-0872-8155-CCE0-3F2601365044}"/>
          </ac:spMkLst>
        </pc:spChg>
      </pc:sldChg>
      <pc:sldChg chg="modSp mod">
        <pc:chgData name="Pastor Zach Dudenhofer" userId="c4a63011-f6e8-401d-b235-a1891ff3d58e" providerId="ADAL" clId="{54472325-17EC-4684-BB88-AF33AB0DED3E}" dt="2024-12-12T14:58:45.540" v="10" actId="20577"/>
        <pc:sldMkLst>
          <pc:docMk/>
          <pc:sldMk cId="2371840922" sldId="619"/>
        </pc:sldMkLst>
        <pc:spChg chg="mod">
          <ac:chgData name="Pastor Zach Dudenhofer" userId="c4a63011-f6e8-401d-b235-a1891ff3d58e" providerId="ADAL" clId="{54472325-17EC-4684-BB88-AF33AB0DED3E}" dt="2024-12-12T14:58:45.540" v="10" actId="20577"/>
          <ac:spMkLst>
            <pc:docMk/>
            <pc:sldMk cId="2371840922" sldId="619"/>
            <ac:spMk id="2" creationId="{9725AC5F-A538-3B8D-AB2A-8E2086C93F5D}"/>
          </ac:spMkLst>
        </pc:spChg>
        <pc:spChg chg="mod">
          <ac:chgData name="Pastor Zach Dudenhofer" userId="c4a63011-f6e8-401d-b235-a1891ff3d58e" providerId="ADAL" clId="{54472325-17EC-4684-BB88-AF33AB0DED3E}" dt="2024-12-12T14:58:34.349" v="6" actId="403"/>
          <ac:spMkLst>
            <pc:docMk/>
            <pc:sldMk cId="2371840922" sldId="619"/>
            <ac:spMk id="3" creationId="{E0C6A70B-0872-8155-CCE0-3F2601365044}"/>
          </ac:spMkLst>
        </pc:spChg>
      </pc:sldChg>
      <pc:sldChg chg="del">
        <pc:chgData name="Pastor Zach Dudenhofer" userId="c4a63011-f6e8-401d-b235-a1891ff3d58e" providerId="ADAL" clId="{54472325-17EC-4684-BB88-AF33AB0DED3E}" dt="2024-12-12T15:01:50.560" v="11" actId="47"/>
        <pc:sldMkLst>
          <pc:docMk/>
          <pc:sldMk cId="1636005788" sldId="627"/>
        </pc:sldMkLst>
      </pc:sldChg>
      <pc:sldChg chg="delSp mod">
        <pc:chgData name="Pastor Zach Dudenhofer" userId="c4a63011-f6e8-401d-b235-a1891ff3d58e" providerId="ADAL" clId="{54472325-17EC-4684-BB88-AF33AB0DED3E}" dt="2024-12-12T15:02:40.224" v="12" actId="478"/>
        <pc:sldMkLst>
          <pc:docMk/>
          <pc:sldMk cId="38536288" sldId="630"/>
        </pc:sldMkLst>
        <pc:spChg chg="del">
          <ac:chgData name="Pastor Zach Dudenhofer" userId="c4a63011-f6e8-401d-b235-a1891ff3d58e" providerId="ADAL" clId="{54472325-17EC-4684-BB88-AF33AB0DED3E}" dt="2024-12-12T15:02:40.224" v="12" actId="478"/>
          <ac:spMkLst>
            <pc:docMk/>
            <pc:sldMk cId="38536288" sldId="630"/>
            <ac:spMk id="4" creationId="{8CBDC345-94E7-1397-A22B-CCA9D2CDF6DA}"/>
          </ac:spMkLst>
        </pc:spChg>
        <pc:cxnChg chg="del">
          <ac:chgData name="Pastor Zach Dudenhofer" userId="c4a63011-f6e8-401d-b235-a1891ff3d58e" providerId="ADAL" clId="{54472325-17EC-4684-BB88-AF33AB0DED3E}" dt="2024-12-12T15:02:40.224" v="12" actId="478"/>
          <ac:cxnSpMkLst>
            <pc:docMk/>
            <pc:sldMk cId="38536288" sldId="630"/>
            <ac:cxnSpMk id="5" creationId="{D35567C3-72EA-6105-9519-08353671846E}"/>
          </ac:cxnSpMkLst>
        </pc:cxnChg>
      </pc:sldChg>
      <pc:sldChg chg="del">
        <pc:chgData name="Pastor Zach Dudenhofer" userId="c4a63011-f6e8-401d-b235-a1891ff3d58e" providerId="ADAL" clId="{54472325-17EC-4684-BB88-AF33AB0DED3E}" dt="2024-12-12T15:28:42.277" v="844" actId="47"/>
        <pc:sldMkLst>
          <pc:docMk/>
          <pc:sldMk cId="373534071" sldId="631"/>
        </pc:sldMkLst>
      </pc:sldChg>
      <pc:sldChg chg="del">
        <pc:chgData name="Pastor Zach Dudenhofer" userId="c4a63011-f6e8-401d-b235-a1891ff3d58e" providerId="ADAL" clId="{54472325-17EC-4684-BB88-AF33AB0DED3E}" dt="2024-12-12T15:28:42.277" v="844" actId="47"/>
        <pc:sldMkLst>
          <pc:docMk/>
          <pc:sldMk cId="2746862854" sldId="632"/>
        </pc:sldMkLst>
      </pc:sldChg>
      <pc:sldChg chg="del">
        <pc:chgData name="Pastor Zach Dudenhofer" userId="c4a63011-f6e8-401d-b235-a1891ff3d58e" providerId="ADAL" clId="{54472325-17EC-4684-BB88-AF33AB0DED3E}" dt="2024-12-12T15:28:42.277" v="844" actId="47"/>
        <pc:sldMkLst>
          <pc:docMk/>
          <pc:sldMk cId="2160668486" sldId="633"/>
        </pc:sldMkLst>
      </pc:sldChg>
      <pc:sldChg chg="del">
        <pc:chgData name="Pastor Zach Dudenhofer" userId="c4a63011-f6e8-401d-b235-a1891ff3d58e" providerId="ADAL" clId="{54472325-17EC-4684-BB88-AF33AB0DED3E}" dt="2024-12-12T15:28:42.277" v="844" actId="47"/>
        <pc:sldMkLst>
          <pc:docMk/>
          <pc:sldMk cId="627543868" sldId="634"/>
        </pc:sldMkLst>
      </pc:sldChg>
      <pc:sldChg chg="del">
        <pc:chgData name="Pastor Zach Dudenhofer" userId="c4a63011-f6e8-401d-b235-a1891ff3d58e" providerId="ADAL" clId="{54472325-17EC-4684-BB88-AF33AB0DED3E}" dt="2024-12-12T15:28:42.277" v="844" actId="47"/>
        <pc:sldMkLst>
          <pc:docMk/>
          <pc:sldMk cId="3068025010" sldId="635"/>
        </pc:sldMkLst>
      </pc:sldChg>
      <pc:sldChg chg="del">
        <pc:chgData name="Pastor Zach Dudenhofer" userId="c4a63011-f6e8-401d-b235-a1891ff3d58e" providerId="ADAL" clId="{54472325-17EC-4684-BB88-AF33AB0DED3E}" dt="2024-12-12T15:28:42.277" v="844" actId="47"/>
        <pc:sldMkLst>
          <pc:docMk/>
          <pc:sldMk cId="1899316627" sldId="636"/>
        </pc:sldMkLst>
      </pc:sldChg>
      <pc:sldChg chg="del">
        <pc:chgData name="Pastor Zach Dudenhofer" userId="c4a63011-f6e8-401d-b235-a1891ff3d58e" providerId="ADAL" clId="{54472325-17EC-4684-BB88-AF33AB0DED3E}" dt="2024-12-12T15:28:42.277" v="844" actId="47"/>
        <pc:sldMkLst>
          <pc:docMk/>
          <pc:sldMk cId="3921300470" sldId="637"/>
        </pc:sldMkLst>
      </pc:sldChg>
      <pc:sldChg chg="del">
        <pc:chgData name="Pastor Zach Dudenhofer" userId="c4a63011-f6e8-401d-b235-a1891ff3d58e" providerId="ADAL" clId="{54472325-17EC-4684-BB88-AF33AB0DED3E}" dt="2024-12-12T15:28:42.277" v="844" actId="47"/>
        <pc:sldMkLst>
          <pc:docMk/>
          <pc:sldMk cId="1411872693" sldId="638"/>
        </pc:sldMkLst>
      </pc:sldChg>
      <pc:sldChg chg="del">
        <pc:chgData name="Pastor Zach Dudenhofer" userId="c4a63011-f6e8-401d-b235-a1891ff3d58e" providerId="ADAL" clId="{54472325-17EC-4684-BB88-AF33AB0DED3E}" dt="2024-12-12T15:28:42.277" v="844" actId="47"/>
        <pc:sldMkLst>
          <pc:docMk/>
          <pc:sldMk cId="1166182378" sldId="639"/>
        </pc:sldMkLst>
      </pc:sldChg>
      <pc:sldChg chg="del">
        <pc:chgData name="Pastor Zach Dudenhofer" userId="c4a63011-f6e8-401d-b235-a1891ff3d58e" providerId="ADAL" clId="{54472325-17EC-4684-BB88-AF33AB0DED3E}" dt="2024-12-12T15:28:42.277" v="844" actId="47"/>
        <pc:sldMkLst>
          <pc:docMk/>
          <pc:sldMk cId="2605250713" sldId="640"/>
        </pc:sldMkLst>
      </pc:sldChg>
      <pc:sldChg chg="del">
        <pc:chgData name="Pastor Zach Dudenhofer" userId="c4a63011-f6e8-401d-b235-a1891ff3d58e" providerId="ADAL" clId="{54472325-17EC-4684-BB88-AF33AB0DED3E}" dt="2024-12-12T15:28:42.277" v="844" actId="47"/>
        <pc:sldMkLst>
          <pc:docMk/>
          <pc:sldMk cId="3056282431" sldId="641"/>
        </pc:sldMkLst>
      </pc:sldChg>
      <pc:sldChg chg="del">
        <pc:chgData name="Pastor Zach Dudenhofer" userId="c4a63011-f6e8-401d-b235-a1891ff3d58e" providerId="ADAL" clId="{54472325-17EC-4684-BB88-AF33AB0DED3E}" dt="2024-12-12T15:28:42.277" v="844" actId="47"/>
        <pc:sldMkLst>
          <pc:docMk/>
          <pc:sldMk cId="2861336157" sldId="642"/>
        </pc:sldMkLst>
      </pc:sldChg>
      <pc:sldChg chg="del">
        <pc:chgData name="Pastor Zach Dudenhofer" userId="c4a63011-f6e8-401d-b235-a1891ff3d58e" providerId="ADAL" clId="{54472325-17EC-4684-BB88-AF33AB0DED3E}" dt="2024-12-12T15:28:42.277" v="844" actId="47"/>
        <pc:sldMkLst>
          <pc:docMk/>
          <pc:sldMk cId="2051936275" sldId="643"/>
        </pc:sldMkLst>
      </pc:sldChg>
      <pc:sldChg chg="del">
        <pc:chgData name="Pastor Zach Dudenhofer" userId="c4a63011-f6e8-401d-b235-a1891ff3d58e" providerId="ADAL" clId="{54472325-17EC-4684-BB88-AF33AB0DED3E}" dt="2024-12-12T15:28:42.277" v="844" actId="47"/>
        <pc:sldMkLst>
          <pc:docMk/>
          <pc:sldMk cId="3083733774" sldId="644"/>
        </pc:sldMkLst>
      </pc:sldChg>
      <pc:sldChg chg="del">
        <pc:chgData name="Pastor Zach Dudenhofer" userId="c4a63011-f6e8-401d-b235-a1891ff3d58e" providerId="ADAL" clId="{54472325-17EC-4684-BB88-AF33AB0DED3E}" dt="2024-12-12T15:28:42.277" v="844" actId="47"/>
        <pc:sldMkLst>
          <pc:docMk/>
          <pc:sldMk cId="2286582139" sldId="645"/>
        </pc:sldMkLst>
      </pc:sldChg>
      <pc:sldChg chg="del">
        <pc:chgData name="Pastor Zach Dudenhofer" userId="c4a63011-f6e8-401d-b235-a1891ff3d58e" providerId="ADAL" clId="{54472325-17EC-4684-BB88-AF33AB0DED3E}" dt="2024-12-12T15:28:42.277" v="844" actId="47"/>
        <pc:sldMkLst>
          <pc:docMk/>
          <pc:sldMk cId="3026891186" sldId="646"/>
        </pc:sldMkLst>
      </pc:sldChg>
      <pc:sldChg chg="del">
        <pc:chgData name="Pastor Zach Dudenhofer" userId="c4a63011-f6e8-401d-b235-a1891ff3d58e" providerId="ADAL" clId="{54472325-17EC-4684-BB88-AF33AB0DED3E}" dt="2024-12-12T15:28:42.277" v="844" actId="47"/>
        <pc:sldMkLst>
          <pc:docMk/>
          <pc:sldMk cId="1374247679" sldId="647"/>
        </pc:sldMkLst>
      </pc:sldChg>
      <pc:sldChg chg="del">
        <pc:chgData name="Pastor Zach Dudenhofer" userId="c4a63011-f6e8-401d-b235-a1891ff3d58e" providerId="ADAL" clId="{54472325-17EC-4684-BB88-AF33AB0DED3E}" dt="2024-12-12T15:28:42.277" v="844" actId="47"/>
        <pc:sldMkLst>
          <pc:docMk/>
          <pc:sldMk cId="2601799190" sldId="648"/>
        </pc:sldMkLst>
      </pc:sldChg>
      <pc:sldChg chg="del">
        <pc:chgData name="Pastor Zach Dudenhofer" userId="c4a63011-f6e8-401d-b235-a1891ff3d58e" providerId="ADAL" clId="{54472325-17EC-4684-BB88-AF33AB0DED3E}" dt="2024-12-12T15:28:42.277" v="844" actId="47"/>
        <pc:sldMkLst>
          <pc:docMk/>
          <pc:sldMk cId="2876952919" sldId="649"/>
        </pc:sldMkLst>
      </pc:sldChg>
      <pc:sldChg chg="del">
        <pc:chgData name="Pastor Zach Dudenhofer" userId="c4a63011-f6e8-401d-b235-a1891ff3d58e" providerId="ADAL" clId="{54472325-17EC-4684-BB88-AF33AB0DED3E}" dt="2024-12-12T15:28:42.277" v="844" actId="47"/>
        <pc:sldMkLst>
          <pc:docMk/>
          <pc:sldMk cId="4068840024" sldId="650"/>
        </pc:sldMkLst>
      </pc:sldChg>
      <pc:sldChg chg="del">
        <pc:chgData name="Pastor Zach Dudenhofer" userId="c4a63011-f6e8-401d-b235-a1891ff3d58e" providerId="ADAL" clId="{54472325-17EC-4684-BB88-AF33AB0DED3E}" dt="2024-12-12T15:28:42.277" v="844" actId="47"/>
        <pc:sldMkLst>
          <pc:docMk/>
          <pc:sldMk cId="4170196279" sldId="651"/>
        </pc:sldMkLst>
      </pc:sldChg>
      <pc:sldChg chg="addSp delSp modSp add mod">
        <pc:chgData name="Pastor Zach Dudenhofer" userId="c4a63011-f6e8-401d-b235-a1891ff3d58e" providerId="ADAL" clId="{54472325-17EC-4684-BB88-AF33AB0DED3E}" dt="2024-12-12T15:16:51.985" v="405" actId="20577"/>
        <pc:sldMkLst>
          <pc:docMk/>
          <pc:sldMk cId="638733220" sldId="652"/>
        </pc:sldMkLst>
        <pc:spChg chg="del">
          <ac:chgData name="Pastor Zach Dudenhofer" userId="c4a63011-f6e8-401d-b235-a1891ff3d58e" providerId="ADAL" clId="{54472325-17EC-4684-BB88-AF33AB0DED3E}" dt="2024-12-12T15:03:30.196" v="16" actId="478"/>
          <ac:spMkLst>
            <pc:docMk/>
            <pc:sldMk cId="638733220" sldId="652"/>
            <ac:spMk id="2" creationId="{9725AC5F-A538-3B8D-AB2A-8E2086C93F5D}"/>
          </ac:spMkLst>
        </pc:spChg>
        <pc:spChg chg="mod">
          <ac:chgData name="Pastor Zach Dudenhofer" userId="c4a63011-f6e8-401d-b235-a1891ff3d58e" providerId="ADAL" clId="{54472325-17EC-4684-BB88-AF33AB0DED3E}" dt="2024-12-12T15:13:18.464" v="336" actId="14100"/>
          <ac:spMkLst>
            <pc:docMk/>
            <pc:sldMk cId="638733220" sldId="652"/>
            <ac:spMk id="3" creationId="{E0C6A70B-0872-8155-CCE0-3F2601365044}"/>
          </ac:spMkLst>
        </pc:spChg>
        <pc:spChg chg="add mod">
          <ac:chgData name="Pastor Zach Dudenhofer" userId="c4a63011-f6e8-401d-b235-a1891ff3d58e" providerId="ADAL" clId="{54472325-17EC-4684-BB88-AF33AB0DED3E}" dt="2024-12-12T15:03:27.751" v="15"/>
          <ac:spMkLst>
            <pc:docMk/>
            <pc:sldMk cId="638733220" sldId="652"/>
            <ac:spMk id="4" creationId="{D46616C6-90FA-8D63-FC6B-627A343D5DAC}"/>
          </ac:spMkLst>
        </pc:spChg>
        <pc:spChg chg="add del mod">
          <ac:chgData name="Pastor Zach Dudenhofer" userId="c4a63011-f6e8-401d-b235-a1891ff3d58e" providerId="ADAL" clId="{54472325-17EC-4684-BB88-AF33AB0DED3E}" dt="2024-12-12T15:03:32.283" v="17" actId="478"/>
          <ac:spMkLst>
            <pc:docMk/>
            <pc:sldMk cId="638733220" sldId="652"/>
            <ac:spMk id="6" creationId="{26AFD243-4120-8FFB-0BA1-12C26F5F0FD6}"/>
          </ac:spMkLst>
        </pc:spChg>
        <pc:spChg chg="add mod">
          <ac:chgData name="Pastor Zach Dudenhofer" userId="c4a63011-f6e8-401d-b235-a1891ff3d58e" providerId="ADAL" clId="{54472325-17EC-4684-BB88-AF33AB0DED3E}" dt="2024-12-12T15:03:55.451" v="39" actId="20577"/>
          <ac:spMkLst>
            <pc:docMk/>
            <pc:sldMk cId="638733220" sldId="652"/>
            <ac:spMk id="7" creationId="{5673957E-69B5-8C4C-B27A-09A882AE5C2F}"/>
          </ac:spMkLst>
        </pc:spChg>
        <pc:spChg chg="add mod">
          <ac:chgData name="Pastor Zach Dudenhofer" userId="c4a63011-f6e8-401d-b235-a1891ff3d58e" providerId="ADAL" clId="{54472325-17EC-4684-BB88-AF33AB0DED3E}" dt="2024-12-12T15:16:51.985" v="405" actId="20577"/>
          <ac:spMkLst>
            <pc:docMk/>
            <pc:sldMk cId="638733220" sldId="652"/>
            <ac:spMk id="8" creationId="{2720B419-5722-704F-323A-A5A3A79F05D5}"/>
          </ac:spMkLst>
        </pc:spChg>
        <pc:cxnChg chg="add mod">
          <ac:chgData name="Pastor Zach Dudenhofer" userId="c4a63011-f6e8-401d-b235-a1891ff3d58e" providerId="ADAL" clId="{54472325-17EC-4684-BB88-AF33AB0DED3E}" dt="2024-12-12T15:13:08.478" v="334"/>
          <ac:cxnSpMkLst>
            <pc:docMk/>
            <pc:sldMk cId="638733220" sldId="652"/>
            <ac:cxnSpMk id="9" creationId="{74B8DBBE-B471-C264-225B-37F1089619DF}"/>
          </ac:cxnSpMkLst>
        </pc:cxnChg>
      </pc:sldChg>
      <pc:sldChg chg="add del">
        <pc:chgData name="Pastor Zach Dudenhofer" userId="c4a63011-f6e8-401d-b235-a1891ff3d58e" providerId="ADAL" clId="{54472325-17EC-4684-BB88-AF33AB0DED3E}" dt="2024-12-12T15:28:42.277" v="844" actId="47"/>
        <pc:sldMkLst>
          <pc:docMk/>
          <pc:sldMk cId="1880817900" sldId="653"/>
        </pc:sldMkLst>
      </pc:sldChg>
      <pc:sldChg chg="addSp delSp modSp add mod">
        <pc:chgData name="Pastor Zach Dudenhofer" userId="c4a63011-f6e8-401d-b235-a1891ff3d58e" providerId="ADAL" clId="{54472325-17EC-4684-BB88-AF33AB0DED3E}" dt="2024-12-12T15:07:07.724" v="165" actId="115"/>
        <pc:sldMkLst>
          <pc:docMk/>
          <pc:sldMk cId="447431681" sldId="654"/>
        </pc:sldMkLst>
        <pc:spChg chg="del">
          <ac:chgData name="Pastor Zach Dudenhofer" userId="c4a63011-f6e8-401d-b235-a1891ff3d58e" providerId="ADAL" clId="{54472325-17EC-4684-BB88-AF33AB0DED3E}" dt="2024-12-12T15:04:46.335" v="42" actId="478"/>
          <ac:spMkLst>
            <pc:docMk/>
            <pc:sldMk cId="447431681" sldId="654"/>
            <ac:spMk id="2" creationId="{9725AC5F-A538-3B8D-AB2A-8E2086C93F5D}"/>
          </ac:spMkLst>
        </pc:spChg>
        <pc:spChg chg="mod">
          <ac:chgData name="Pastor Zach Dudenhofer" userId="c4a63011-f6e8-401d-b235-a1891ff3d58e" providerId="ADAL" clId="{54472325-17EC-4684-BB88-AF33AB0DED3E}" dt="2024-12-12T15:07:07.724" v="165" actId="115"/>
          <ac:spMkLst>
            <pc:docMk/>
            <pc:sldMk cId="447431681" sldId="654"/>
            <ac:spMk id="3" creationId="{E0C6A70B-0872-8155-CCE0-3F2601365044}"/>
          </ac:spMkLst>
        </pc:spChg>
        <pc:spChg chg="add del mod">
          <ac:chgData name="Pastor Zach Dudenhofer" userId="c4a63011-f6e8-401d-b235-a1891ff3d58e" providerId="ADAL" clId="{54472325-17EC-4684-BB88-AF33AB0DED3E}" dt="2024-12-12T15:04:50.427" v="43" actId="478"/>
          <ac:spMkLst>
            <pc:docMk/>
            <pc:sldMk cId="447431681" sldId="654"/>
            <ac:spMk id="5" creationId="{37B11FDE-82B3-68A1-F911-4310E11BAE7A}"/>
          </ac:spMkLst>
        </pc:spChg>
        <pc:spChg chg="add mod">
          <ac:chgData name="Pastor Zach Dudenhofer" userId="c4a63011-f6e8-401d-b235-a1891ff3d58e" providerId="ADAL" clId="{54472325-17EC-4684-BB88-AF33AB0DED3E}" dt="2024-12-12T15:04:51.497" v="44"/>
          <ac:spMkLst>
            <pc:docMk/>
            <pc:sldMk cId="447431681" sldId="654"/>
            <ac:spMk id="6" creationId="{A7207CFF-B4A4-E1CE-F8DD-83C528DD49FC}"/>
          </ac:spMkLst>
        </pc:spChg>
        <pc:spChg chg="add del mod">
          <ac:chgData name="Pastor Zach Dudenhofer" userId="c4a63011-f6e8-401d-b235-a1891ff3d58e" providerId="ADAL" clId="{54472325-17EC-4684-BB88-AF33AB0DED3E}" dt="2024-12-12T15:07:03.044" v="163" actId="478"/>
          <ac:spMkLst>
            <pc:docMk/>
            <pc:sldMk cId="447431681" sldId="654"/>
            <ac:spMk id="7" creationId="{5DA599FC-7162-5583-914B-CD254E269BCB}"/>
          </ac:spMkLst>
        </pc:spChg>
        <pc:cxnChg chg="add del mod">
          <ac:chgData name="Pastor Zach Dudenhofer" userId="c4a63011-f6e8-401d-b235-a1891ff3d58e" providerId="ADAL" clId="{54472325-17EC-4684-BB88-AF33AB0DED3E}" dt="2024-12-12T15:07:01.443" v="161" actId="478"/>
          <ac:cxnSpMkLst>
            <pc:docMk/>
            <pc:sldMk cId="447431681" sldId="654"/>
            <ac:cxnSpMk id="8" creationId="{96D321E0-94DD-3905-C41D-4BE6A744A78A}"/>
          </ac:cxnSpMkLst>
        </pc:cxnChg>
      </pc:sldChg>
      <pc:sldChg chg="add">
        <pc:chgData name="Pastor Zach Dudenhofer" userId="c4a63011-f6e8-401d-b235-a1891ff3d58e" providerId="ADAL" clId="{54472325-17EC-4684-BB88-AF33AB0DED3E}" dt="2024-12-12T15:06:57.779" v="160" actId="2890"/>
        <pc:sldMkLst>
          <pc:docMk/>
          <pc:sldMk cId="2544765504" sldId="655"/>
        </pc:sldMkLst>
      </pc:sldChg>
      <pc:sldChg chg="modSp add mod">
        <pc:chgData name="Pastor Zach Dudenhofer" userId="c4a63011-f6e8-401d-b235-a1891ff3d58e" providerId="ADAL" clId="{54472325-17EC-4684-BB88-AF33AB0DED3E}" dt="2024-12-12T15:08:09.579" v="197" actId="1036"/>
        <pc:sldMkLst>
          <pc:docMk/>
          <pc:sldMk cId="951308433" sldId="656"/>
        </pc:sldMkLst>
        <pc:spChg chg="mod">
          <ac:chgData name="Pastor Zach Dudenhofer" userId="c4a63011-f6e8-401d-b235-a1891ff3d58e" providerId="ADAL" clId="{54472325-17EC-4684-BB88-AF33AB0DED3E}" dt="2024-12-12T15:07:54.820" v="170" actId="115"/>
          <ac:spMkLst>
            <pc:docMk/>
            <pc:sldMk cId="951308433" sldId="656"/>
            <ac:spMk id="3" creationId="{E0C6A70B-0872-8155-CCE0-3F2601365044}"/>
          </ac:spMkLst>
        </pc:spChg>
        <pc:spChg chg="mod">
          <ac:chgData name="Pastor Zach Dudenhofer" userId="c4a63011-f6e8-401d-b235-a1891ff3d58e" providerId="ADAL" clId="{54472325-17EC-4684-BB88-AF33AB0DED3E}" dt="2024-12-12T15:08:09.579" v="197" actId="1036"/>
          <ac:spMkLst>
            <pc:docMk/>
            <pc:sldMk cId="951308433" sldId="656"/>
            <ac:spMk id="7" creationId="{5DA599FC-7162-5583-914B-CD254E269BCB}"/>
          </ac:spMkLst>
        </pc:spChg>
        <pc:cxnChg chg="mod">
          <ac:chgData name="Pastor Zach Dudenhofer" userId="c4a63011-f6e8-401d-b235-a1891ff3d58e" providerId="ADAL" clId="{54472325-17EC-4684-BB88-AF33AB0DED3E}" dt="2024-12-12T15:08:09.579" v="197" actId="1036"/>
          <ac:cxnSpMkLst>
            <pc:docMk/>
            <pc:sldMk cId="951308433" sldId="656"/>
            <ac:cxnSpMk id="8" creationId="{96D321E0-94DD-3905-C41D-4BE6A744A78A}"/>
          </ac:cxnSpMkLst>
        </pc:cxnChg>
      </pc:sldChg>
      <pc:sldChg chg="modSp add mod">
        <pc:chgData name="Pastor Zach Dudenhofer" userId="c4a63011-f6e8-401d-b235-a1891ff3d58e" providerId="ADAL" clId="{54472325-17EC-4684-BB88-AF33AB0DED3E}" dt="2024-12-12T15:11:22.762" v="331" actId="1035"/>
        <pc:sldMkLst>
          <pc:docMk/>
          <pc:sldMk cId="1394526337" sldId="657"/>
        </pc:sldMkLst>
        <pc:spChg chg="mod">
          <ac:chgData name="Pastor Zach Dudenhofer" userId="c4a63011-f6e8-401d-b235-a1891ff3d58e" providerId="ADAL" clId="{54472325-17EC-4684-BB88-AF33AB0DED3E}" dt="2024-12-12T15:08:50.180" v="206" actId="115"/>
          <ac:spMkLst>
            <pc:docMk/>
            <pc:sldMk cId="1394526337" sldId="657"/>
            <ac:spMk id="3" creationId="{E0C6A70B-0872-8155-CCE0-3F2601365044}"/>
          </ac:spMkLst>
        </pc:spChg>
        <pc:spChg chg="mod">
          <ac:chgData name="Pastor Zach Dudenhofer" userId="c4a63011-f6e8-401d-b235-a1891ff3d58e" providerId="ADAL" clId="{54472325-17EC-4684-BB88-AF33AB0DED3E}" dt="2024-12-12T15:11:22.762" v="331" actId="1035"/>
          <ac:spMkLst>
            <pc:docMk/>
            <pc:sldMk cId="1394526337" sldId="657"/>
            <ac:spMk id="7" creationId="{5DA599FC-7162-5583-914B-CD254E269BCB}"/>
          </ac:spMkLst>
        </pc:spChg>
        <pc:cxnChg chg="mod">
          <ac:chgData name="Pastor Zach Dudenhofer" userId="c4a63011-f6e8-401d-b235-a1891ff3d58e" providerId="ADAL" clId="{54472325-17EC-4684-BB88-AF33AB0DED3E}" dt="2024-12-12T15:11:22.762" v="331" actId="1035"/>
          <ac:cxnSpMkLst>
            <pc:docMk/>
            <pc:sldMk cId="1394526337" sldId="657"/>
            <ac:cxnSpMk id="8" creationId="{96D321E0-94DD-3905-C41D-4BE6A744A78A}"/>
          </ac:cxnSpMkLst>
        </pc:cxnChg>
      </pc:sldChg>
      <pc:sldChg chg="modSp add mod">
        <pc:chgData name="Pastor Zach Dudenhofer" userId="c4a63011-f6e8-401d-b235-a1891ff3d58e" providerId="ADAL" clId="{54472325-17EC-4684-BB88-AF33AB0DED3E}" dt="2024-12-12T15:17:46.874" v="439" actId="20577"/>
        <pc:sldMkLst>
          <pc:docMk/>
          <pc:sldMk cId="1073215192" sldId="658"/>
        </pc:sldMkLst>
        <pc:spChg chg="mod">
          <ac:chgData name="Pastor Zach Dudenhofer" userId="c4a63011-f6e8-401d-b235-a1891ff3d58e" providerId="ADAL" clId="{54472325-17EC-4684-BB88-AF33AB0DED3E}" dt="2024-12-12T15:17:12.307" v="410" actId="115"/>
          <ac:spMkLst>
            <pc:docMk/>
            <pc:sldMk cId="1073215192" sldId="658"/>
            <ac:spMk id="3" creationId="{E0C6A70B-0872-8155-CCE0-3F2601365044}"/>
          </ac:spMkLst>
        </pc:spChg>
        <pc:spChg chg="mod">
          <ac:chgData name="Pastor Zach Dudenhofer" userId="c4a63011-f6e8-401d-b235-a1891ff3d58e" providerId="ADAL" clId="{54472325-17EC-4684-BB88-AF33AB0DED3E}" dt="2024-12-12T15:17:46.874" v="439" actId="20577"/>
          <ac:spMkLst>
            <pc:docMk/>
            <pc:sldMk cId="1073215192" sldId="658"/>
            <ac:spMk id="8" creationId="{2720B419-5722-704F-323A-A5A3A79F05D5}"/>
          </ac:spMkLst>
        </pc:spChg>
      </pc:sldChg>
      <pc:sldChg chg="delSp modSp add mod">
        <pc:chgData name="Pastor Zach Dudenhofer" userId="c4a63011-f6e8-401d-b235-a1891ff3d58e" providerId="ADAL" clId="{54472325-17EC-4684-BB88-AF33AB0DED3E}" dt="2024-12-12T15:18:48.946" v="448" actId="478"/>
        <pc:sldMkLst>
          <pc:docMk/>
          <pc:sldMk cId="3543875110" sldId="659"/>
        </pc:sldMkLst>
        <pc:spChg chg="mod">
          <ac:chgData name="Pastor Zach Dudenhofer" userId="c4a63011-f6e8-401d-b235-a1891ff3d58e" providerId="ADAL" clId="{54472325-17EC-4684-BB88-AF33AB0DED3E}" dt="2024-12-12T15:18:43.067" v="447" actId="113"/>
          <ac:spMkLst>
            <pc:docMk/>
            <pc:sldMk cId="3543875110" sldId="659"/>
            <ac:spMk id="3" creationId="{E0C6A70B-0872-8155-CCE0-3F2601365044}"/>
          </ac:spMkLst>
        </pc:spChg>
        <pc:spChg chg="del">
          <ac:chgData name="Pastor Zach Dudenhofer" userId="c4a63011-f6e8-401d-b235-a1891ff3d58e" providerId="ADAL" clId="{54472325-17EC-4684-BB88-AF33AB0DED3E}" dt="2024-12-12T15:18:48.946" v="448" actId="478"/>
          <ac:spMkLst>
            <pc:docMk/>
            <pc:sldMk cId="3543875110" sldId="659"/>
            <ac:spMk id="8" creationId="{2720B419-5722-704F-323A-A5A3A79F05D5}"/>
          </ac:spMkLst>
        </pc:spChg>
        <pc:cxnChg chg="del">
          <ac:chgData name="Pastor Zach Dudenhofer" userId="c4a63011-f6e8-401d-b235-a1891ff3d58e" providerId="ADAL" clId="{54472325-17EC-4684-BB88-AF33AB0DED3E}" dt="2024-12-12T15:18:48.946" v="448" actId="478"/>
          <ac:cxnSpMkLst>
            <pc:docMk/>
            <pc:sldMk cId="3543875110" sldId="659"/>
            <ac:cxnSpMk id="9" creationId="{74B8DBBE-B471-C264-225B-37F1089619DF}"/>
          </ac:cxnSpMkLst>
        </pc:cxnChg>
      </pc:sldChg>
      <pc:sldChg chg="addSp modSp add mod">
        <pc:chgData name="Pastor Zach Dudenhofer" userId="c4a63011-f6e8-401d-b235-a1891ff3d58e" providerId="ADAL" clId="{54472325-17EC-4684-BB88-AF33AB0DED3E}" dt="2024-12-12T15:21:55.730" v="647" actId="255"/>
        <pc:sldMkLst>
          <pc:docMk/>
          <pc:sldMk cId="351632731" sldId="660"/>
        </pc:sldMkLst>
        <pc:spChg chg="add mod">
          <ac:chgData name="Pastor Zach Dudenhofer" userId="c4a63011-f6e8-401d-b235-a1891ff3d58e" providerId="ADAL" clId="{54472325-17EC-4684-BB88-AF33AB0DED3E}" dt="2024-12-12T15:21:55.730" v="647" actId="255"/>
          <ac:spMkLst>
            <pc:docMk/>
            <pc:sldMk cId="351632731" sldId="660"/>
            <ac:spMk id="2" creationId="{00303E46-00C2-DD05-C7A5-689FC275E7E1}"/>
          </ac:spMkLst>
        </pc:spChg>
        <pc:spChg chg="mod">
          <ac:chgData name="Pastor Zach Dudenhofer" userId="c4a63011-f6e8-401d-b235-a1891ff3d58e" providerId="ADAL" clId="{54472325-17EC-4684-BB88-AF33AB0DED3E}" dt="2024-12-12T15:19:30.226" v="456" actId="20577"/>
          <ac:spMkLst>
            <pc:docMk/>
            <pc:sldMk cId="351632731" sldId="660"/>
            <ac:spMk id="3" creationId="{E0C6A70B-0872-8155-CCE0-3F2601365044}"/>
          </ac:spMkLst>
        </pc:spChg>
        <pc:cxnChg chg="add mod">
          <ac:chgData name="Pastor Zach Dudenhofer" userId="c4a63011-f6e8-401d-b235-a1891ff3d58e" providerId="ADAL" clId="{54472325-17EC-4684-BB88-AF33AB0DED3E}" dt="2024-12-12T15:19:42.390" v="457"/>
          <ac:cxnSpMkLst>
            <pc:docMk/>
            <pc:sldMk cId="351632731" sldId="660"/>
            <ac:cxnSpMk id="4" creationId="{808C09BF-4193-6AB0-E16D-84C59C5D95D7}"/>
          </ac:cxnSpMkLst>
        </pc:cxnChg>
      </pc:sldChg>
      <pc:sldChg chg="modSp add mod">
        <pc:chgData name="Pastor Zach Dudenhofer" userId="c4a63011-f6e8-401d-b235-a1891ff3d58e" providerId="ADAL" clId="{54472325-17EC-4684-BB88-AF33AB0DED3E}" dt="2024-12-12T15:23:15.742" v="708" actId="403"/>
        <pc:sldMkLst>
          <pc:docMk/>
          <pc:sldMk cId="1362023142" sldId="661"/>
        </pc:sldMkLst>
        <pc:spChg chg="mod">
          <ac:chgData name="Pastor Zach Dudenhofer" userId="c4a63011-f6e8-401d-b235-a1891ff3d58e" providerId="ADAL" clId="{54472325-17EC-4684-BB88-AF33AB0DED3E}" dt="2024-12-12T15:23:15.742" v="708" actId="403"/>
          <ac:spMkLst>
            <pc:docMk/>
            <pc:sldMk cId="1362023142" sldId="661"/>
            <ac:spMk id="2" creationId="{00303E46-00C2-DD05-C7A5-689FC275E7E1}"/>
          </ac:spMkLst>
        </pc:spChg>
        <pc:spChg chg="mod">
          <ac:chgData name="Pastor Zach Dudenhofer" userId="c4a63011-f6e8-401d-b235-a1891ff3d58e" providerId="ADAL" clId="{54472325-17EC-4684-BB88-AF33AB0DED3E}" dt="2024-12-12T15:22:19.163" v="652" actId="115"/>
          <ac:spMkLst>
            <pc:docMk/>
            <pc:sldMk cId="1362023142" sldId="661"/>
            <ac:spMk id="3" creationId="{E0C6A70B-0872-8155-CCE0-3F2601365044}"/>
          </ac:spMkLst>
        </pc:spChg>
      </pc:sldChg>
      <pc:sldChg chg="modSp add mod">
        <pc:chgData name="Pastor Zach Dudenhofer" userId="c4a63011-f6e8-401d-b235-a1891ff3d58e" providerId="ADAL" clId="{54472325-17EC-4684-BB88-AF33AB0DED3E}" dt="2024-12-12T15:25:56.673" v="770" actId="20577"/>
        <pc:sldMkLst>
          <pc:docMk/>
          <pc:sldMk cId="2172632024" sldId="662"/>
        </pc:sldMkLst>
        <pc:spChg chg="mod">
          <ac:chgData name="Pastor Zach Dudenhofer" userId="c4a63011-f6e8-401d-b235-a1891ff3d58e" providerId="ADAL" clId="{54472325-17EC-4684-BB88-AF33AB0DED3E}" dt="2024-12-12T15:25:56.673" v="770" actId="20577"/>
          <ac:spMkLst>
            <pc:docMk/>
            <pc:sldMk cId="2172632024" sldId="662"/>
            <ac:spMk id="2" creationId="{00303E46-00C2-DD05-C7A5-689FC275E7E1}"/>
          </ac:spMkLst>
        </pc:spChg>
        <pc:spChg chg="mod">
          <ac:chgData name="Pastor Zach Dudenhofer" userId="c4a63011-f6e8-401d-b235-a1891ff3d58e" providerId="ADAL" clId="{54472325-17EC-4684-BB88-AF33AB0DED3E}" dt="2024-12-12T15:25:28.410" v="753" actId="115"/>
          <ac:spMkLst>
            <pc:docMk/>
            <pc:sldMk cId="2172632024" sldId="662"/>
            <ac:spMk id="3" creationId="{E0C6A70B-0872-8155-CCE0-3F2601365044}"/>
          </ac:spMkLst>
        </pc:spChg>
      </pc:sldChg>
      <pc:sldChg chg="modSp add mod">
        <pc:chgData name="Pastor Zach Dudenhofer" userId="c4a63011-f6e8-401d-b235-a1891ff3d58e" providerId="ADAL" clId="{54472325-17EC-4684-BB88-AF33AB0DED3E}" dt="2024-12-12T15:28:04.768" v="843" actId="20577"/>
        <pc:sldMkLst>
          <pc:docMk/>
          <pc:sldMk cId="1211408160" sldId="663"/>
        </pc:sldMkLst>
        <pc:spChg chg="mod">
          <ac:chgData name="Pastor Zach Dudenhofer" userId="c4a63011-f6e8-401d-b235-a1891ff3d58e" providerId="ADAL" clId="{54472325-17EC-4684-BB88-AF33AB0DED3E}" dt="2024-12-12T15:28:04.768" v="843" actId="20577"/>
          <ac:spMkLst>
            <pc:docMk/>
            <pc:sldMk cId="1211408160" sldId="663"/>
            <ac:spMk id="2" creationId="{00303E46-00C2-DD05-C7A5-689FC275E7E1}"/>
          </ac:spMkLst>
        </pc:spChg>
        <pc:spChg chg="mod">
          <ac:chgData name="Pastor Zach Dudenhofer" userId="c4a63011-f6e8-401d-b235-a1891ff3d58e" providerId="ADAL" clId="{54472325-17EC-4684-BB88-AF33AB0DED3E}" dt="2024-12-12T15:26:40.106" v="777" actId="115"/>
          <ac:spMkLst>
            <pc:docMk/>
            <pc:sldMk cId="1211408160" sldId="663"/>
            <ac:spMk id="3" creationId="{E0C6A70B-0872-8155-CCE0-3F2601365044}"/>
          </ac:spMkLst>
        </pc:spChg>
      </pc:sldChg>
      <pc:sldChg chg="addSp modSp new mod">
        <pc:chgData name="Pastor Zach Dudenhofer" userId="c4a63011-f6e8-401d-b235-a1891ff3d58e" providerId="ADAL" clId="{54472325-17EC-4684-BB88-AF33AB0DED3E}" dt="2024-12-12T15:30:36.184" v="850" actId="27614"/>
        <pc:sldMkLst>
          <pc:docMk/>
          <pc:sldMk cId="1205681257" sldId="664"/>
        </pc:sldMkLst>
        <pc:picChg chg="add mod">
          <ac:chgData name="Pastor Zach Dudenhofer" userId="c4a63011-f6e8-401d-b235-a1891ff3d58e" providerId="ADAL" clId="{54472325-17EC-4684-BB88-AF33AB0DED3E}" dt="2024-12-12T15:30:36.184" v="850" actId="27614"/>
          <ac:picMkLst>
            <pc:docMk/>
            <pc:sldMk cId="1205681257" sldId="664"/>
            <ac:picMk id="3" creationId="{EF49E4F5-0FA5-1E2B-6F8B-4E3D7AFE2D02}"/>
          </ac:picMkLst>
        </pc:picChg>
      </pc:sldChg>
    </pc:docChg>
  </pc:docChgLst>
  <pc:docChgLst>
    <pc:chgData name="Pastor Zach Dudenhofer" userId="c4a63011-f6e8-401d-b235-a1891ff3d58e" providerId="ADAL" clId="{AED79109-A587-434A-A4D7-75C43D2C0478}"/>
    <pc:docChg chg="undo custSel addSld delSld modSld">
      <pc:chgData name="Pastor Zach Dudenhofer" userId="c4a63011-f6e8-401d-b235-a1891ff3d58e" providerId="ADAL" clId="{AED79109-A587-434A-A4D7-75C43D2C0478}" dt="2024-09-20T16:44:29.731" v="1719" actId="962"/>
      <pc:docMkLst>
        <pc:docMk/>
      </pc:docMkLst>
      <pc:sldChg chg="addSp delSp modSp mod setBg">
        <pc:chgData name="Pastor Zach Dudenhofer" userId="c4a63011-f6e8-401d-b235-a1891ff3d58e" providerId="ADAL" clId="{AED79109-A587-434A-A4D7-75C43D2C0478}" dt="2024-09-20T15:53:38.035" v="5" actId="26606"/>
        <pc:sldMkLst>
          <pc:docMk/>
          <pc:sldMk cId="785318392" sldId="263"/>
        </pc:sldMkLst>
        <pc:spChg chg="add del">
          <ac:chgData name="Pastor Zach Dudenhofer" userId="c4a63011-f6e8-401d-b235-a1891ff3d58e" providerId="ADAL" clId="{AED79109-A587-434A-A4D7-75C43D2C0478}" dt="2024-09-20T15:53:38.025" v="4" actId="26606"/>
          <ac:spMkLst>
            <pc:docMk/>
            <pc:sldMk cId="785318392" sldId="263"/>
            <ac:spMk id="7" creationId="{AB8C311F-7253-4AED-9701-7FC0708C41C7}"/>
          </ac:spMkLst>
        </pc:spChg>
        <pc:spChg chg="add del">
          <ac:chgData name="Pastor Zach Dudenhofer" userId="c4a63011-f6e8-401d-b235-a1891ff3d58e" providerId="ADAL" clId="{AED79109-A587-434A-A4D7-75C43D2C0478}" dt="2024-09-20T15:53:38.025" v="4" actId="26606"/>
          <ac:spMkLst>
            <pc:docMk/>
            <pc:sldMk cId="785318392" sldId="263"/>
            <ac:spMk id="10" creationId="{E2384209-CB15-4CDF-9D31-C44FD9A3F20D}"/>
          </ac:spMkLst>
        </pc:spChg>
        <pc:spChg chg="add del">
          <ac:chgData name="Pastor Zach Dudenhofer" userId="c4a63011-f6e8-401d-b235-a1891ff3d58e" providerId="ADAL" clId="{AED79109-A587-434A-A4D7-75C43D2C0478}" dt="2024-09-20T15:53:38.025" v="4" actId="26606"/>
          <ac:spMkLst>
            <pc:docMk/>
            <pc:sldMk cId="785318392" sldId="263"/>
            <ac:spMk id="12" creationId="{2633B3B5-CC90-43F0-8714-D31D1F3F0209}"/>
          </ac:spMkLst>
        </pc:spChg>
        <pc:spChg chg="add del">
          <ac:chgData name="Pastor Zach Dudenhofer" userId="c4a63011-f6e8-401d-b235-a1891ff3d58e" providerId="ADAL" clId="{AED79109-A587-434A-A4D7-75C43D2C0478}" dt="2024-09-20T15:53:38.025" v="4" actId="26606"/>
          <ac:spMkLst>
            <pc:docMk/>
            <pc:sldMk cId="785318392" sldId="263"/>
            <ac:spMk id="14" creationId="{A8D57A06-A426-446D-B02C-A2DC6B62E45E}"/>
          </ac:spMkLst>
        </pc:spChg>
        <pc:spChg chg="add">
          <ac:chgData name="Pastor Zach Dudenhofer" userId="c4a63011-f6e8-401d-b235-a1891ff3d58e" providerId="ADAL" clId="{AED79109-A587-434A-A4D7-75C43D2C0478}" dt="2024-09-20T15:53:38.035" v="5" actId="26606"/>
          <ac:spMkLst>
            <pc:docMk/>
            <pc:sldMk cId="785318392" sldId="263"/>
            <ac:spMk id="16" creationId="{42A4FC2C-047E-45A5-965D-8E1E3BF09BC6}"/>
          </ac:spMkLst>
        </pc:spChg>
        <pc:picChg chg="add mod">
          <ac:chgData name="Pastor Zach Dudenhofer" userId="c4a63011-f6e8-401d-b235-a1891ff3d58e" providerId="ADAL" clId="{AED79109-A587-434A-A4D7-75C43D2C0478}" dt="2024-09-20T15:53:38.035" v="5" actId="26606"/>
          <ac:picMkLst>
            <pc:docMk/>
            <pc:sldMk cId="785318392" sldId="263"/>
            <ac:picMk id="3" creationId="{F363D3A4-C55D-A8D1-9504-4196686D1CA4}"/>
          </ac:picMkLst>
        </pc:picChg>
        <pc:picChg chg="del">
          <ac:chgData name="Pastor Zach Dudenhofer" userId="c4a63011-f6e8-401d-b235-a1891ff3d58e" providerId="ADAL" clId="{AED79109-A587-434A-A4D7-75C43D2C0478}" dt="2024-09-20T15:53:23.588" v="0" actId="478"/>
          <ac:picMkLst>
            <pc:docMk/>
            <pc:sldMk cId="785318392" sldId="263"/>
            <ac:picMk id="4" creationId="{B474506C-1741-302E-5F2E-640E53810566}"/>
          </ac:picMkLst>
        </pc:picChg>
      </pc:sldChg>
      <pc:sldChg chg="modSp mod">
        <pc:chgData name="Pastor Zach Dudenhofer" userId="c4a63011-f6e8-401d-b235-a1891ff3d58e" providerId="ADAL" clId="{AED79109-A587-434A-A4D7-75C43D2C0478}" dt="2024-09-20T15:58:47.602" v="191" actId="207"/>
        <pc:sldMkLst>
          <pc:docMk/>
          <pc:sldMk cId="3021919817" sldId="265"/>
        </pc:sldMkLst>
        <pc:spChg chg="mod">
          <ac:chgData name="Pastor Zach Dudenhofer" userId="c4a63011-f6e8-401d-b235-a1891ff3d58e" providerId="ADAL" clId="{AED79109-A587-434A-A4D7-75C43D2C0478}" dt="2024-09-20T15:58:47.602" v="191" actId="207"/>
          <ac:spMkLst>
            <pc:docMk/>
            <pc:sldMk cId="3021919817" sldId="265"/>
            <ac:spMk id="2" creationId="{9725AC5F-A538-3B8D-AB2A-8E2086C93F5D}"/>
          </ac:spMkLst>
        </pc:spChg>
        <pc:spChg chg="mod">
          <ac:chgData name="Pastor Zach Dudenhofer" userId="c4a63011-f6e8-401d-b235-a1891ff3d58e" providerId="ADAL" clId="{AED79109-A587-434A-A4D7-75C43D2C0478}" dt="2024-09-20T15:58:38.626" v="190" actId="113"/>
          <ac:spMkLst>
            <pc:docMk/>
            <pc:sldMk cId="3021919817" sldId="265"/>
            <ac:spMk id="3" creationId="{E0C6A70B-0872-8155-CCE0-3F2601365044}"/>
          </ac:spMkLst>
        </pc:spChg>
      </pc:sldChg>
      <pc:sldChg chg="addSp delSp modSp mod">
        <pc:chgData name="Pastor Zach Dudenhofer" userId="c4a63011-f6e8-401d-b235-a1891ff3d58e" providerId="ADAL" clId="{AED79109-A587-434A-A4D7-75C43D2C0478}" dt="2024-09-20T15:56:29.188" v="153" actId="403"/>
        <pc:sldMkLst>
          <pc:docMk/>
          <pc:sldMk cId="1279583432" sldId="371"/>
        </pc:sldMkLst>
        <pc:spChg chg="mod">
          <ac:chgData name="Pastor Zach Dudenhofer" userId="c4a63011-f6e8-401d-b235-a1891ff3d58e" providerId="ADAL" clId="{AED79109-A587-434A-A4D7-75C43D2C0478}" dt="2024-09-20T15:55:15.439" v="22" actId="403"/>
          <ac:spMkLst>
            <pc:docMk/>
            <pc:sldMk cId="1279583432" sldId="371"/>
            <ac:spMk id="2" creationId="{9725AC5F-A538-3B8D-AB2A-8E2086C93F5D}"/>
          </ac:spMkLst>
        </pc:spChg>
        <pc:spChg chg="mod">
          <ac:chgData name="Pastor Zach Dudenhofer" userId="c4a63011-f6e8-401d-b235-a1891ff3d58e" providerId="ADAL" clId="{AED79109-A587-434A-A4D7-75C43D2C0478}" dt="2024-09-20T15:56:29.188" v="153" actId="403"/>
          <ac:spMkLst>
            <pc:docMk/>
            <pc:sldMk cId="1279583432" sldId="371"/>
            <ac:spMk id="3" creationId="{E0C6A70B-0872-8155-CCE0-3F2601365044}"/>
          </ac:spMkLst>
        </pc:spChg>
        <pc:picChg chg="add del mod">
          <ac:chgData name="Pastor Zach Dudenhofer" userId="c4a63011-f6e8-401d-b235-a1891ff3d58e" providerId="ADAL" clId="{AED79109-A587-434A-A4D7-75C43D2C0478}" dt="2024-09-20T15:55:10.385" v="19" actId="478"/>
          <ac:picMkLst>
            <pc:docMk/>
            <pc:sldMk cId="1279583432" sldId="371"/>
            <ac:picMk id="4" creationId="{4FDEC1D1-751A-C819-A289-6C706487DF7F}"/>
          </ac:picMkLst>
        </pc:picChg>
      </pc:sldChg>
      <pc:sldChg chg="del">
        <pc:chgData name="Pastor Zach Dudenhofer" userId="c4a63011-f6e8-401d-b235-a1891ff3d58e" providerId="ADAL" clId="{AED79109-A587-434A-A4D7-75C43D2C0478}" dt="2024-09-20T16:04:45.507" v="318" actId="47"/>
        <pc:sldMkLst>
          <pc:docMk/>
          <pc:sldMk cId="3314529356" sldId="459"/>
        </pc:sldMkLst>
      </pc:sldChg>
      <pc:sldChg chg="del">
        <pc:chgData name="Pastor Zach Dudenhofer" userId="c4a63011-f6e8-401d-b235-a1891ff3d58e" providerId="ADAL" clId="{AED79109-A587-434A-A4D7-75C43D2C0478}" dt="2024-09-20T16:04:45.507" v="318" actId="47"/>
        <pc:sldMkLst>
          <pc:docMk/>
          <pc:sldMk cId="180018164" sldId="460"/>
        </pc:sldMkLst>
      </pc:sldChg>
      <pc:sldChg chg="del">
        <pc:chgData name="Pastor Zach Dudenhofer" userId="c4a63011-f6e8-401d-b235-a1891ff3d58e" providerId="ADAL" clId="{AED79109-A587-434A-A4D7-75C43D2C0478}" dt="2024-09-20T16:04:45.507" v="318" actId="47"/>
        <pc:sldMkLst>
          <pc:docMk/>
          <pc:sldMk cId="724980165" sldId="461"/>
        </pc:sldMkLst>
      </pc:sldChg>
      <pc:sldChg chg="del">
        <pc:chgData name="Pastor Zach Dudenhofer" userId="c4a63011-f6e8-401d-b235-a1891ff3d58e" providerId="ADAL" clId="{AED79109-A587-434A-A4D7-75C43D2C0478}" dt="2024-09-20T16:05:22.754" v="321" actId="47"/>
        <pc:sldMkLst>
          <pc:docMk/>
          <pc:sldMk cId="319254077" sldId="462"/>
        </pc:sldMkLst>
      </pc:sldChg>
      <pc:sldChg chg="del">
        <pc:chgData name="Pastor Zach Dudenhofer" userId="c4a63011-f6e8-401d-b235-a1891ff3d58e" providerId="ADAL" clId="{AED79109-A587-434A-A4D7-75C43D2C0478}" dt="2024-09-20T16:39:13.153" v="1657" actId="47"/>
        <pc:sldMkLst>
          <pc:docMk/>
          <pc:sldMk cId="3928303609" sldId="463"/>
        </pc:sldMkLst>
      </pc:sldChg>
      <pc:sldChg chg="del">
        <pc:chgData name="Pastor Zach Dudenhofer" userId="c4a63011-f6e8-401d-b235-a1891ff3d58e" providerId="ADAL" clId="{AED79109-A587-434A-A4D7-75C43D2C0478}" dt="2024-09-20T16:39:13.153" v="1657" actId="47"/>
        <pc:sldMkLst>
          <pc:docMk/>
          <pc:sldMk cId="1937642899" sldId="464"/>
        </pc:sldMkLst>
      </pc:sldChg>
      <pc:sldChg chg="del">
        <pc:chgData name="Pastor Zach Dudenhofer" userId="c4a63011-f6e8-401d-b235-a1891ff3d58e" providerId="ADAL" clId="{AED79109-A587-434A-A4D7-75C43D2C0478}" dt="2024-09-20T16:39:13.153" v="1657" actId="47"/>
        <pc:sldMkLst>
          <pc:docMk/>
          <pc:sldMk cId="475496492" sldId="465"/>
        </pc:sldMkLst>
      </pc:sldChg>
      <pc:sldChg chg="del">
        <pc:chgData name="Pastor Zach Dudenhofer" userId="c4a63011-f6e8-401d-b235-a1891ff3d58e" providerId="ADAL" clId="{AED79109-A587-434A-A4D7-75C43D2C0478}" dt="2024-09-20T16:39:13.153" v="1657" actId="47"/>
        <pc:sldMkLst>
          <pc:docMk/>
          <pc:sldMk cId="2770047287" sldId="466"/>
        </pc:sldMkLst>
      </pc:sldChg>
      <pc:sldChg chg="del">
        <pc:chgData name="Pastor Zach Dudenhofer" userId="c4a63011-f6e8-401d-b235-a1891ff3d58e" providerId="ADAL" clId="{AED79109-A587-434A-A4D7-75C43D2C0478}" dt="2024-09-20T16:39:13.153" v="1657" actId="47"/>
        <pc:sldMkLst>
          <pc:docMk/>
          <pc:sldMk cId="2867029049" sldId="467"/>
        </pc:sldMkLst>
      </pc:sldChg>
      <pc:sldChg chg="del">
        <pc:chgData name="Pastor Zach Dudenhofer" userId="c4a63011-f6e8-401d-b235-a1891ff3d58e" providerId="ADAL" clId="{AED79109-A587-434A-A4D7-75C43D2C0478}" dt="2024-09-20T16:39:13.153" v="1657" actId="47"/>
        <pc:sldMkLst>
          <pc:docMk/>
          <pc:sldMk cId="2228353597" sldId="468"/>
        </pc:sldMkLst>
      </pc:sldChg>
      <pc:sldChg chg="del">
        <pc:chgData name="Pastor Zach Dudenhofer" userId="c4a63011-f6e8-401d-b235-a1891ff3d58e" providerId="ADAL" clId="{AED79109-A587-434A-A4D7-75C43D2C0478}" dt="2024-09-20T16:39:13.153" v="1657" actId="47"/>
        <pc:sldMkLst>
          <pc:docMk/>
          <pc:sldMk cId="74627066" sldId="469"/>
        </pc:sldMkLst>
      </pc:sldChg>
      <pc:sldChg chg="del">
        <pc:chgData name="Pastor Zach Dudenhofer" userId="c4a63011-f6e8-401d-b235-a1891ff3d58e" providerId="ADAL" clId="{AED79109-A587-434A-A4D7-75C43D2C0478}" dt="2024-09-20T16:39:13.153" v="1657" actId="47"/>
        <pc:sldMkLst>
          <pc:docMk/>
          <pc:sldMk cId="1998221296" sldId="470"/>
        </pc:sldMkLst>
      </pc:sldChg>
      <pc:sldChg chg="del">
        <pc:chgData name="Pastor Zach Dudenhofer" userId="c4a63011-f6e8-401d-b235-a1891ff3d58e" providerId="ADAL" clId="{AED79109-A587-434A-A4D7-75C43D2C0478}" dt="2024-09-20T16:39:13.153" v="1657" actId="47"/>
        <pc:sldMkLst>
          <pc:docMk/>
          <pc:sldMk cId="3823407513" sldId="471"/>
        </pc:sldMkLst>
      </pc:sldChg>
      <pc:sldChg chg="del">
        <pc:chgData name="Pastor Zach Dudenhofer" userId="c4a63011-f6e8-401d-b235-a1891ff3d58e" providerId="ADAL" clId="{AED79109-A587-434A-A4D7-75C43D2C0478}" dt="2024-09-20T16:39:13.153" v="1657" actId="47"/>
        <pc:sldMkLst>
          <pc:docMk/>
          <pc:sldMk cId="2956568658" sldId="472"/>
        </pc:sldMkLst>
      </pc:sldChg>
      <pc:sldChg chg="del">
        <pc:chgData name="Pastor Zach Dudenhofer" userId="c4a63011-f6e8-401d-b235-a1891ff3d58e" providerId="ADAL" clId="{AED79109-A587-434A-A4D7-75C43D2C0478}" dt="2024-09-20T16:39:13.153" v="1657" actId="47"/>
        <pc:sldMkLst>
          <pc:docMk/>
          <pc:sldMk cId="919601522" sldId="473"/>
        </pc:sldMkLst>
      </pc:sldChg>
      <pc:sldChg chg="del">
        <pc:chgData name="Pastor Zach Dudenhofer" userId="c4a63011-f6e8-401d-b235-a1891ff3d58e" providerId="ADAL" clId="{AED79109-A587-434A-A4D7-75C43D2C0478}" dt="2024-09-20T16:39:13.153" v="1657" actId="47"/>
        <pc:sldMkLst>
          <pc:docMk/>
          <pc:sldMk cId="142002816" sldId="474"/>
        </pc:sldMkLst>
      </pc:sldChg>
      <pc:sldChg chg="del">
        <pc:chgData name="Pastor Zach Dudenhofer" userId="c4a63011-f6e8-401d-b235-a1891ff3d58e" providerId="ADAL" clId="{AED79109-A587-434A-A4D7-75C43D2C0478}" dt="2024-09-20T16:39:13.153" v="1657" actId="47"/>
        <pc:sldMkLst>
          <pc:docMk/>
          <pc:sldMk cId="2911532588" sldId="475"/>
        </pc:sldMkLst>
      </pc:sldChg>
      <pc:sldChg chg="del">
        <pc:chgData name="Pastor Zach Dudenhofer" userId="c4a63011-f6e8-401d-b235-a1891ff3d58e" providerId="ADAL" clId="{AED79109-A587-434A-A4D7-75C43D2C0478}" dt="2024-09-20T16:39:13.153" v="1657" actId="47"/>
        <pc:sldMkLst>
          <pc:docMk/>
          <pc:sldMk cId="3157174303" sldId="476"/>
        </pc:sldMkLst>
      </pc:sldChg>
      <pc:sldChg chg="del">
        <pc:chgData name="Pastor Zach Dudenhofer" userId="c4a63011-f6e8-401d-b235-a1891ff3d58e" providerId="ADAL" clId="{AED79109-A587-434A-A4D7-75C43D2C0478}" dt="2024-09-20T16:39:13.153" v="1657" actId="47"/>
        <pc:sldMkLst>
          <pc:docMk/>
          <pc:sldMk cId="3509006967" sldId="477"/>
        </pc:sldMkLst>
      </pc:sldChg>
      <pc:sldChg chg="del">
        <pc:chgData name="Pastor Zach Dudenhofer" userId="c4a63011-f6e8-401d-b235-a1891ff3d58e" providerId="ADAL" clId="{AED79109-A587-434A-A4D7-75C43D2C0478}" dt="2024-09-20T16:39:13.153" v="1657" actId="47"/>
        <pc:sldMkLst>
          <pc:docMk/>
          <pc:sldMk cId="252957955" sldId="478"/>
        </pc:sldMkLst>
      </pc:sldChg>
      <pc:sldChg chg="del">
        <pc:chgData name="Pastor Zach Dudenhofer" userId="c4a63011-f6e8-401d-b235-a1891ff3d58e" providerId="ADAL" clId="{AED79109-A587-434A-A4D7-75C43D2C0478}" dt="2024-09-20T16:39:13.153" v="1657" actId="47"/>
        <pc:sldMkLst>
          <pc:docMk/>
          <pc:sldMk cId="663773399" sldId="479"/>
        </pc:sldMkLst>
      </pc:sldChg>
      <pc:sldChg chg="del">
        <pc:chgData name="Pastor Zach Dudenhofer" userId="c4a63011-f6e8-401d-b235-a1891ff3d58e" providerId="ADAL" clId="{AED79109-A587-434A-A4D7-75C43D2C0478}" dt="2024-09-20T16:39:13.153" v="1657" actId="47"/>
        <pc:sldMkLst>
          <pc:docMk/>
          <pc:sldMk cId="619224643" sldId="480"/>
        </pc:sldMkLst>
      </pc:sldChg>
      <pc:sldChg chg="del">
        <pc:chgData name="Pastor Zach Dudenhofer" userId="c4a63011-f6e8-401d-b235-a1891ff3d58e" providerId="ADAL" clId="{AED79109-A587-434A-A4D7-75C43D2C0478}" dt="2024-09-20T16:39:13.153" v="1657" actId="47"/>
        <pc:sldMkLst>
          <pc:docMk/>
          <pc:sldMk cId="4218630150" sldId="481"/>
        </pc:sldMkLst>
      </pc:sldChg>
      <pc:sldChg chg="del">
        <pc:chgData name="Pastor Zach Dudenhofer" userId="c4a63011-f6e8-401d-b235-a1891ff3d58e" providerId="ADAL" clId="{AED79109-A587-434A-A4D7-75C43D2C0478}" dt="2024-09-20T16:39:13.153" v="1657" actId="47"/>
        <pc:sldMkLst>
          <pc:docMk/>
          <pc:sldMk cId="1994625259" sldId="482"/>
        </pc:sldMkLst>
      </pc:sldChg>
      <pc:sldChg chg="del">
        <pc:chgData name="Pastor Zach Dudenhofer" userId="c4a63011-f6e8-401d-b235-a1891ff3d58e" providerId="ADAL" clId="{AED79109-A587-434A-A4D7-75C43D2C0478}" dt="2024-09-20T16:39:13.153" v="1657" actId="47"/>
        <pc:sldMkLst>
          <pc:docMk/>
          <pc:sldMk cId="1600369108" sldId="483"/>
        </pc:sldMkLst>
      </pc:sldChg>
      <pc:sldChg chg="del">
        <pc:chgData name="Pastor Zach Dudenhofer" userId="c4a63011-f6e8-401d-b235-a1891ff3d58e" providerId="ADAL" clId="{AED79109-A587-434A-A4D7-75C43D2C0478}" dt="2024-09-20T16:39:13.153" v="1657" actId="47"/>
        <pc:sldMkLst>
          <pc:docMk/>
          <pc:sldMk cId="2012521252" sldId="484"/>
        </pc:sldMkLst>
      </pc:sldChg>
      <pc:sldChg chg="del">
        <pc:chgData name="Pastor Zach Dudenhofer" userId="c4a63011-f6e8-401d-b235-a1891ff3d58e" providerId="ADAL" clId="{AED79109-A587-434A-A4D7-75C43D2C0478}" dt="2024-09-20T16:39:13.153" v="1657" actId="47"/>
        <pc:sldMkLst>
          <pc:docMk/>
          <pc:sldMk cId="3030216158" sldId="485"/>
        </pc:sldMkLst>
      </pc:sldChg>
      <pc:sldChg chg="del">
        <pc:chgData name="Pastor Zach Dudenhofer" userId="c4a63011-f6e8-401d-b235-a1891ff3d58e" providerId="ADAL" clId="{AED79109-A587-434A-A4D7-75C43D2C0478}" dt="2024-09-20T16:39:13.153" v="1657" actId="47"/>
        <pc:sldMkLst>
          <pc:docMk/>
          <pc:sldMk cId="3048736716" sldId="486"/>
        </pc:sldMkLst>
      </pc:sldChg>
      <pc:sldChg chg="del">
        <pc:chgData name="Pastor Zach Dudenhofer" userId="c4a63011-f6e8-401d-b235-a1891ff3d58e" providerId="ADAL" clId="{AED79109-A587-434A-A4D7-75C43D2C0478}" dt="2024-09-20T16:39:13.153" v="1657" actId="47"/>
        <pc:sldMkLst>
          <pc:docMk/>
          <pc:sldMk cId="1357172540" sldId="487"/>
        </pc:sldMkLst>
      </pc:sldChg>
      <pc:sldChg chg="del">
        <pc:chgData name="Pastor Zach Dudenhofer" userId="c4a63011-f6e8-401d-b235-a1891ff3d58e" providerId="ADAL" clId="{AED79109-A587-434A-A4D7-75C43D2C0478}" dt="2024-09-20T16:39:13.153" v="1657" actId="47"/>
        <pc:sldMkLst>
          <pc:docMk/>
          <pc:sldMk cId="2072909166" sldId="489"/>
        </pc:sldMkLst>
      </pc:sldChg>
      <pc:sldChg chg="del">
        <pc:chgData name="Pastor Zach Dudenhofer" userId="c4a63011-f6e8-401d-b235-a1891ff3d58e" providerId="ADAL" clId="{AED79109-A587-434A-A4D7-75C43D2C0478}" dt="2024-09-20T16:39:13.153" v="1657" actId="47"/>
        <pc:sldMkLst>
          <pc:docMk/>
          <pc:sldMk cId="2275843058" sldId="490"/>
        </pc:sldMkLst>
      </pc:sldChg>
      <pc:sldChg chg="del">
        <pc:chgData name="Pastor Zach Dudenhofer" userId="c4a63011-f6e8-401d-b235-a1891ff3d58e" providerId="ADAL" clId="{AED79109-A587-434A-A4D7-75C43D2C0478}" dt="2024-09-20T16:39:13.153" v="1657" actId="47"/>
        <pc:sldMkLst>
          <pc:docMk/>
          <pc:sldMk cId="893798088" sldId="491"/>
        </pc:sldMkLst>
      </pc:sldChg>
      <pc:sldChg chg="del">
        <pc:chgData name="Pastor Zach Dudenhofer" userId="c4a63011-f6e8-401d-b235-a1891ff3d58e" providerId="ADAL" clId="{AED79109-A587-434A-A4D7-75C43D2C0478}" dt="2024-09-20T16:39:13.153" v="1657" actId="47"/>
        <pc:sldMkLst>
          <pc:docMk/>
          <pc:sldMk cId="1597054063" sldId="492"/>
        </pc:sldMkLst>
      </pc:sldChg>
      <pc:sldChg chg="del">
        <pc:chgData name="Pastor Zach Dudenhofer" userId="c4a63011-f6e8-401d-b235-a1891ff3d58e" providerId="ADAL" clId="{AED79109-A587-434A-A4D7-75C43D2C0478}" dt="2024-09-20T16:39:13.153" v="1657" actId="47"/>
        <pc:sldMkLst>
          <pc:docMk/>
          <pc:sldMk cId="3268127712" sldId="493"/>
        </pc:sldMkLst>
      </pc:sldChg>
      <pc:sldChg chg="del">
        <pc:chgData name="Pastor Zach Dudenhofer" userId="c4a63011-f6e8-401d-b235-a1891ff3d58e" providerId="ADAL" clId="{AED79109-A587-434A-A4D7-75C43D2C0478}" dt="2024-09-20T16:39:13.153" v="1657" actId="47"/>
        <pc:sldMkLst>
          <pc:docMk/>
          <pc:sldMk cId="1587068353" sldId="494"/>
        </pc:sldMkLst>
      </pc:sldChg>
      <pc:sldChg chg="del">
        <pc:chgData name="Pastor Zach Dudenhofer" userId="c4a63011-f6e8-401d-b235-a1891ff3d58e" providerId="ADAL" clId="{AED79109-A587-434A-A4D7-75C43D2C0478}" dt="2024-09-20T16:39:13.153" v="1657" actId="47"/>
        <pc:sldMkLst>
          <pc:docMk/>
          <pc:sldMk cId="685008783" sldId="495"/>
        </pc:sldMkLst>
      </pc:sldChg>
      <pc:sldChg chg="addSp delSp modSp mod">
        <pc:chgData name="Pastor Zach Dudenhofer" userId="c4a63011-f6e8-401d-b235-a1891ff3d58e" providerId="ADAL" clId="{AED79109-A587-434A-A4D7-75C43D2C0478}" dt="2024-09-20T16:43:34.498" v="1710" actId="962"/>
        <pc:sldMkLst>
          <pc:docMk/>
          <pc:sldMk cId="2492233176" sldId="496"/>
        </pc:sldMkLst>
        <pc:picChg chg="del">
          <ac:chgData name="Pastor Zach Dudenhofer" userId="c4a63011-f6e8-401d-b235-a1891ff3d58e" providerId="ADAL" clId="{AED79109-A587-434A-A4D7-75C43D2C0478}" dt="2024-09-20T16:42:28.371" v="1699" actId="478"/>
          <ac:picMkLst>
            <pc:docMk/>
            <pc:sldMk cId="2492233176" sldId="496"/>
            <ac:picMk id="3" creationId="{9F3B81CA-FAC4-3B82-DBBF-7109B2CBA359}"/>
          </ac:picMkLst>
        </pc:picChg>
        <pc:picChg chg="add del mod">
          <ac:chgData name="Pastor Zach Dudenhofer" userId="c4a63011-f6e8-401d-b235-a1891ff3d58e" providerId="ADAL" clId="{AED79109-A587-434A-A4D7-75C43D2C0478}" dt="2024-09-20T16:43:31.888" v="1707" actId="478"/>
          <ac:picMkLst>
            <pc:docMk/>
            <pc:sldMk cId="2492233176" sldId="496"/>
            <ac:picMk id="4" creationId="{3061C1CE-C8EF-B763-DCCC-66F099319E59}"/>
          </ac:picMkLst>
        </pc:picChg>
        <pc:picChg chg="add mod">
          <ac:chgData name="Pastor Zach Dudenhofer" userId="c4a63011-f6e8-401d-b235-a1891ff3d58e" providerId="ADAL" clId="{AED79109-A587-434A-A4D7-75C43D2C0478}" dt="2024-09-20T16:43:34.498" v="1710" actId="962"/>
          <ac:picMkLst>
            <pc:docMk/>
            <pc:sldMk cId="2492233176" sldId="496"/>
            <ac:picMk id="6" creationId="{A1EE0903-287C-E77D-1ADE-CAF0B1E5590A}"/>
          </ac:picMkLst>
        </pc:picChg>
      </pc:sldChg>
      <pc:sldChg chg="modSp add mod">
        <pc:chgData name="Pastor Zach Dudenhofer" userId="c4a63011-f6e8-401d-b235-a1891ff3d58e" providerId="ADAL" clId="{AED79109-A587-434A-A4D7-75C43D2C0478}" dt="2024-09-20T15:59:51.641" v="221" actId="20577"/>
        <pc:sldMkLst>
          <pc:docMk/>
          <pc:sldMk cId="325385218" sldId="497"/>
        </pc:sldMkLst>
        <pc:spChg chg="mod">
          <ac:chgData name="Pastor Zach Dudenhofer" userId="c4a63011-f6e8-401d-b235-a1891ff3d58e" providerId="ADAL" clId="{AED79109-A587-434A-A4D7-75C43D2C0478}" dt="2024-09-20T15:59:51.641" v="221" actId="20577"/>
          <ac:spMkLst>
            <pc:docMk/>
            <pc:sldMk cId="325385218" sldId="497"/>
            <ac:spMk id="2" creationId="{9725AC5F-A538-3B8D-AB2A-8E2086C93F5D}"/>
          </ac:spMkLst>
        </pc:spChg>
        <pc:spChg chg="mod">
          <ac:chgData name="Pastor Zach Dudenhofer" userId="c4a63011-f6e8-401d-b235-a1891ff3d58e" providerId="ADAL" clId="{AED79109-A587-434A-A4D7-75C43D2C0478}" dt="2024-09-20T15:59:42.177" v="209" actId="20577"/>
          <ac:spMkLst>
            <pc:docMk/>
            <pc:sldMk cId="325385218" sldId="497"/>
            <ac:spMk id="3" creationId="{E0C6A70B-0872-8155-CCE0-3F2601365044}"/>
          </ac:spMkLst>
        </pc:spChg>
      </pc:sldChg>
      <pc:sldChg chg="modSp add mod">
        <pc:chgData name="Pastor Zach Dudenhofer" userId="c4a63011-f6e8-401d-b235-a1891ff3d58e" providerId="ADAL" clId="{AED79109-A587-434A-A4D7-75C43D2C0478}" dt="2024-09-20T16:01:00.032" v="260" actId="20577"/>
        <pc:sldMkLst>
          <pc:docMk/>
          <pc:sldMk cId="631944642" sldId="498"/>
        </pc:sldMkLst>
        <pc:spChg chg="mod">
          <ac:chgData name="Pastor Zach Dudenhofer" userId="c4a63011-f6e8-401d-b235-a1891ff3d58e" providerId="ADAL" clId="{AED79109-A587-434A-A4D7-75C43D2C0478}" dt="2024-09-20T16:01:00.032" v="260" actId="20577"/>
          <ac:spMkLst>
            <pc:docMk/>
            <pc:sldMk cId="631944642" sldId="498"/>
            <ac:spMk id="2" creationId="{9725AC5F-A538-3B8D-AB2A-8E2086C93F5D}"/>
          </ac:spMkLst>
        </pc:spChg>
        <pc:spChg chg="mod">
          <ac:chgData name="Pastor Zach Dudenhofer" userId="c4a63011-f6e8-401d-b235-a1891ff3d58e" providerId="ADAL" clId="{AED79109-A587-434A-A4D7-75C43D2C0478}" dt="2024-09-20T16:00:48.170" v="255" actId="255"/>
          <ac:spMkLst>
            <pc:docMk/>
            <pc:sldMk cId="631944642" sldId="498"/>
            <ac:spMk id="3" creationId="{E0C6A70B-0872-8155-CCE0-3F2601365044}"/>
          </ac:spMkLst>
        </pc:spChg>
      </pc:sldChg>
      <pc:sldChg chg="modSp add mod">
        <pc:chgData name="Pastor Zach Dudenhofer" userId="c4a63011-f6e8-401d-b235-a1891ff3d58e" providerId="ADAL" clId="{AED79109-A587-434A-A4D7-75C43D2C0478}" dt="2024-09-20T16:02:36.544" v="310" actId="20577"/>
        <pc:sldMkLst>
          <pc:docMk/>
          <pc:sldMk cId="693743434" sldId="499"/>
        </pc:sldMkLst>
        <pc:spChg chg="mod">
          <ac:chgData name="Pastor Zach Dudenhofer" userId="c4a63011-f6e8-401d-b235-a1891ff3d58e" providerId="ADAL" clId="{AED79109-A587-434A-A4D7-75C43D2C0478}" dt="2024-09-20T16:02:36.544" v="310" actId="20577"/>
          <ac:spMkLst>
            <pc:docMk/>
            <pc:sldMk cId="693743434" sldId="499"/>
            <ac:spMk id="2" creationId="{9725AC5F-A538-3B8D-AB2A-8E2086C93F5D}"/>
          </ac:spMkLst>
        </pc:spChg>
        <pc:spChg chg="mod">
          <ac:chgData name="Pastor Zach Dudenhofer" userId="c4a63011-f6e8-401d-b235-a1891ff3d58e" providerId="ADAL" clId="{AED79109-A587-434A-A4D7-75C43D2C0478}" dt="2024-09-20T16:01:42.129" v="280" actId="20577"/>
          <ac:spMkLst>
            <pc:docMk/>
            <pc:sldMk cId="693743434" sldId="499"/>
            <ac:spMk id="3" creationId="{E0C6A70B-0872-8155-CCE0-3F2601365044}"/>
          </ac:spMkLst>
        </pc:spChg>
      </pc:sldChg>
      <pc:sldChg chg="modSp add mod">
        <pc:chgData name="Pastor Zach Dudenhofer" userId="c4a63011-f6e8-401d-b235-a1891ff3d58e" providerId="ADAL" clId="{AED79109-A587-434A-A4D7-75C43D2C0478}" dt="2024-09-20T16:02:45.441" v="315" actId="20577"/>
        <pc:sldMkLst>
          <pc:docMk/>
          <pc:sldMk cId="2402289141" sldId="500"/>
        </pc:sldMkLst>
        <pc:spChg chg="mod">
          <ac:chgData name="Pastor Zach Dudenhofer" userId="c4a63011-f6e8-401d-b235-a1891ff3d58e" providerId="ADAL" clId="{AED79109-A587-434A-A4D7-75C43D2C0478}" dt="2024-09-20T16:02:45.441" v="315" actId="20577"/>
          <ac:spMkLst>
            <pc:docMk/>
            <pc:sldMk cId="2402289141" sldId="500"/>
            <ac:spMk id="2" creationId="{9725AC5F-A538-3B8D-AB2A-8E2086C93F5D}"/>
          </ac:spMkLst>
        </pc:spChg>
        <pc:spChg chg="mod">
          <ac:chgData name="Pastor Zach Dudenhofer" userId="c4a63011-f6e8-401d-b235-a1891ff3d58e" providerId="ADAL" clId="{AED79109-A587-434A-A4D7-75C43D2C0478}" dt="2024-09-20T16:02:13.836" v="299" actId="20577"/>
          <ac:spMkLst>
            <pc:docMk/>
            <pc:sldMk cId="2402289141" sldId="500"/>
            <ac:spMk id="3" creationId="{E0C6A70B-0872-8155-CCE0-3F2601365044}"/>
          </ac:spMkLst>
        </pc:spChg>
      </pc:sldChg>
      <pc:sldChg chg="modSp add mod">
        <pc:chgData name="Pastor Zach Dudenhofer" userId="c4a63011-f6e8-401d-b235-a1891ff3d58e" providerId="ADAL" clId="{AED79109-A587-434A-A4D7-75C43D2C0478}" dt="2024-09-20T16:02:51.200" v="317" actId="20577"/>
        <pc:sldMkLst>
          <pc:docMk/>
          <pc:sldMk cId="3600609133" sldId="501"/>
        </pc:sldMkLst>
        <pc:spChg chg="mod">
          <ac:chgData name="Pastor Zach Dudenhofer" userId="c4a63011-f6e8-401d-b235-a1891ff3d58e" providerId="ADAL" clId="{AED79109-A587-434A-A4D7-75C43D2C0478}" dt="2024-09-20T16:02:51.200" v="317" actId="20577"/>
          <ac:spMkLst>
            <pc:docMk/>
            <pc:sldMk cId="3600609133" sldId="501"/>
            <ac:spMk id="2" creationId="{9725AC5F-A538-3B8D-AB2A-8E2086C93F5D}"/>
          </ac:spMkLst>
        </pc:spChg>
        <pc:spChg chg="mod">
          <ac:chgData name="Pastor Zach Dudenhofer" userId="c4a63011-f6e8-401d-b235-a1891ff3d58e" providerId="ADAL" clId="{AED79109-A587-434A-A4D7-75C43D2C0478}" dt="2024-09-20T16:02:23.729" v="304" actId="113"/>
          <ac:spMkLst>
            <pc:docMk/>
            <pc:sldMk cId="3600609133" sldId="501"/>
            <ac:spMk id="3" creationId="{E0C6A70B-0872-8155-CCE0-3F2601365044}"/>
          </ac:spMkLst>
        </pc:spChg>
      </pc:sldChg>
      <pc:sldChg chg="delSp add setBg delDesignElem">
        <pc:chgData name="Pastor Zach Dudenhofer" userId="c4a63011-f6e8-401d-b235-a1891ff3d58e" providerId="ADAL" clId="{AED79109-A587-434A-A4D7-75C43D2C0478}" dt="2024-09-20T16:05:10.691" v="320"/>
        <pc:sldMkLst>
          <pc:docMk/>
          <pc:sldMk cId="1248437555" sldId="502"/>
        </pc:sldMkLst>
        <pc:spChg chg="del">
          <ac:chgData name="Pastor Zach Dudenhofer" userId="c4a63011-f6e8-401d-b235-a1891ff3d58e" providerId="ADAL" clId="{AED79109-A587-434A-A4D7-75C43D2C0478}" dt="2024-09-20T16:05:10.691" v="320"/>
          <ac:spMkLst>
            <pc:docMk/>
            <pc:sldMk cId="1248437555" sldId="502"/>
            <ac:spMk id="16" creationId="{42A4FC2C-047E-45A5-965D-8E1E3BF09BC6}"/>
          </ac:spMkLst>
        </pc:spChg>
      </pc:sldChg>
      <pc:sldChg chg="modSp add mod">
        <pc:chgData name="Pastor Zach Dudenhofer" userId="c4a63011-f6e8-401d-b235-a1891ff3d58e" providerId="ADAL" clId="{AED79109-A587-434A-A4D7-75C43D2C0478}" dt="2024-09-20T16:06:01.745" v="324" actId="115"/>
        <pc:sldMkLst>
          <pc:docMk/>
          <pc:sldMk cId="1915421866" sldId="503"/>
        </pc:sldMkLst>
        <pc:spChg chg="mod">
          <ac:chgData name="Pastor Zach Dudenhofer" userId="c4a63011-f6e8-401d-b235-a1891ff3d58e" providerId="ADAL" clId="{AED79109-A587-434A-A4D7-75C43D2C0478}" dt="2024-09-20T16:06:01.745" v="324" actId="115"/>
          <ac:spMkLst>
            <pc:docMk/>
            <pc:sldMk cId="1915421866" sldId="503"/>
            <ac:spMk id="3" creationId="{E0C6A70B-0872-8155-CCE0-3F2601365044}"/>
          </ac:spMkLst>
        </pc:spChg>
      </pc:sldChg>
      <pc:sldChg chg="modSp add mod">
        <pc:chgData name="Pastor Zach Dudenhofer" userId="c4a63011-f6e8-401d-b235-a1891ff3d58e" providerId="ADAL" clId="{AED79109-A587-434A-A4D7-75C43D2C0478}" dt="2024-09-20T16:07:31.675" v="362" actId="207"/>
        <pc:sldMkLst>
          <pc:docMk/>
          <pc:sldMk cId="944736856" sldId="504"/>
        </pc:sldMkLst>
        <pc:spChg chg="mod">
          <ac:chgData name="Pastor Zach Dudenhofer" userId="c4a63011-f6e8-401d-b235-a1891ff3d58e" providerId="ADAL" clId="{AED79109-A587-434A-A4D7-75C43D2C0478}" dt="2024-09-20T16:06:46.935" v="358" actId="255"/>
          <ac:spMkLst>
            <pc:docMk/>
            <pc:sldMk cId="944736856" sldId="504"/>
            <ac:spMk id="2" creationId="{9725AC5F-A538-3B8D-AB2A-8E2086C93F5D}"/>
          </ac:spMkLst>
        </pc:spChg>
        <pc:spChg chg="mod">
          <ac:chgData name="Pastor Zach Dudenhofer" userId="c4a63011-f6e8-401d-b235-a1891ff3d58e" providerId="ADAL" clId="{AED79109-A587-434A-A4D7-75C43D2C0478}" dt="2024-09-20T16:07:31.675" v="362" actId="207"/>
          <ac:spMkLst>
            <pc:docMk/>
            <pc:sldMk cId="944736856" sldId="504"/>
            <ac:spMk id="3" creationId="{E0C6A70B-0872-8155-CCE0-3F2601365044}"/>
          </ac:spMkLst>
        </pc:spChg>
      </pc:sldChg>
      <pc:sldChg chg="addSp modSp add mod">
        <pc:chgData name="Pastor Zach Dudenhofer" userId="c4a63011-f6e8-401d-b235-a1891ff3d58e" providerId="ADAL" clId="{AED79109-A587-434A-A4D7-75C43D2C0478}" dt="2024-09-20T16:09:53.328" v="423" actId="20577"/>
        <pc:sldMkLst>
          <pc:docMk/>
          <pc:sldMk cId="2575878637" sldId="505"/>
        </pc:sldMkLst>
        <pc:spChg chg="mod">
          <ac:chgData name="Pastor Zach Dudenhofer" userId="c4a63011-f6e8-401d-b235-a1891ff3d58e" providerId="ADAL" clId="{AED79109-A587-434A-A4D7-75C43D2C0478}" dt="2024-09-20T16:07:53.002" v="365" actId="115"/>
          <ac:spMkLst>
            <pc:docMk/>
            <pc:sldMk cId="2575878637" sldId="505"/>
            <ac:spMk id="3" creationId="{E0C6A70B-0872-8155-CCE0-3F2601365044}"/>
          </ac:spMkLst>
        </pc:spChg>
        <pc:spChg chg="add mod">
          <ac:chgData name="Pastor Zach Dudenhofer" userId="c4a63011-f6e8-401d-b235-a1891ff3d58e" providerId="ADAL" clId="{AED79109-A587-434A-A4D7-75C43D2C0478}" dt="2024-09-20T16:09:53.328" v="423" actId="20577"/>
          <ac:spMkLst>
            <pc:docMk/>
            <pc:sldMk cId="2575878637" sldId="505"/>
            <ac:spMk id="4" creationId="{15B5B884-D911-2DBF-99C5-290462D200FD}"/>
          </ac:spMkLst>
        </pc:spChg>
        <pc:cxnChg chg="add mod">
          <ac:chgData name="Pastor Zach Dudenhofer" userId="c4a63011-f6e8-401d-b235-a1891ff3d58e" providerId="ADAL" clId="{AED79109-A587-434A-A4D7-75C43D2C0478}" dt="2024-09-20T16:08:55.740" v="366"/>
          <ac:cxnSpMkLst>
            <pc:docMk/>
            <pc:sldMk cId="2575878637" sldId="505"/>
            <ac:cxnSpMk id="5" creationId="{4B0A1E52-A147-BEE2-F780-7F2C6B9E09B8}"/>
          </ac:cxnSpMkLst>
        </pc:cxnChg>
      </pc:sldChg>
      <pc:sldChg chg="delSp modSp add mod">
        <pc:chgData name="Pastor Zach Dudenhofer" userId="c4a63011-f6e8-401d-b235-a1891ff3d58e" providerId="ADAL" clId="{AED79109-A587-434A-A4D7-75C43D2C0478}" dt="2024-09-20T16:11:35.455" v="450" actId="478"/>
        <pc:sldMkLst>
          <pc:docMk/>
          <pc:sldMk cId="895100431" sldId="506"/>
        </pc:sldMkLst>
        <pc:spChg chg="mod">
          <ac:chgData name="Pastor Zach Dudenhofer" userId="c4a63011-f6e8-401d-b235-a1891ff3d58e" providerId="ADAL" clId="{AED79109-A587-434A-A4D7-75C43D2C0478}" dt="2024-09-20T16:10:07.497" v="428" actId="115"/>
          <ac:spMkLst>
            <pc:docMk/>
            <pc:sldMk cId="895100431" sldId="506"/>
            <ac:spMk id="3" creationId="{E0C6A70B-0872-8155-CCE0-3F2601365044}"/>
          </ac:spMkLst>
        </pc:spChg>
        <pc:spChg chg="del mod">
          <ac:chgData name="Pastor Zach Dudenhofer" userId="c4a63011-f6e8-401d-b235-a1891ff3d58e" providerId="ADAL" clId="{AED79109-A587-434A-A4D7-75C43D2C0478}" dt="2024-09-20T16:11:34.691" v="449"/>
          <ac:spMkLst>
            <pc:docMk/>
            <pc:sldMk cId="895100431" sldId="506"/>
            <ac:spMk id="4" creationId="{15B5B884-D911-2DBF-99C5-290462D200FD}"/>
          </ac:spMkLst>
        </pc:spChg>
        <pc:cxnChg chg="del">
          <ac:chgData name="Pastor Zach Dudenhofer" userId="c4a63011-f6e8-401d-b235-a1891ff3d58e" providerId="ADAL" clId="{AED79109-A587-434A-A4D7-75C43D2C0478}" dt="2024-09-20T16:11:35.455" v="450" actId="478"/>
          <ac:cxnSpMkLst>
            <pc:docMk/>
            <pc:sldMk cId="895100431" sldId="506"/>
            <ac:cxnSpMk id="5" creationId="{4B0A1E52-A147-BEE2-F780-7F2C6B9E09B8}"/>
          </ac:cxnSpMkLst>
        </pc:cxnChg>
      </pc:sldChg>
      <pc:sldChg chg="addSp modSp add mod">
        <pc:chgData name="Pastor Zach Dudenhofer" userId="c4a63011-f6e8-401d-b235-a1891ff3d58e" providerId="ADAL" clId="{AED79109-A587-434A-A4D7-75C43D2C0478}" dt="2024-09-20T16:12:36.808" v="488" actId="20577"/>
        <pc:sldMkLst>
          <pc:docMk/>
          <pc:sldMk cId="1181099052" sldId="507"/>
        </pc:sldMkLst>
        <pc:spChg chg="mod">
          <ac:chgData name="Pastor Zach Dudenhofer" userId="c4a63011-f6e8-401d-b235-a1891ff3d58e" providerId="ADAL" clId="{AED79109-A587-434A-A4D7-75C43D2C0478}" dt="2024-09-20T16:11:47.377" v="455" actId="115"/>
          <ac:spMkLst>
            <pc:docMk/>
            <pc:sldMk cId="1181099052" sldId="507"/>
            <ac:spMk id="3" creationId="{E0C6A70B-0872-8155-CCE0-3F2601365044}"/>
          </ac:spMkLst>
        </pc:spChg>
        <pc:spChg chg="add mod">
          <ac:chgData name="Pastor Zach Dudenhofer" userId="c4a63011-f6e8-401d-b235-a1891ff3d58e" providerId="ADAL" clId="{AED79109-A587-434A-A4D7-75C43D2C0478}" dt="2024-09-20T16:12:36.808" v="488" actId="20577"/>
          <ac:spMkLst>
            <pc:docMk/>
            <pc:sldMk cId="1181099052" sldId="507"/>
            <ac:spMk id="4" creationId="{8FBE7B37-E7E1-11EA-9AA3-FA87301EB1FB}"/>
          </ac:spMkLst>
        </pc:spChg>
        <pc:cxnChg chg="add mod">
          <ac:chgData name="Pastor Zach Dudenhofer" userId="c4a63011-f6e8-401d-b235-a1891ff3d58e" providerId="ADAL" clId="{AED79109-A587-434A-A4D7-75C43D2C0478}" dt="2024-09-20T16:12:12.236" v="456"/>
          <ac:cxnSpMkLst>
            <pc:docMk/>
            <pc:sldMk cId="1181099052" sldId="507"/>
            <ac:cxnSpMk id="5" creationId="{3B6292A4-35E6-393A-39E6-45B7E0611E64}"/>
          </ac:cxnSpMkLst>
        </pc:cxnChg>
      </pc:sldChg>
      <pc:sldChg chg="addSp modSp add mod">
        <pc:chgData name="Pastor Zach Dudenhofer" userId="c4a63011-f6e8-401d-b235-a1891ff3d58e" providerId="ADAL" clId="{AED79109-A587-434A-A4D7-75C43D2C0478}" dt="2024-09-20T16:20:21.410" v="1045" actId="20577"/>
        <pc:sldMkLst>
          <pc:docMk/>
          <pc:sldMk cId="2756336927" sldId="508"/>
        </pc:sldMkLst>
        <pc:spChg chg="add mod">
          <ac:chgData name="Pastor Zach Dudenhofer" userId="c4a63011-f6e8-401d-b235-a1891ff3d58e" providerId="ADAL" clId="{AED79109-A587-434A-A4D7-75C43D2C0478}" dt="2024-09-20T16:20:21.410" v="1045" actId="20577"/>
          <ac:spMkLst>
            <pc:docMk/>
            <pc:sldMk cId="2756336927" sldId="508"/>
            <ac:spMk id="6" creationId="{5E272907-C7AC-93B5-15BC-680DE69A9D0D}"/>
          </ac:spMkLst>
        </pc:spChg>
      </pc:sldChg>
      <pc:sldChg chg="modSp add mod">
        <pc:chgData name="Pastor Zach Dudenhofer" userId="c4a63011-f6e8-401d-b235-a1891ff3d58e" providerId="ADAL" clId="{AED79109-A587-434A-A4D7-75C43D2C0478}" dt="2024-09-20T16:20:51.802" v="1047" actId="20577"/>
        <pc:sldMkLst>
          <pc:docMk/>
          <pc:sldMk cId="1265993979" sldId="509"/>
        </pc:sldMkLst>
        <pc:spChg chg="mod">
          <ac:chgData name="Pastor Zach Dudenhofer" userId="c4a63011-f6e8-401d-b235-a1891ff3d58e" providerId="ADAL" clId="{AED79109-A587-434A-A4D7-75C43D2C0478}" dt="2024-09-20T16:20:51.802" v="1047" actId="20577"/>
          <ac:spMkLst>
            <pc:docMk/>
            <pc:sldMk cId="1265993979" sldId="509"/>
            <ac:spMk id="6" creationId="{5E272907-C7AC-93B5-15BC-680DE69A9D0D}"/>
          </ac:spMkLst>
        </pc:spChg>
      </pc:sldChg>
      <pc:sldChg chg="modSp add mod">
        <pc:chgData name="Pastor Zach Dudenhofer" userId="c4a63011-f6e8-401d-b235-a1891ff3d58e" providerId="ADAL" clId="{AED79109-A587-434A-A4D7-75C43D2C0478}" dt="2024-09-20T16:21:21.291" v="1049" actId="20577"/>
        <pc:sldMkLst>
          <pc:docMk/>
          <pc:sldMk cId="2379833364" sldId="510"/>
        </pc:sldMkLst>
        <pc:spChg chg="mod">
          <ac:chgData name="Pastor Zach Dudenhofer" userId="c4a63011-f6e8-401d-b235-a1891ff3d58e" providerId="ADAL" clId="{AED79109-A587-434A-A4D7-75C43D2C0478}" dt="2024-09-20T16:21:21.291" v="1049" actId="20577"/>
          <ac:spMkLst>
            <pc:docMk/>
            <pc:sldMk cId="2379833364" sldId="510"/>
            <ac:spMk id="6" creationId="{5E272907-C7AC-93B5-15BC-680DE69A9D0D}"/>
          </ac:spMkLst>
        </pc:spChg>
      </pc:sldChg>
      <pc:sldChg chg="modSp add mod">
        <pc:chgData name="Pastor Zach Dudenhofer" userId="c4a63011-f6e8-401d-b235-a1891ff3d58e" providerId="ADAL" clId="{AED79109-A587-434A-A4D7-75C43D2C0478}" dt="2024-09-20T16:21:33.739" v="1051" actId="20577"/>
        <pc:sldMkLst>
          <pc:docMk/>
          <pc:sldMk cId="610175088" sldId="511"/>
        </pc:sldMkLst>
        <pc:spChg chg="mod">
          <ac:chgData name="Pastor Zach Dudenhofer" userId="c4a63011-f6e8-401d-b235-a1891ff3d58e" providerId="ADAL" clId="{AED79109-A587-434A-A4D7-75C43D2C0478}" dt="2024-09-20T16:21:33.739" v="1051" actId="20577"/>
          <ac:spMkLst>
            <pc:docMk/>
            <pc:sldMk cId="610175088" sldId="511"/>
            <ac:spMk id="6" creationId="{5E272907-C7AC-93B5-15BC-680DE69A9D0D}"/>
          </ac:spMkLst>
        </pc:spChg>
      </pc:sldChg>
      <pc:sldChg chg="modSp add mod">
        <pc:chgData name="Pastor Zach Dudenhofer" userId="c4a63011-f6e8-401d-b235-a1891ff3d58e" providerId="ADAL" clId="{AED79109-A587-434A-A4D7-75C43D2C0478}" dt="2024-09-20T16:21:47.114" v="1053" actId="20577"/>
        <pc:sldMkLst>
          <pc:docMk/>
          <pc:sldMk cId="4135381963" sldId="512"/>
        </pc:sldMkLst>
        <pc:spChg chg="mod">
          <ac:chgData name="Pastor Zach Dudenhofer" userId="c4a63011-f6e8-401d-b235-a1891ff3d58e" providerId="ADAL" clId="{AED79109-A587-434A-A4D7-75C43D2C0478}" dt="2024-09-20T16:21:47.114" v="1053" actId="20577"/>
          <ac:spMkLst>
            <pc:docMk/>
            <pc:sldMk cId="4135381963" sldId="512"/>
            <ac:spMk id="6" creationId="{5E272907-C7AC-93B5-15BC-680DE69A9D0D}"/>
          </ac:spMkLst>
        </pc:spChg>
      </pc:sldChg>
      <pc:sldChg chg="modSp add mod">
        <pc:chgData name="Pastor Zach Dudenhofer" userId="c4a63011-f6e8-401d-b235-a1891ff3d58e" providerId="ADAL" clId="{AED79109-A587-434A-A4D7-75C43D2C0478}" dt="2024-09-20T16:22:00.666" v="1055" actId="20577"/>
        <pc:sldMkLst>
          <pc:docMk/>
          <pc:sldMk cId="3837099414" sldId="513"/>
        </pc:sldMkLst>
        <pc:spChg chg="mod">
          <ac:chgData name="Pastor Zach Dudenhofer" userId="c4a63011-f6e8-401d-b235-a1891ff3d58e" providerId="ADAL" clId="{AED79109-A587-434A-A4D7-75C43D2C0478}" dt="2024-09-20T16:22:00.666" v="1055" actId="20577"/>
          <ac:spMkLst>
            <pc:docMk/>
            <pc:sldMk cId="3837099414" sldId="513"/>
            <ac:spMk id="6" creationId="{5E272907-C7AC-93B5-15BC-680DE69A9D0D}"/>
          </ac:spMkLst>
        </pc:spChg>
      </pc:sldChg>
      <pc:sldChg chg="modSp add mod">
        <pc:chgData name="Pastor Zach Dudenhofer" userId="c4a63011-f6e8-401d-b235-a1891ff3d58e" providerId="ADAL" clId="{AED79109-A587-434A-A4D7-75C43D2C0478}" dt="2024-09-20T16:22:16.578" v="1057" actId="20577"/>
        <pc:sldMkLst>
          <pc:docMk/>
          <pc:sldMk cId="4162475847" sldId="514"/>
        </pc:sldMkLst>
        <pc:spChg chg="mod">
          <ac:chgData name="Pastor Zach Dudenhofer" userId="c4a63011-f6e8-401d-b235-a1891ff3d58e" providerId="ADAL" clId="{AED79109-A587-434A-A4D7-75C43D2C0478}" dt="2024-09-20T16:22:16.578" v="1057" actId="20577"/>
          <ac:spMkLst>
            <pc:docMk/>
            <pc:sldMk cId="4162475847" sldId="514"/>
            <ac:spMk id="6" creationId="{5E272907-C7AC-93B5-15BC-680DE69A9D0D}"/>
          </ac:spMkLst>
        </pc:spChg>
      </pc:sldChg>
      <pc:sldChg chg="modSp add mod">
        <pc:chgData name="Pastor Zach Dudenhofer" userId="c4a63011-f6e8-401d-b235-a1891ff3d58e" providerId="ADAL" clId="{AED79109-A587-434A-A4D7-75C43D2C0478}" dt="2024-09-20T16:22:40.153" v="1059" actId="20577"/>
        <pc:sldMkLst>
          <pc:docMk/>
          <pc:sldMk cId="3445300269" sldId="515"/>
        </pc:sldMkLst>
        <pc:spChg chg="mod">
          <ac:chgData name="Pastor Zach Dudenhofer" userId="c4a63011-f6e8-401d-b235-a1891ff3d58e" providerId="ADAL" clId="{AED79109-A587-434A-A4D7-75C43D2C0478}" dt="2024-09-20T16:22:40.153" v="1059" actId="20577"/>
          <ac:spMkLst>
            <pc:docMk/>
            <pc:sldMk cId="3445300269" sldId="515"/>
            <ac:spMk id="6" creationId="{5E272907-C7AC-93B5-15BC-680DE69A9D0D}"/>
          </ac:spMkLst>
        </pc:spChg>
      </pc:sldChg>
      <pc:sldChg chg="modSp add mod">
        <pc:chgData name="Pastor Zach Dudenhofer" userId="c4a63011-f6e8-401d-b235-a1891ff3d58e" providerId="ADAL" clId="{AED79109-A587-434A-A4D7-75C43D2C0478}" dt="2024-09-20T16:23:03.129" v="1061" actId="20577"/>
        <pc:sldMkLst>
          <pc:docMk/>
          <pc:sldMk cId="1414071658" sldId="516"/>
        </pc:sldMkLst>
        <pc:spChg chg="mod">
          <ac:chgData name="Pastor Zach Dudenhofer" userId="c4a63011-f6e8-401d-b235-a1891ff3d58e" providerId="ADAL" clId="{AED79109-A587-434A-A4D7-75C43D2C0478}" dt="2024-09-20T16:23:03.129" v="1061" actId="20577"/>
          <ac:spMkLst>
            <pc:docMk/>
            <pc:sldMk cId="1414071658" sldId="516"/>
            <ac:spMk id="6" creationId="{5E272907-C7AC-93B5-15BC-680DE69A9D0D}"/>
          </ac:spMkLst>
        </pc:spChg>
      </pc:sldChg>
      <pc:sldChg chg="add">
        <pc:chgData name="Pastor Zach Dudenhofer" userId="c4a63011-f6e8-401d-b235-a1891ff3d58e" providerId="ADAL" clId="{AED79109-A587-434A-A4D7-75C43D2C0478}" dt="2024-09-20T16:23:00.255" v="1060" actId="2890"/>
        <pc:sldMkLst>
          <pc:docMk/>
          <pc:sldMk cId="2848717881" sldId="517"/>
        </pc:sldMkLst>
      </pc:sldChg>
      <pc:sldChg chg="delSp modSp add mod">
        <pc:chgData name="Pastor Zach Dudenhofer" userId="c4a63011-f6e8-401d-b235-a1891ff3d58e" providerId="ADAL" clId="{AED79109-A587-434A-A4D7-75C43D2C0478}" dt="2024-09-20T16:24:53.013" v="1084" actId="20577"/>
        <pc:sldMkLst>
          <pc:docMk/>
          <pc:sldMk cId="2111896618" sldId="518"/>
        </pc:sldMkLst>
        <pc:spChg chg="mod">
          <ac:chgData name="Pastor Zach Dudenhofer" userId="c4a63011-f6e8-401d-b235-a1891ff3d58e" providerId="ADAL" clId="{AED79109-A587-434A-A4D7-75C43D2C0478}" dt="2024-09-20T16:24:14.640" v="1067" actId="115"/>
          <ac:spMkLst>
            <pc:docMk/>
            <pc:sldMk cId="2111896618" sldId="518"/>
            <ac:spMk id="3" creationId="{E0C6A70B-0872-8155-CCE0-3F2601365044}"/>
          </ac:spMkLst>
        </pc:spChg>
        <pc:spChg chg="mod">
          <ac:chgData name="Pastor Zach Dudenhofer" userId="c4a63011-f6e8-401d-b235-a1891ff3d58e" providerId="ADAL" clId="{AED79109-A587-434A-A4D7-75C43D2C0478}" dt="2024-09-20T16:24:53.013" v="1084" actId="20577"/>
          <ac:spMkLst>
            <pc:docMk/>
            <pc:sldMk cId="2111896618" sldId="518"/>
            <ac:spMk id="4" creationId="{8FBE7B37-E7E1-11EA-9AA3-FA87301EB1FB}"/>
          </ac:spMkLst>
        </pc:spChg>
        <pc:spChg chg="del">
          <ac:chgData name="Pastor Zach Dudenhofer" userId="c4a63011-f6e8-401d-b235-a1891ff3d58e" providerId="ADAL" clId="{AED79109-A587-434A-A4D7-75C43D2C0478}" dt="2024-09-20T16:24:08.470" v="1063" actId="478"/>
          <ac:spMkLst>
            <pc:docMk/>
            <pc:sldMk cId="2111896618" sldId="518"/>
            <ac:spMk id="6" creationId="{5E272907-C7AC-93B5-15BC-680DE69A9D0D}"/>
          </ac:spMkLst>
        </pc:spChg>
      </pc:sldChg>
      <pc:sldChg chg="delSp modSp add mod">
        <pc:chgData name="Pastor Zach Dudenhofer" userId="c4a63011-f6e8-401d-b235-a1891ff3d58e" providerId="ADAL" clId="{AED79109-A587-434A-A4D7-75C43D2C0478}" dt="2024-09-20T16:26:31.142" v="1100" actId="478"/>
        <pc:sldMkLst>
          <pc:docMk/>
          <pc:sldMk cId="613090354" sldId="519"/>
        </pc:sldMkLst>
        <pc:spChg chg="mod">
          <ac:chgData name="Pastor Zach Dudenhofer" userId="c4a63011-f6e8-401d-b235-a1891ff3d58e" providerId="ADAL" clId="{AED79109-A587-434A-A4D7-75C43D2C0478}" dt="2024-09-20T16:26:04.118" v="1095" actId="255"/>
          <ac:spMkLst>
            <pc:docMk/>
            <pc:sldMk cId="613090354" sldId="519"/>
            <ac:spMk id="2" creationId="{9725AC5F-A538-3B8D-AB2A-8E2086C93F5D}"/>
          </ac:spMkLst>
        </pc:spChg>
        <pc:spChg chg="mod">
          <ac:chgData name="Pastor Zach Dudenhofer" userId="c4a63011-f6e8-401d-b235-a1891ff3d58e" providerId="ADAL" clId="{AED79109-A587-434A-A4D7-75C43D2C0478}" dt="2024-09-20T16:26:25.079" v="1099" actId="207"/>
          <ac:spMkLst>
            <pc:docMk/>
            <pc:sldMk cId="613090354" sldId="519"/>
            <ac:spMk id="3" creationId="{E0C6A70B-0872-8155-CCE0-3F2601365044}"/>
          </ac:spMkLst>
        </pc:spChg>
        <pc:spChg chg="del">
          <ac:chgData name="Pastor Zach Dudenhofer" userId="c4a63011-f6e8-401d-b235-a1891ff3d58e" providerId="ADAL" clId="{AED79109-A587-434A-A4D7-75C43D2C0478}" dt="2024-09-20T16:26:31.142" v="1100" actId="478"/>
          <ac:spMkLst>
            <pc:docMk/>
            <pc:sldMk cId="613090354" sldId="519"/>
            <ac:spMk id="4" creationId="{8FBE7B37-E7E1-11EA-9AA3-FA87301EB1FB}"/>
          </ac:spMkLst>
        </pc:spChg>
        <pc:cxnChg chg="del">
          <ac:chgData name="Pastor Zach Dudenhofer" userId="c4a63011-f6e8-401d-b235-a1891ff3d58e" providerId="ADAL" clId="{AED79109-A587-434A-A4D7-75C43D2C0478}" dt="2024-09-20T16:26:31.142" v="1100" actId="478"/>
          <ac:cxnSpMkLst>
            <pc:docMk/>
            <pc:sldMk cId="613090354" sldId="519"/>
            <ac:cxnSpMk id="5" creationId="{3B6292A4-35E6-393A-39E6-45B7E0611E64}"/>
          </ac:cxnSpMkLst>
        </pc:cxnChg>
      </pc:sldChg>
      <pc:sldChg chg="addSp modSp add mod">
        <pc:chgData name="Pastor Zach Dudenhofer" userId="c4a63011-f6e8-401d-b235-a1891ff3d58e" providerId="ADAL" clId="{AED79109-A587-434A-A4D7-75C43D2C0478}" dt="2024-09-20T16:28:22.926" v="1134" actId="20577"/>
        <pc:sldMkLst>
          <pc:docMk/>
          <pc:sldMk cId="2403573527" sldId="520"/>
        </pc:sldMkLst>
        <pc:spChg chg="mod">
          <ac:chgData name="Pastor Zach Dudenhofer" userId="c4a63011-f6e8-401d-b235-a1891ff3d58e" providerId="ADAL" clId="{AED79109-A587-434A-A4D7-75C43D2C0478}" dt="2024-09-20T16:27:05.447" v="1103" actId="115"/>
          <ac:spMkLst>
            <pc:docMk/>
            <pc:sldMk cId="2403573527" sldId="520"/>
            <ac:spMk id="3" creationId="{E0C6A70B-0872-8155-CCE0-3F2601365044}"/>
          </ac:spMkLst>
        </pc:spChg>
        <pc:spChg chg="add mod">
          <ac:chgData name="Pastor Zach Dudenhofer" userId="c4a63011-f6e8-401d-b235-a1891ff3d58e" providerId="ADAL" clId="{AED79109-A587-434A-A4D7-75C43D2C0478}" dt="2024-09-20T16:28:22.926" v="1134" actId="20577"/>
          <ac:spMkLst>
            <pc:docMk/>
            <pc:sldMk cId="2403573527" sldId="520"/>
            <ac:spMk id="4" creationId="{3023701B-86A4-A3D2-B837-0C4B82A26215}"/>
          </ac:spMkLst>
        </pc:spChg>
        <pc:cxnChg chg="add mod">
          <ac:chgData name="Pastor Zach Dudenhofer" userId="c4a63011-f6e8-401d-b235-a1891ff3d58e" providerId="ADAL" clId="{AED79109-A587-434A-A4D7-75C43D2C0478}" dt="2024-09-20T16:27:19.697" v="1104"/>
          <ac:cxnSpMkLst>
            <pc:docMk/>
            <pc:sldMk cId="2403573527" sldId="520"/>
            <ac:cxnSpMk id="5" creationId="{3EAC2DCA-F4EF-16F3-4842-9F5045C130C0}"/>
          </ac:cxnSpMkLst>
        </pc:cxnChg>
      </pc:sldChg>
      <pc:sldChg chg="modSp add mod">
        <pc:chgData name="Pastor Zach Dudenhofer" userId="c4a63011-f6e8-401d-b235-a1891ff3d58e" providerId="ADAL" clId="{AED79109-A587-434A-A4D7-75C43D2C0478}" dt="2024-09-20T16:30:01.341" v="1220" actId="20577"/>
        <pc:sldMkLst>
          <pc:docMk/>
          <pc:sldMk cId="1333525641" sldId="521"/>
        </pc:sldMkLst>
        <pc:spChg chg="mod">
          <ac:chgData name="Pastor Zach Dudenhofer" userId="c4a63011-f6e8-401d-b235-a1891ff3d58e" providerId="ADAL" clId="{AED79109-A587-434A-A4D7-75C43D2C0478}" dt="2024-09-20T16:28:51.079" v="1137" actId="115"/>
          <ac:spMkLst>
            <pc:docMk/>
            <pc:sldMk cId="1333525641" sldId="521"/>
            <ac:spMk id="3" creationId="{E0C6A70B-0872-8155-CCE0-3F2601365044}"/>
          </ac:spMkLst>
        </pc:spChg>
        <pc:spChg chg="mod">
          <ac:chgData name="Pastor Zach Dudenhofer" userId="c4a63011-f6e8-401d-b235-a1891ff3d58e" providerId="ADAL" clId="{AED79109-A587-434A-A4D7-75C43D2C0478}" dt="2024-09-20T16:30:01.341" v="1220" actId="20577"/>
          <ac:spMkLst>
            <pc:docMk/>
            <pc:sldMk cId="1333525641" sldId="521"/>
            <ac:spMk id="4" creationId="{3023701B-86A4-A3D2-B837-0C4B82A26215}"/>
          </ac:spMkLst>
        </pc:spChg>
      </pc:sldChg>
      <pc:sldChg chg="addSp modSp add mod">
        <pc:chgData name="Pastor Zach Dudenhofer" userId="c4a63011-f6e8-401d-b235-a1891ff3d58e" providerId="ADAL" clId="{AED79109-A587-434A-A4D7-75C43D2C0478}" dt="2024-09-20T16:37:34.437" v="1589" actId="20577"/>
        <pc:sldMkLst>
          <pc:docMk/>
          <pc:sldMk cId="529728066" sldId="522"/>
        </pc:sldMkLst>
        <pc:spChg chg="add mod">
          <ac:chgData name="Pastor Zach Dudenhofer" userId="c4a63011-f6e8-401d-b235-a1891ff3d58e" providerId="ADAL" clId="{AED79109-A587-434A-A4D7-75C43D2C0478}" dt="2024-09-20T16:37:34.437" v="1589" actId="20577"/>
          <ac:spMkLst>
            <pc:docMk/>
            <pc:sldMk cId="529728066" sldId="522"/>
            <ac:spMk id="6" creationId="{DA46567A-56A0-2A97-C11E-783DA493B9FE}"/>
          </ac:spMkLst>
        </pc:spChg>
      </pc:sldChg>
      <pc:sldChg chg="delSp modSp add mod">
        <pc:chgData name="Pastor Zach Dudenhofer" userId="c4a63011-f6e8-401d-b235-a1891ff3d58e" providerId="ADAL" clId="{AED79109-A587-434A-A4D7-75C43D2C0478}" dt="2024-09-20T16:38:44.045" v="1656" actId="20577"/>
        <pc:sldMkLst>
          <pc:docMk/>
          <pc:sldMk cId="923655767" sldId="523"/>
        </pc:sldMkLst>
        <pc:spChg chg="mod">
          <ac:chgData name="Pastor Zach Dudenhofer" userId="c4a63011-f6e8-401d-b235-a1891ff3d58e" providerId="ADAL" clId="{AED79109-A587-434A-A4D7-75C43D2C0478}" dt="2024-09-20T16:38:44.045" v="1656" actId="20577"/>
          <ac:spMkLst>
            <pc:docMk/>
            <pc:sldMk cId="923655767" sldId="523"/>
            <ac:spMk id="4" creationId="{3023701B-86A4-A3D2-B837-0C4B82A26215}"/>
          </ac:spMkLst>
        </pc:spChg>
        <pc:spChg chg="del mod">
          <ac:chgData name="Pastor Zach Dudenhofer" userId="c4a63011-f6e8-401d-b235-a1891ff3d58e" providerId="ADAL" clId="{AED79109-A587-434A-A4D7-75C43D2C0478}" dt="2024-09-20T16:38:07.908" v="1592" actId="478"/>
          <ac:spMkLst>
            <pc:docMk/>
            <pc:sldMk cId="923655767" sldId="523"/>
            <ac:spMk id="6" creationId="{DA46567A-56A0-2A97-C11E-783DA493B9FE}"/>
          </ac:spMkLst>
        </pc:spChg>
      </pc:sldChg>
      <pc:sldChg chg="delSp modSp add mod">
        <pc:chgData name="Pastor Zach Dudenhofer" userId="c4a63011-f6e8-401d-b235-a1891ff3d58e" providerId="ADAL" clId="{AED79109-A587-434A-A4D7-75C43D2C0478}" dt="2024-09-20T16:41:16.062" v="1698" actId="403"/>
        <pc:sldMkLst>
          <pc:docMk/>
          <pc:sldMk cId="207927578" sldId="524"/>
        </pc:sldMkLst>
        <pc:spChg chg="mod">
          <ac:chgData name="Pastor Zach Dudenhofer" userId="c4a63011-f6e8-401d-b235-a1891ff3d58e" providerId="ADAL" clId="{AED79109-A587-434A-A4D7-75C43D2C0478}" dt="2024-09-20T16:41:16.062" v="1698" actId="403"/>
          <ac:spMkLst>
            <pc:docMk/>
            <pc:sldMk cId="207927578" sldId="524"/>
            <ac:spMk id="2" creationId="{9725AC5F-A538-3B8D-AB2A-8E2086C93F5D}"/>
          </ac:spMkLst>
        </pc:spChg>
        <pc:spChg chg="mod">
          <ac:chgData name="Pastor Zach Dudenhofer" userId="c4a63011-f6e8-401d-b235-a1891ff3d58e" providerId="ADAL" clId="{AED79109-A587-434A-A4D7-75C43D2C0478}" dt="2024-09-20T16:40:52.904" v="1665" actId="207"/>
          <ac:spMkLst>
            <pc:docMk/>
            <pc:sldMk cId="207927578" sldId="524"/>
            <ac:spMk id="3" creationId="{E0C6A70B-0872-8155-CCE0-3F2601365044}"/>
          </ac:spMkLst>
        </pc:spChg>
        <pc:spChg chg="del">
          <ac:chgData name="Pastor Zach Dudenhofer" userId="c4a63011-f6e8-401d-b235-a1891ff3d58e" providerId="ADAL" clId="{AED79109-A587-434A-A4D7-75C43D2C0478}" dt="2024-09-20T16:40:44.396" v="1663" actId="478"/>
          <ac:spMkLst>
            <pc:docMk/>
            <pc:sldMk cId="207927578" sldId="524"/>
            <ac:spMk id="4" creationId="{3023701B-86A4-A3D2-B837-0C4B82A26215}"/>
          </ac:spMkLst>
        </pc:spChg>
        <pc:cxnChg chg="del">
          <ac:chgData name="Pastor Zach Dudenhofer" userId="c4a63011-f6e8-401d-b235-a1891ff3d58e" providerId="ADAL" clId="{AED79109-A587-434A-A4D7-75C43D2C0478}" dt="2024-09-20T16:40:44.396" v="1663" actId="478"/>
          <ac:cxnSpMkLst>
            <pc:docMk/>
            <pc:sldMk cId="207927578" sldId="524"/>
            <ac:cxnSpMk id="5" creationId="{3EAC2DCA-F4EF-16F3-4842-9F5045C130C0}"/>
          </ac:cxnSpMkLst>
        </pc:cxnChg>
      </pc:sldChg>
      <pc:sldChg chg="addSp delSp modSp new mod">
        <pc:chgData name="Pastor Zach Dudenhofer" userId="c4a63011-f6e8-401d-b235-a1891ff3d58e" providerId="ADAL" clId="{AED79109-A587-434A-A4D7-75C43D2C0478}" dt="2024-09-20T16:44:01.836" v="1714" actId="962"/>
        <pc:sldMkLst>
          <pc:docMk/>
          <pc:sldMk cId="3433457375" sldId="525"/>
        </pc:sldMkLst>
        <pc:picChg chg="add del mod">
          <ac:chgData name="Pastor Zach Dudenhofer" userId="c4a63011-f6e8-401d-b235-a1891ff3d58e" providerId="ADAL" clId="{AED79109-A587-434A-A4D7-75C43D2C0478}" dt="2024-09-20T16:43:58.659" v="1711" actId="478"/>
          <ac:picMkLst>
            <pc:docMk/>
            <pc:sldMk cId="3433457375" sldId="525"/>
            <ac:picMk id="3" creationId="{42231044-FABC-ABB6-AF0A-3D420F29C17C}"/>
          </ac:picMkLst>
        </pc:picChg>
        <pc:picChg chg="add mod">
          <ac:chgData name="Pastor Zach Dudenhofer" userId="c4a63011-f6e8-401d-b235-a1891ff3d58e" providerId="ADAL" clId="{AED79109-A587-434A-A4D7-75C43D2C0478}" dt="2024-09-20T16:44:01.836" v="1714" actId="962"/>
          <ac:picMkLst>
            <pc:docMk/>
            <pc:sldMk cId="3433457375" sldId="525"/>
            <ac:picMk id="5" creationId="{32180EE8-670F-6353-9BAC-B4757F90D048}"/>
          </ac:picMkLst>
        </pc:picChg>
      </pc:sldChg>
      <pc:sldChg chg="addSp delSp modSp add mod">
        <pc:chgData name="Pastor Zach Dudenhofer" userId="c4a63011-f6e8-401d-b235-a1891ff3d58e" providerId="ADAL" clId="{AED79109-A587-434A-A4D7-75C43D2C0478}" dt="2024-09-20T16:44:29.731" v="1719" actId="962"/>
        <pc:sldMkLst>
          <pc:docMk/>
          <pc:sldMk cId="3760098708" sldId="526"/>
        </pc:sldMkLst>
        <pc:picChg chg="add mod">
          <ac:chgData name="Pastor Zach Dudenhofer" userId="c4a63011-f6e8-401d-b235-a1891ff3d58e" providerId="ADAL" clId="{AED79109-A587-434A-A4D7-75C43D2C0478}" dt="2024-09-20T16:44:29.731" v="1719" actId="962"/>
          <ac:picMkLst>
            <pc:docMk/>
            <pc:sldMk cId="3760098708" sldId="526"/>
            <ac:picMk id="3" creationId="{9ABD6D13-D423-1410-CD02-3CCBBE310FF9}"/>
          </ac:picMkLst>
        </pc:picChg>
        <pc:picChg chg="del">
          <ac:chgData name="Pastor Zach Dudenhofer" userId="c4a63011-f6e8-401d-b235-a1891ff3d58e" providerId="ADAL" clId="{AED79109-A587-434A-A4D7-75C43D2C0478}" dt="2024-09-20T16:44:27.332" v="1716" actId="478"/>
          <ac:picMkLst>
            <pc:docMk/>
            <pc:sldMk cId="3760098708" sldId="526"/>
            <ac:picMk id="5" creationId="{32180EE8-670F-6353-9BAC-B4757F90D048}"/>
          </ac:picMkLst>
        </pc:picChg>
      </pc:sldChg>
    </pc:docChg>
  </pc:docChgLst>
  <pc:docChgLst>
    <pc:chgData name="Pastor Zach Dudenhofer" userId="c4a63011-f6e8-401d-b235-a1891ff3d58e" providerId="ADAL" clId="{E667EAF3-940B-43BC-94D0-FD012E7BFBAE}"/>
    <pc:docChg chg="custSel addSld delSld modSld sldOrd">
      <pc:chgData name="Pastor Zach Dudenhofer" userId="c4a63011-f6e8-401d-b235-a1891ff3d58e" providerId="ADAL" clId="{E667EAF3-940B-43BC-94D0-FD012E7BFBAE}" dt="2024-08-09T14:22:19.675" v="1446" actId="27614"/>
      <pc:docMkLst>
        <pc:docMk/>
      </pc:docMkLst>
      <pc:sldChg chg="del">
        <pc:chgData name="Pastor Zach Dudenhofer" userId="c4a63011-f6e8-401d-b235-a1891ff3d58e" providerId="ADAL" clId="{E667EAF3-940B-43BC-94D0-FD012E7BFBAE}" dt="2024-08-09T13:14:01.894" v="1" actId="47"/>
        <pc:sldMkLst>
          <pc:docMk/>
          <pc:sldMk cId="1758669653" sldId="322"/>
        </pc:sldMkLst>
      </pc:sldChg>
      <pc:sldChg chg="addSp delSp modSp mod">
        <pc:chgData name="Pastor Zach Dudenhofer" userId="c4a63011-f6e8-401d-b235-a1891ff3d58e" providerId="ADAL" clId="{E667EAF3-940B-43BC-94D0-FD012E7BFBAE}" dt="2024-08-09T14:22:19.675" v="1446" actId="27614"/>
        <pc:sldMkLst>
          <pc:docMk/>
          <pc:sldMk cId="927716071" sldId="338"/>
        </pc:sldMkLst>
        <pc:picChg chg="add mod">
          <ac:chgData name="Pastor Zach Dudenhofer" userId="c4a63011-f6e8-401d-b235-a1891ff3d58e" providerId="ADAL" clId="{E667EAF3-940B-43BC-94D0-FD012E7BFBAE}" dt="2024-08-09T14:22:19.675" v="1446" actId="27614"/>
          <ac:picMkLst>
            <pc:docMk/>
            <pc:sldMk cId="927716071" sldId="338"/>
            <ac:picMk id="3" creationId="{7B34E3A6-3BC7-D852-97E1-A2F5530C6DDF}"/>
          </ac:picMkLst>
        </pc:picChg>
        <pc:picChg chg="del">
          <ac:chgData name="Pastor Zach Dudenhofer" userId="c4a63011-f6e8-401d-b235-a1891ff3d58e" providerId="ADAL" clId="{E667EAF3-940B-43BC-94D0-FD012E7BFBAE}" dt="2024-08-09T14:22:09.222" v="1443" actId="478"/>
          <ac:picMkLst>
            <pc:docMk/>
            <pc:sldMk cId="927716071" sldId="338"/>
            <ac:picMk id="4" creationId="{7ED55EE6-03AB-7B94-C2B4-FA838A2B27A8}"/>
          </ac:picMkLst>
        </pc:picChg>
      </pc:sldChg>
      <pc:sldChg chg="del">
        <pc:chgData name="Pastor Zach Dudenhofer" userId="c4a63011-f6e8-401d-b235-a1891ff3d58e" providerId="ADAL" clId="{E667EAF3-940B-43BC-94D0-FD012E7BFBAE}" dt="2024-08-09T13:13:56.393" v="0" actId="47"/>
        <pc:sldMkLst>
          <pc:docMk/>
          <pc:sldMk cId="1655852921" sldId="368"/>
        </pc:sldMkLst>
      </pc:sldChg>
      <pc:sldChg chg="del">
        <pc:chgData name="Pastor Zach Dudenhofer" userId="c4a63011-f6e8-401d-b235-a1891ff3d58e" providerId="ADAL" clId="{E667EAF3-940B-43BC-94D0-FD012E7BFBAE}" dt="2024-08-09T13:13:56.393" v="0" actId="47"/>
        <pc:sldMkLst>
          <pc:docMk/>
          <pc:sldMk cId="2281536123" sldId="369"/>
        </pc:sldMkLst>
      </pc:sldChg>
      <pc:sldChg chg="del">
        <pc:chgData name="Pastor Zach Dudenhofer" userId="c4a63011-f6e8-401d-b235-a1891ff3d58e" providerId="ADAL" clId="{E667EAF3-940B-43BC-94D0-FD012E7BFBAE}" dt="2024-08-09T13:13:56.393" v="0" actId="47"/>
        <pc:sldMkLst>
          <pc:docMk/>
          <pc:sldMk cId="334714082" sldId="370"/>
        </pc:sldMkLst>
      </pc:sldChg>
      <pc:sldChg chg="modSp mod">
        <pc:chgData name="Pastor Zach Dudenhofer" userId="c4a63011-f6e8-401d-b235-a1891ff3d58e" providerId="ADAL" clId="{E667EAF3-940B-43BC-94D0-FD012E7BFBAE}" dt="2024-08-09T13:18:54.016" v="7" actId="115"/>
        <pc:sldMkLst>
          <pc:docMk/>
          <pc:sldMk cId="2705898946" sldId="374"/>
        </pc:sldMkLst>
        <pc:spChg chg="mod">
          <ac:chgData name="Pastor Zach Dudenhofer" userId="c4a63011-f6e8-401d-b235-a1891ff3d58e" providerId="ADAL" clId="{E667EAF3-940B-43BC-94D0-FD012E7BFBAE}" dt="2024-08-09T13:18:45.768" v="5" actId="27636"/>
          <ac:spMkLst>
            <pc:docMk/>
            <pc:sldMk cId="2705898946" sldId="374"/>
            <ac:spMk id="2" creationId="{9725AC5F-A538-3B8D-AB2A-8E2086C93F5D}"/>
          </ac:spMkLst>
        </pc:spChg>
        <pc:spChg chg="mod">
          <ac:chgData name="Pastor Zach Dudenhofer" userId="c4a63011-f6e8-401d-b235-a1891ff3d58e" providerId="ADAL" clId="{E667EAF3-940B-43BC-94D0-FD012E7BFBAE}" dt="2024-08-09T13:18:54.016" v="7" actId="115"/>
          <ac:spMkLst>
            <pc:docMk/>
            <pc:sldMk cId="2705898946" sldId="374"/>
            <ac:spMk id="3" creationId="{E0C6A70B-0872-8155-CCE0-3F2601365044}"/>
          </ac:spMkLst>
        </pc:spChg>
      </pc:sldChg>
      <pc:sldChg chg="del">
        <pc:chgData name="Pastor Zach Dudenhofer" userId="c4a63011-f6e8-401d-b235-a1891ff3d58e" providerId="ADAL" clId="{E667EAF3-940B-43BC-94D0-FD012E7BFBAE}" dt="2024-08-09T13:52:35.022" v="1110" actId="47"/>
        <pc:sldMkLst>
          <pc:docMk/>
          <pc:sldMk cId="3704239263" sldId="375"/>
        </pc:sldMkLst>
      </pc:sldChg>
      <pc:sldChg chg="del">
        <pc:chgData name="Pastor Zach Dudenhofer" userId="c4a63011-f6e8-401d-b235-a1891ff3d58e" providerId="ADAL" clId="{E667EAF3-940B-43BC-94D0-FD012E7BFBAE}" dt="2024-08-09T13:52:35.022" v="1110" actId="47"/>
        <pc:sldMkLst>
          <pc:docMk/>
          <pc:sldMk cId="952724653" sldId="376"/>
        </pc:sldMkLst>
      </pc:sldChg>
      <pc:sldChg chg="del">
        <pc:chgData name="Pastor Zach Dudenhofer" userId="c4a63011-f6e8-401d-b235-a1891ff3d58e" providerId="ADAL" clId="{E667EAF3-940B-43BC-94D0-FD012E7BFBAE}" dt="2024-08-09T13:52:35.022" v="1110" actId="47"/>
        <pc:sldMkLst>
          <pc:docMk/>
          <pc:sldMk cId="526156700" sldId="377"/>
        </pc:sldMkLst>
      </pc:sldChg>
      <pc:sldChg chg="del">
        <pc:chgData name="Pastor Zach Dudenhofer" userId="c4a63011-f6e8-401d-b235-a1891ff3d58e" providerId="ADAL" clId="{E667EAF3-940B-43BC-94D0-FD012E7BFBAE}" dt="2024-08-09T13:52:35.022" v="1110" actId="47"/>
        <pc:sldMkLst>
          <pc:docMk/>
          <pc:sldMk cId="3823625165" sldId="378"/>
        </pc:sldMkLst>
      </pc:sldChg>
      <pc:sldChg chg="del">
        <pc:chgData name="Pastor Zach Dudenhofer" userId="c4a63011-f6e8-401d-b235-a1891ff3d58e" providerId="ADAL" clId="{E667EAF3-940B-43BC-94D0-FD012E7BFBAE}" dt="2024-08-09T13:52:35.022" v="1110" actId="47"/>
        <pc:sldMkLst>
          <pc:docMk/>
          <pc:sldMk cId="599179728" sldId="379"/>
        </pc:sldMkLst>
      </pc:sldChg>
      <pc:sldChg chg="del">
        <pc:chgData name="Pastor Zach Dudenhofer" userId="c4a63011-f6e8-401d-b235-a1891ff3d58e" providerId="ADAL" clId="{E667EAF3-940B-43BC-94D0-FD012E7BFBAE}" dt="2024-08-09T13:52:35.022" v="1110" actId="47"/>
        <pc:sldMkLst>
          <pc:docMk/>
          <pc:sldMk cId="2704925588" sldId="380"/>
        </pc:sldMkLst>
      </pc:sldChg>
      <pc:sldChg chg="del">
        <pc:chgData name="Pastor Zach Dudenhofer" userId="c4a63011-f6e8-401d-b235-a1891ff3d58e" providerId="ADAL" clId="{E667EAF3-940B-43BC-94D0-FD012E7BFBAE}" dt="2024-08-09T14:22:10.261" v="1444" actId="47"/>
        <pc:sldMkLst>
          <pc:docMk/>
          <pc:sldMk cId="424153711" sldId="381"/>
        </pc:sldMkLst>
      </pc:sldChg>
      <pc:sldChg chg="modSp add mod">
        <pc:chgData name="Pastor Zach Dudenhofer" userId="c4a63011-f6e8-401d-b235-a1891ff3d58e" providerId="ADAL" clId="{E667EAF3-940B-43BC-94D0-FD012E7BFBAE}" dt="2024-08-09T13:19:37.583" v="13" actId="115"/>
        <pc:sldMkLst>
          <pc:docMk/>
          <pc:sldMk cId="3074736145" sldId="382"/>
        </pc:sldMkLst>
        <pc:spChg chg="mod">
          <ac:chgData name="Pastor Zach Dudenhofer" userId="c4a63011-f6e8-401d-b235-a1891ff3d58e" providerId="ADAL" clId="{E667EAF3-940B-43BC-94D0-FD012E7BFBAE}" dt="2024-08-09T13:19:37.583" v="13" actId="115"/>
          <ac:spMkLst>
            <pc:docMk/>
            <pc:sldMk cId="3074736145" sldId="382"/>
            <ac:spMk id="3" creationId="{E0C6A70B-0872-8155-CCE0-3F2601365044}"/>
          </ac:spMkLst>
        </pc:spChg>
      </pc:sldChg>
      <pc:sldChg chg="modSp add mod">
        <pc:chgData name="Pastor Zach Dudenhofer" userId="c4a63011-f6e8-401d-b235-a1891ff3d58e" providerId="ADAL" clId="{E667EAF3-940B-43BC-94D0-FD012E7BFBAE}" dt="2024-08-09T13:21:24.110" v="45" actId="255"/>
        <pc:sldMkLst>
          <pc:docMk/>
          <pc:sldMk cId="3583468894" sldId="383"/>
        </pc:sldMkLst>
        <pc:spChg chg="mod">
          <ac:chgData name="Pastor Zach Dudenhofer" userId="c4a63011-f6e8-401d-b235-a1891ff3d58e" providerId="ADAL" clId="{E667EAF3-940B-43BC-94D0-FD012E7BFBAE}" dt="2024-08-09T13:21:24.110" v="45" actId="255"/>
          <ac:spMkLst>
            <pc:docMk/>
            <pc:sldMk cId="3583468894" sldId="383"/>
            <ac:spMk id="2" creationId="{9725AC5F-A538-3B8D-AB2A-8E2086C93F5D}"/>
          </ac:spMkLst>
        </pc:spChg>
      </pc:sldChg>
      <pc:sldChg chg="addSp modSp add mod">
        <pc:chgData name="Pastor Zach Dudenhofer" userId="c4a63011-f6e8-401d-b235-a1891ff3d58e" providerId="ADAL" clId="{E667EAF3-940B-43BC-94D0-FD012E7BFBAE}" dt="2024-08-09T13:25:43.742" v="93" actId="20577"/>
        <pc:sldMkLst>
          <pc:docMk/>
          <pc:sldMk cId="315428762" sldId="384"/>
        </pc:sldMkLst>
        <pc:spChg chg="mod">
          <ac:chgData name="Pastor Zach Dudenhofer" userId="c4a63011-f6e8-401d-b235-a1891ff3d58e" providerId="ADAL" clId="{E667EAF3-940B-43BC-94D0-FD012E7BFBAE}" dt="2024-08-09T13:23:10.431" v="48" actId="115"/>
          <ac:spMkLst>
            <pc:docMk/>
            <pc:sldMk cId="315428762" sldId="384"/>
            <ac:spMk id="3" creationId="{E0C6A70B-0872-8155-CCE0-3F2601365044}"/>
          </ac:spMkLst>
        </pc:spChg>
        <pc:spChg chg="add mod">
          <ac:chgData name="Pastor Zach Dudenhofer" userId="c4a63011-f6e8-401d-b235-a1891ff3d58e" providerId="ADAL" clId="{E667EAF3-940B-43BC-94D0-FD012E7BFBAE}" dt="2024-08-09T13:25:43.742" v="93" actId="20577"/>
          <ac:spMkLst>
            <pc:docMk/>
            <pc:sldMk cId="315428762" sldId="384"/>
            <ac:spMk id="4" creationId="{09884A00-DAB7-3F6A-4686-0335D0EE54EB}"/>
          </ac:spMkLst>
        </pc:spChg>
        <pc:cxnChg chg="add mod">
          <ac:chgData name="Pastor Zach Dudenhofer" userId="c4a63011-f6e8-401d-b235-a1891ff3d58e" providerId="ADAL" clId="{E667EAF3-940B-43BC-94D0-FD012E7BFBAE}" dt="2024-08-09T13:23:21.579" v="49"/>
          <ac:cxnSpMkLst>
            <pc:docMk/>
            <pc:sldMk cId="315428762" sldId="384"/>
            <ac:cxnSpMk id="5" creationId="{13AED000-4A28-FCF3-8253-104E59B2E444}"/>
          </ac:cxnSpMkLst>
        </pc:cxnChg>
      </pc:sldChg>
      <pc:sldChg chg="delSp modSp add mod">
        <pc:chgData name="Pastor Zach Dudenhofer" userId="c4a63011-f6e8-401d-b235-a1891ff3d58e" providerId="ADAL" clId="{E667EAF3-940B-43BC-94D0-FD012E7BFBAE}" dt="2024-08-09T13:26:23.802" v="101" actId="478"/>
        <pc:sldMkLst>
          <pc:docMk/>
          <pc:sldMk cId="1004660800" sldId="385"/>
        </pc:sldMkLst>
        <pc:spChg chg="mod">
          <ac:chgData name="Pastor Zach Dudenhofer" userId="c4a63011-f6e8-401d-b235-a1891ff3d58e" providerId="ADAL" clId="{E667EAF3-940B-43BC-94D0-FD012E7BFBAE}" dt="2024-08-09T13:26:18.582" v="100" actId="115"/>
          <ac:spMkLst>
            <pc:docMk/>
            <pc:sldMk cId="1004660800" sldId="385"/>
            <ac:spMk id="3" creationId="{E0C6A70B-0872-8155-CCE0-3F2601365044}"/>
          </ac:spMkLst>
        </pc:spChg>
        <pc:spChg chg="del">
          <ac:chgData name="Pastor Zach Dudenhofer" userId="c4a63011-f6e8-401d-b235-a1891ff3d58e" providerId="ADAL" clId="{E667EAF3-940B-43BC-94D0-FD012E7BFBAE}" dt="2024-08-09T13:26:23.802" v="101" actId="478"/>
          <ac:spMkLst>
            <pc:docMk/>
            <pc:sldMk cId="1004660800" sldId="385"/>
            <ac:spMk id="4" creationId="{09884A00-DAB7-3F6A-4686-0335D0EE54EB}"/>
          </ac:spMkLst>
        </pc:spChg>
        <pc:cxnChg chg="del">
          <ac:chgData name="Pastor Zach Dudenhofer" userId="c4a63011-f6e8-401d-b235-a1891ff3d58e" providerId="ADAL" clId="{E667EAF3-940B-43BC-94D0-FD012E7BFBAE}" dt="2024-08-09T13:26:23.802" v="101" actId="478"/>
          <ac:cxnSpMkLst>
            <pc:docMk/>
            <pc:sldMk cId="1004660800" sldId="385"/>
            <ac:cxnSpMk id="5" creationId="{13AED000-4A28-FCF3-8253-104E59B2E444}"/>
          </ac:cxnSpMkLst>
        </pc:cxnChg>
      </pc:sldChg>
      <pc:sldChg chg="addSp delSp modSp add mod">
        <pc:chgData name="Pastor Zach Dudenhofer" userId="c4a63011-f6e8-401d-b235-a1891ff3d58e" providerId="ADAL" clId="{E667EAF3-940B-43BC-94D0-FD012E7BFBAE}" dt="2024-08-09T13:37:22.476" v="778" actId="478"/>
        <pc:sldMkLst>
          <pc:docMk/>
          <pc:sldMk cId="245692962" sldId="386"/>
        </pc:sldMkLst>
        <pc:spChg chg="mod">
          <ac:chgData name="Pastor Zach Dudenhofer" userId="c4a63011-f6e8-401d-b235-a1891ff3d58e" providerId="ADAL" clId="{E667EAF3-940B-43BC-94D0-FD012E7BFBAE}" dt="2024-08-09T13:26:49.792" v="108" actId="115"/>
          <ac:spMkLst>
            <pc:docMk/>
            <pc:sldMk cId="245692962" sldId="386"/>
            <ac:spMk id="3" creationId="{E0C6A70B-0872-8155-CCE0-3F2601365044}"/>
          </ac:spMkLst>
        </pc:spChg>
        <pc:spChg chg="add del mod">
          <ac:chgData name="Pastor Zach Dudenhofer" userId="c4a63011-f6e8-401d-b235-a1891ff3d58e" providerId="ADAL" clId="{E667EAF3-940B-43BC-94D0-FD012E7BFBAE}" dt="2024-08-09T13:37:10.467" v="773" actId="478"/>
          <ac:spMkLst>
            <pc:docMk/>
            <pc:sldMk cId="245692962" sldId="386"/>
            <ac:spMk id="4" creationId="{8C0FAC4E-97CB-ACF4-EE51-0F568509FE32}"/>
          </ac:spMkLst>
        </pc:spChg>
        <pc:spChg chg="add del mod">
          <ac:chgData name="Pastor Zach Dudenhofer" userId="c4a63011-f6e8-401d-b235-a1891ff3d58e" providerId="ADAL" clId="{E667EAF3-940B-43BC-94D0-FD012E7BFBAE}" dt="2024-08-09T13:37:22.476" v="778" actId="478"/>
          <ac:spMkLst>
            <pc:docMk/>
            <pc:sldMk cId="245692962" sldId="386"/>
            <ac:spMk id="6" creationId="{C2ECF4C7-2E92-C642-7676-0E102F103BA9}"/>
          </ac:spMkLst>
        </pc:spChg>
        <pc:cxnChg chg="add del mod">
          <ac:chgData name="Pastor Zach Dudenhofer" userId="c4a63011-f6e8-401d-b235-a1891ff3d58e" providerId="ADAL" clId="{E667EAF3-940B-43BC-94D0-FD012E7BFBAE}" dt="2024-08-09T13:37:11.443" v="774" actId="478"/>
          <ac:cxnSpMkLst>
            <pc:docMk/>
            <pc:sldMk cId="245692962" sldId="386"/>
            <ac:cxnSpMk id="5" creationId="{B68D6FA8-4B95-86CB-D8CD-C3CAEA7DAE49}"/>
          </ac:cxnSpMkLst>
        </pc:cxnChg>
      </pc:sldChg>
      <pc:sldChg chg="addSp delSp modSp add mod">
        <pc:chgData name="Pastor Zach Dudenhofer" userId="c4a63011-f6e8-401d-b235-a1891ff3d58e" providerId="ADAL" clId="{E667EAF3-940B-43BC-94D0-FD012E7BFBAE}" dt="2024-08-09T13:45:42.924" v="882" actId="20577"/>
        <pc:sldMkLst>
          <pc:docMk/>
          <pc:sldMk cId="3289873467" sldId="387"/>
        </pc:sldMkLst>
        <pc:spChg chg="mod">
          <ac:chgData name="Pastor Zach Dudenhofer" userId="c4a63011-f6e8-401d-b235-a1891ff3d58e" providerId="ADAL" clId="{E667EAF3-940B-43BC-94D0-FD012E7BFBAE}" dt="2024-08-09T13:29:06.630" v="342" actId="115"/>
          <ac:spMkLst>
            <pc:docMk/>
            <pc:sldMk cId="3289873467" sldId="387"/>
            <ac:spMk id="3" creationId="{E0C6A70B-0872-8155-CCE0-3F2601365044}"/>
          </ac:spMkLst>
        </pc:spChg>
        <pc:spChg chg="del">
          <ac:chgData name="Pastor Zach Dudenhofer" userId="c4a63011-f6e8-401d-b235-a1891ff3d58e" providerId="ADAL" clId="{E667EAF3-940B-43BC-94D0-FD012E7BFBAE}" dt="2024-08-09T13:40:26.451" v="789" actId="478"/>
          <ac:spMkLst>
            <pc:docMk/>
            <pc:sldMk cId="3289873467" sldId="387"/>
            <ac:spMk id="4" creationId="{8C0FAC4E-97CB-ACF4-EE51-0F568509FE32}"/>
          </ac:spMkLst>
        </pc:spChg>
        <pc:spChg chg="add mod">
          <ac:chgData name="Pastor Zach Dudenhofer" userId="c4a63011-f6e8-401d-b235-a1891ff3d58e" providerId="ADAL" clId="{E667EAF3-940B-43BC-94D0-FD012E7BFBAE}" dt="2024-08-09T13:45:42.924" v="882" actId="20577"/>
          <ac:spMkLst>
            <pc:docMk/>
            <pc:sldMk cId="3289873467" sldId="387"/>
            <ac:spMk id="6" creationId="{5BF95D4A-D030-426F-1188-154234B289DF}"/>
          </ac:spMkLst>
        </pc:spChg>
        <pc:cxnChg chg="del">
          <ac:chgData name="Pastor Zach Dudenhofer" userId="c4a63011-f6e8-401d-b235-a1891ff3d58e" providerId="ADAL" clId="{E667EAF3-940B-43BC-94D0-FD012E7BFBAE}" dt="2024-08-09T13:40:26.451" v="789" actId="478"/>
          <ac:cxnSpMkLst>
            <pc:docMk/>
            <pc:sldMk cId="3289873467" sldId="387"/>
            <ac:cxnSpMk id="5" creationId="{B68D6FA8-4B95-86CB-D8CD-C3CAEA7DAE49}"/>
          </ac:cxnSpMkLst>
        </pc:cxnChg>
        <pc:cxnChg chg="add mod">
          <ac:chgData name="Pastor Zach Dudenhofer" userId="c4a63011-f6e8-401d-b235-a1891ff3d58e" providerId="ADAL" clId="{E667EAF3-940B-43BC-94D0-FD012E7BFBAE}" dt="2024-08-09T13:44:25.080" v="792"/>
          <ac:cxnSpMkLst>
            <pc:docMk/>
            <pc:sldMk cId="3289873467" sldId="387"/>
            <ac:cxnSpMk id="7" creationId="{5BD4F864-7DFA-244F-D246-FA45243AA89B}"/>
          </ac:cxnSpMkLst>
        </pc:cxnChg>
      </pc:sldChg>
      <pc:sldChg chg="modSp add mod">
        <pc:chgData name="Pastor Zach Dudenhofer" userId="c4a63011-f6e8-401d-b235-a1891ff3d58e" providerId="ADAL" clId="{E667EAF3-940B-43BC-94D0-FD012E7BFBAE}" dt="2024-08-09T13:39:41.439" v="786" actId="20577"/>
        <pc:sldMkLst>
          <pc:docMk/>
          <pc:sldMk cId="2932160311" sldId="388"/>
        </pc:sldMkLst>
        <pc:spChg chg="mod">
          <ac:chgData name="Pastor Zach Dudenhofer" userId="c4a63011-f6e8-401d-b235-a1891ff3d58e" providerId="ADAL" clId="{E667EAF3-940B-43BC-94D0-FD012E7BFBAE}" dt="2024-08-09T13:39:41.439" v="786" actId="20577"/>
          <ac:spMkLst>
            <pc:docMk/>
            <pc:sldMk cId="2932160311" sldId="388"/>
            <ac:spMk id="6" creationId="{C2ECF4C7-2E92-C642-7676-0E102F103BA9}"/>
          </ac:spMkLst>
        </pc:spChg>
      </pc:sldChg>
      <pc:sldChg chg="modSp add mod">
        <pc:chgData name="Pastor Zach Dudenhofer" userId="c4a63011-f6e8-401d-b235-a1891ff3d58e" providerId="ADAL" clId="{E667EAF3-940B-43BC-94D0-FD012E7BFBAE}" dt="2024-08-09T13:39:55.472" v="788" actId="20577"/>
        <pc:sldMkLst>
          <pc:docMk/>
          <pc:sldMk cId="3964717835" sldId="389"/>
        </pc:sldMkLst>
        <pc:spChg chg="mod">
          <ac:chgData name="Pastor Zach Dudenhofer" userId="c4a63011-f6e8-401d-b235-a1891ff3d58e" providerId="ADAL" clId="{E667EAF3-940B-43BC-94D0-FD012E7BFBAE}" dt="2024-08-09T13:39:55.472" v="788" actId="20577"/>
          <ac:spMkLst>
            <pc:docMk/>
            <pc:sldMk cId="3964717835" sldId="389"/>
            <ac:spMk id="6" creationId="{C2ECF4C7-2E92-C642-7676-0E102F103BA9}"/>
          </ac:spMkLst>
        </pc:spChg>
      </pc:sldChg>
      <pc:sldChg chg="add">
        <pc:chgData name="Pastor Zach Dudenhofer" userId="c4a63011-f6e8-401d-b235-a1891ff3d58e" providerId="ADAL" clId="{E667EAF3-940B-43BC-94D0-FD012E7BFBAE}" dt="2024-08-09T13:39:51.207" v="787" actId="2890"/>
        <pc:sldMkLst>
          <pc:docMk/>
          <pc:sldMk cId="96435370" sldId="390"/>
        </pc:sldMkLst>
      </pc:sldChg>
      <pc:sldChg chg="delSp add mod">
        <pc:chgData name="Pastor Zach Dudenhofer" userId="c4a63011-f6e8-401d-b235-a1891ff3d58e" providerId="ADAL" clId="{E667EAF3-940B-43BC-94D0-FD012E7BFBAE}" dt="2024-08-09T13:40:48.492" v="791" actId="478"/>
        <pc:sldMkLst>
          <pc:docMk/>
          <pc:sldMk cId="4133702421" sldId="391"/>
        </pc:sldMkLst>
        <pc:spChg chg="del">
          <ac:chgData name="Pastor Zach Dudenhofer" userId="c4a63011-f6e8-401d-b235-a1891ff3d58e" providerId="ADAL" clId="{E667EAF3-940B-43BC-94D0-FD012E7BFBAE}" dt="2024-08-09T13:40:48.492" v="791" actId="478"/>
          <ac:spMkLst>
            <pc:docMk/>
            <pc:sldMk cId="4133702421" sldId="391"/>
            <ac:spMk id="6" creationId="{C2ECF4C7-2E92-C642-7676-0E102F103BA9}"/>
          </ac:spMkLst>
        </pc:spChg>
      </pc:sldChg>
      <pc:sldChg chg="delSp modSp add mod">
        <pc:chgData name="Pastor Zach Dudenhofer" userId="c4a63011-f6e8-401d-b235-a1891ff3d58e" providerId="ADAL" clId="{E667EAF3-940B-43BC-94D0-FD012E7BFBAE}" dt="2024-08-09T13:47:21.715" v="888" actId="478"/>
        <pc:sldMkLst>
          <pc:docMk/>
          <pc:sldMk cId="1154559249" sldId="392"/>
        </pc:sldMkLst>
        <pc:spChg chg="mod">
          <ac:chgData name="Pastor Zach Dudenhofer" userId="c4a63011-f6e8-401d-b235-a1891ff3d58e" providerId="ADAL" clId="{E667EAF3-940B-43BC-94D0-FD012E7BFBAE}" dt="2024-08-09T13:47:00.973" v="887" actId="115"/>
          <ac:spMkLst>
            <pc:docMk/>
            <pc:sldMk cId="1154559249" sldId="392"/>
            <ac:spMk id="3" creationId="{E0C6A70B-0872-8155-CCE0-3F2601365044}"/>
          </ac:spMkLst>
        </pc:spChg>
        <pc:spChg chg="del">
          <ac:chgData name="Pastor Zach Dudenhofer" userId="c4a63011-f6e8-401d-b235-a1891ff3d58e" providerId="ADAL" clId="{E667EAF3-940B-43BC-94D0-FD012E7BFBAE}" dt="2024-08-09T13:47:21.715" v="888" actId="478"/>
          <ac:spMkLst>
            <pc:docMk/>
            <pc:sldMk cId="1154559249" sldId="392"/>
            <ac:spMk id="6" creationId="{5BF95D4A-D030-426F-1188-154234B289DF}"/>
          </ac:spMkLst>
        </pc:spChg>
        <pc:cxnChg chg="del">
          <ac:chgData name="Pastor Zach Dudenhofer" userId="c4a63011-f6e8-401d-b235-a1891ff3d58e" providerId="ADAL" clId="{E667EAF3-940B-43BC-94D0-FD012E7BFBAE}" dt="2024-08-09T13:47:21.715" v="888" actId="478"/>
          <ac:cxnSpMkLst>
            <pc:docMk/>
            <pc:sldMk cId="1154559249" sldId="392"/>
            <ac:cxnSpMk id="7" creationId="{5BD4F864-7DFA-244F-D246-FA45243AA89B}"/>
          </ac:cxnSpMkLst>
        </pc:cxnChg>
      </pc:sldChg>
      <pc:sldChg chg="addSp modSp add mod">
        <pc:chgData name="Pastor Zach Dudenhofer" userId="c4a63011-f6e8-401d-b235-a1891ff3d58e" providerId="ADAL" clId="{E667EAF3-940B-43BC-94D0-FD012E7BFBAE}" dt="2024-08-09T13:48:31.395" v="966" actId="20577"/>
        <pc:sldMkLst>
          <pc:docMk/>
          <pc:sldMk cId="977218124" sldId="393"/>
        </pc:sldMkLst>
        <pc:spChg chg="mod">
          <ac:chgData name="Pastor Zach Dudenhofer" userId="c4a63011-f6e8-401d-b235-a1891ff3d58e" providerId="ADAL" clId="{E667EAF3-940B-43BC-94D0-FD012E7BFBAE}" dt="2024-08-09T13:47:32.091" v="891" actId="115"/>
          <ac:spMkLst>
            <pc:docMk/>
            <pc:sldMk cId="977218124" sldId="393"/>
            <ac:spMk id="3" creationId="{E0C6A70B-0872-8155-CCE0-3F2601365044}"/>
          </ac:spMkLst>
        </pc:spChg>
        <pc:spChg chg="add mod">
          <ac:chgData name="Pastor Zach Dudenhofer" userId="c4a63011-f6e8-401d-b235-a1891ff3d58e" providerId="ADAL" clId="{E667EAF3-940B-43BC-94D0-FD012E7BFBAE}" dt="2024-08-09T13:48:31.395" v="966" actId="20577"/>
          <ac:spMkLst>
            <pc:docMk/>
            <pc:sldMk cId="977218124" sldId="393"/>
            <ac:spMk id="4" creationId="{5A21BDD7-2A9D-F120-5440-96FA03D0376C}"/>
          </ac:spMkLst>
        </pc:spChg>
        <pc:cxnChg chg="add mod">
          <ac:chgData name="Pastor Zach Dudenhofer" userId="c4a63011-f6e8-401d-b235-a1891ff3d58e" providerId="ADAL" clId="{E667EAF3-940B-43BC-94D0-FD012E7BFBAE}" dt="2024-08-09T13:47:49.577" v="892"/>
          <ac:cxnSpMkLst>
            <pc:docMk/>
            <pc:sldMk cId="977218124" sldId="393"/>
            <ac:cxnSpMk id="5" creationId="{7B27B9EC-1DA2-E6A4-784D-B739E825AABA}"/>
          </ac:cxnSpMkLst>
        </pc:cxnChg>
      </pc:sldChg>
      <pc:sldChg chg="modSp add mod">
        <pc:chgData name="Pastor Zach Dudenhofer" userId="c4a63011-f6e8-401d-b235-a1891ff3d58e" providerId="ADAL" clId="{E667EAF3-940B-43BC-94D0-FD012E7BFBAE}" dt="2024-08-09T13:51:43.043" v="1109" actId="1035"/>
        <pc:sldMkLst>
          <pc:docMk/>
          <pc:sldMk cId="3875453282" sldId="394"/>
        </pc:sldMkLst>
        <pc:spChg chg="mod">
          <ac:chgData name="Pastor Zach Dudenhofer" userId="c4a63011-f6e8-401d-b235-a1891ff3d58e" providerId="ADAL" clId="{E667EAF3-940B-43BC-94D0-FD012E7BFBAE}" dt="2024-08-09T13:49:07.534" v="971" actId="115"/>
          <ac:spMkLst>
            <pc:docMk/>
            <pc:sldMk cId="3875453282" sldId="394"/>
            <ac:spMk id="3" creationId="{E0C6A70B-0872-8155-CCE0-3F2601365044}"/>
          </ac:spMkLst>
        </pc:spChg>
        <pc:spChg chg="mod">
          <ac:chgData name="Pastor Zach Dudenhofer" userId="c4a63011-f6e8-401d-b235-a1891ff3d58e" providerId="ADAL" clId="{E667EAF3-940B-43BC-94D0-FD012E7BFBAE}" dt="2024-08-09T13:51:43.043" v="1109" actId="1035"/>
          <ac:spMkLst>
            <pc:docMk/>
            <pc:sldMk cId="3875453282" sldId="394"/>
            <ac:spMk id="4" creationId="{5A21BDD7-2A9D-F120-5440-96FA03D0376C}"/>
          </ac:spMkLst>
        </pc:spChg>
        <pc:cxnChg chg="mod">
          <ac:chgData name="Pastor Zach Dudenhofer" userId="c4a63011-f6e8-401d-b235-a1891ff3d58e" providerId="ADAL" clId="{E667EAF3-940B-43BC-94D0-FD012E7BFBAE}" dt="2024-08-09T13:51:43.043" v="1109" actId="1035"/>
          <ac:cxnSpMkLst>
            <pc:docMk/>
            <pc:sldMk cId="3875453282" sldId="394"/>
            <ac:cxnSpMk id="5" creationId="{7B27B9EC-1DA2-E6A4-784D-B739E825AABA}"/>
          </ac:cxnSpMkLst>
        </pc:cxnChg>
      </pc:sldChg>
      <pc:sldChg chg="addSp delSp modSp add mod">
        <pc:chgData name="Pastor Zach Dudenhofer" userId="c4a63011-f6e8-401d-b235-a1891ff3d58e" providerId="ADAL" clId="{E667EAF3-940B-43BC-94D0-FD012E7BFBAE}" dt="2024-08-09T13:53:59.234" v="1181" actId="20577"/>
        <pc:sldMkLst>
          <pc:docMk/>
          <pc:sldMk cId="1848727031" sldId="395"/>
        </pc:sldMkLst>
        <pc:spChg chg="mod">
          <ac:chgData name="Pastor Zach Dudenhofer" userId="c4a63011-f6e8-401d-b235-a1891ff3d58e" providerId="ADAL" clId="{E667EAF3-940B-43BC-94D0-FD012E7BFBAE}" dt="2024-08-09T13:53:10.573" v="1113" actId="115"/>
          <ac:spMkLst>
            <pc:docMk/>
            <pc:sldMk cId="1848727031" sldId="395"/>
            <ac:spMk id="3" creationId="{E0C6A70B-0872-8155-CCE0-3F2601365044}"/>
          </ac:spMkLst>
        </pc:spChg>
        <pc:spChg chg="del">
          <ac:chgData name="Pastor Zach Dudenhofer" userId="c4a63011-f6e8-401d-b235-a1891ff3d58e" providerId="ADAL" clId="{E667EAF3-940B-43BC-94D0-FD012E7BFBAE}" dt="2024-08-09T13:53:17.410" v="1114" actId="478"/>
          <ac:spMkLst>
            <pc:docMk/>
            <pc:sldMk cId="1848727031" sldId="395"/>
            <ac:spMk id="4" creationId="{5A21BDD7-2A9D-F120-5440-96FA03D0376C}"/>
          </ac:spMkLst>
        </pc:spChg>
        <pc:spChg chg="add mod">
          <ac:chgData name="Pastor Zach Dudenhofer" userId="c4a63011-f6e8-401d-b235-a1891ff3d58e" providerId="ADAL" clId="{E667EAF3-940B-43BC-94D0-FD012E7BFBAE}" dt="2024-08-09T13:53:59.234" v="1181" actId="20577"/>
          <ac:spMkLst>
            <pc:docMk/>
            <pc:sldMk cId="1848727031" sldId="395"/>
            <ac:spMk id="6" creationId="{029157D3-9354-76EE-6CDA-856BBB097D26}"/>
          </ac:spMkLst>
        </pc:spChg>
        <pc:cxnChg chg="del">
          <ac:chgData name="Pastor Zach Dudenhofer" userId="c4a63011-f6e8-401d-b235-a1891ff3d58e" providerId="ADAL" clId="{E667EAF3-940B-43BC-94D0-FD012E7BFBAE}" dt="2024-08-09T13:53:17.410" v="1114" actId="478"/>
          <ac:cxnSpMkLst>
            <pc:docMk/>
            <pc:sldMk cId="1848727031" sldId="395"/>
            <ac:cxnSpMk id="5" creationId="{7B27B9EC-1DA2-E6A4-784D-B739E825AABA}"/>
          </ac:cxnSpMkLst>
        </pc:cxnChg>
        <pc:cxnChg chg="add mod">
          <ac:chgData name="Pastor Zach Dudenhofer" userId="c4a63011-f6e8-401d-b235-a1891ff3d58e" providerId="ADAL" clId="{E667EAF3-940B-43BC-94D0-FD012E7BFBAE}" dt="2024-08-09T13:53:26.768" v="1115"/>
          <ac:cxnSpMkLst>
            <pc:docMk/>
            <pc:sldMk cId="1848727031" sldId="395"/>
            <ac:cxnSpMk id="7" creationId="{1D84B5E4-819D-4B3C-DD29-6E828B06C261}"/>
          </ac:cxnSpMkLst>
        </pc:cxnChg>
      </pc:sldChg>
      <pc:sldChg chg="addSp modSp add mod">
        <pc:chgData name="Pastor Zach Dudenhofer" userId="c4a63011-f6e8-401d-b235-a1891ff3d58e" providerId="ADAL" clId="{E667EAF3-940B-43BC-94D0-FD012E7BFBAE}" dt="2024-08-09T13:56:39.493" v="1283" actId="115"/>
        <pc:sldMkLst>
          <pc:docMk/>
          <pc:sldMk cId="272788836" sldId="396"/>
        </pc:sldMkLst>
        <pc:spChg chg="mod">
          <ac:chgData name="Pastor Zach Dudenhofer" userId="c4a63011-f6e8-401d-b235-a1891ff3d58e" providerId="ADAL" clId="{E667EAF3-940B-43BC-94D0-FD012E7BFBAE}" dt="2024-08-09T13:54:51.731" v="1217" actId="255"/>
          <ac:spMkLst>
            <pc:docMk/>
            <pc:sldMk cId="272788836" sldId="396"/>
            <ac:spMk id="2" creationId="{9725AC5F-A538-3B8D-AB2A-8E2086C93F5D}"/>
          </ac:spMkLst>
        </pc:spChg>
        <pc:spChg chg="mod">
          <ac:chgData name="Pastor Zach Dudenhofer" userId="c4a63011-f6e8-401d-b235-a1891ff3d58e" providerId="ADAL" clId="{E667EAF3-940B-43BC-94D0-FD012E7BFBAE}" dt="2024-08-09T13:56:39.493" v="1283" actId="115"/>
          <ac:spMkLst>
            <pc:docMk/>
            <pc:sldMk cId="272788836" sldId="396"/>
            <ac:spMk id="3" creationId="{E0C6A70B-0872-8155-CCE0-3F2601365044}"/>
          </ac:spMkLst>
        </pc:spChg>
        <pc:spChg chg="add mod">
          <ac:chgData name="Pastor Zach Dudenhofer" userId="c4a63011-f6e8-401d-b235-a1891ff3d58e" providerId="ADAL" clId="{E667EAF3-940B-43BC-94D0-FD012E7BFBAE}" dt="2024-08-09T13:55:49.083" v="1280" actId="20577"/>
          <ac:spMkLst>
            <pc:docMk/>
            <pc:sldMk cId="272788836" sldId="396"/>
            <ac:spMk id="4" creationId="{ED96ABC8-F9D8-EB7F-F2AF-9DA64BC1B0B3}"/>
          </ac:spMkLst>
        </pc:spChg>
        <pc:cxnChg chg="add mod">
          <ac:chgData name="Pastor Zach Dudenhofer" userId="c4a63011-f6e8-401d-b235-a1891ff3d58e" providerId="ADAL" clId="{E667EAF3-940B-43BC-94D0-FD012E7BFBAE}" dt="2024-08-09T13:55:24.328" v="1221"/>
          <ac:cxnSpMkLst>
            <pc:docMk/>
            <pc:sldMk cId="272788836" sldId="396"/>
            <ac:cxnSpMk id="5" creationId="{9DD75C10-8AC4-F59E-F0E4-C3095D30C9D5}"/>
          </ac:cxnSpMkLst>
        </pc:cxnChg>
      </pc:sldChg>
      <pc:sldChg chg="delSp add mod ord">
        <pc:chgData name="Pastor Zach Dudenhofer" userId="c4a63011-f6e8-401d-b235-a1891ff3d58e" providerId="ADAL" clId="{E667EAF3-940B-43BC-94D0-FD012E7BFBAE}" dt="2024-08-09T13:56:47.041" v="1286" actId="478"/>
        <pc:sldMkLst>
          <pc:docMk/>
          <pc:sldMk cId="2254246659" sldId="397"/>
        </pc:sldMkLst>
        <pc:spChg chg="del">
          <ac:chgData name="Pastor Zach Dudenhofer" userId="c4a63011-f6e8-401d-b235-a1891ff3d58e" providerId="ADAL" clId="{E667EAF3-940B-43BC-94D0-FD012E7BFBAE}" dt="2024-08-09T13:56:47.041" v="1286" actId="478"/>
          <ac:spMkLst>
            <pc:docMk/>
            <pc:sldMk cId="2254246659" sldId="397"/>
            <ac:spMk id="4" creationId="{ED96ABC8-F9D8-EB7F-F2AF-9DA64BC1B0B3}"/>
          </ac:spMkLst>
        </pc:spChg>
        <pc:cxnChg chg="del">
          <ac:chgData name="Pastor Zach Dudenhofer" userId="c4a63011-f6e8-401d-b235-a1891ff3d58e" providerId="ADAL" clId="{E667EAF3-940B-43BC-94D0-FD012E7BFBAE}" dt="2024-08-09T13:56:47.041" v="1286" actId="478"/>
          <ac:cxnSpMkLst>
            <pc:docMk/>
            <pc:sldMk cId="2254246659" sldId="397"/>
            <ac:cxnSpMk id="5" creationId="{9DD75C10-8AC4-F59E-F0E4-C3095D30C9D5}"/>
          </ac:cxnSpMkLst>
        </pc:cxnChg>
      </pc:sldChg>
      <pc:sldChg chg="delSp modSp add mod">
        <pc:chgData name="Pastor Zach Dudenhofer" userId="c4a63011-f6e8-401d-b235-a1891ff3d58e" providerId="ADAL" clId="{E667EAF3-940B-43BC-94D0-FD012E7BFBAE}" dt="2024-08-09T14:04:14.489" v="1315" actId="478"/>
        <pc:sldMkLst>
          <pc:docMk/>
          <pc:sldMk cId="804898925" sldId="398"/>
        </pc:sldMkLst>
        <pc:spChg chg="mod">
          <ac:chgData name="Pastor Zach Dudenhofer" userId="c4a63011-f6e8-401d-b235-a1891ff3d58e" providerId="ADAL" clId="{E667EAF3-940B-43BC-94D0-FD012E7BFBAE}" dt="2024-08-09T14:02:38.025" v="1308" actId="403"/>
          <ac:spMkLst>
            <pc:docMk/>
            <pc:sldMk cId="804898925" sldId="398"/>
            <ac:spMk id="2" creationId="{9725AC5F-A538-3B8D-AB2A-8E2086C93F5D}"/>
          </ac:spMkLst>
        </pc:spChg>
        <pc:spChg chg="mod">
          <ac:chgData name="Pastor Zach Dudenhofer" userId="c4a63011-f6e8-401d-b235-a1891ff3d58e" providerId="ADAL" clId="{E667EAF3-940B-43BC-94D0-FD012E7BFBAE}" dt="2024-08-09T14:04:03.036" v="1314" actId="115"/>
          <ac:spMkLst>
            <pc:docMk/>
            <pc:sldMk cId="804898925" sldId="398"/>
            <ac:spMk id="3" creationId="{E0C6A70B-0872-8155-CCE0-3F2601365044}"/>
          </ac:spMkLst>
        </pc:spChg>
        <pc:spChg chg="del">
          <ac:chgData name="Pastor Zach Dudenhofer" userId="c4a63011-f6e8-401d-b235-a1891ff3d58e" providerId="ADAL" clId="{E667EAF3-940B-43BC-94D0-FD012E7BFBAE}" dt="2024-08-09T14:04:14.489" v="1315" actId="478"/>
          <ac:spMkLst>
            <pc:docMk/>
            <pc:sldMk cId="804898925" sldId="398"/>
            <ac:spMk id="4" creationId="{ED96ABC8-F9D8-EB7F-F2AF-9DA64BC1B0B3}"/>
          </ac:spMkLst>
        </pc:spChg>
        <pc:cxnChg chg="del">
          <ac:chgData name="Pastor Zach Dudenhofer" userId="c4a63011-f6e8-401d-b235-a1891ff3d58e" providerId="ADAL" clId="{E667EAF3-940B-43BC-94D0-FD012E7BFBAE}" dt="2024-08-09T14:04:14.489" v="1315" actId="478"/>
          <ac:cxnSpMkLst>
            <pc:docMk/>
            <pc:sldMk cId="804898925" sldId="398"/>
            <ac:cxnSpMk id="5" creationId="{9DD75C10-8AC4-F59E-F0E4-C3095D30C9D5}"/>
          </ac:cxnSpMkLst>
        </pc:cxnChg>
      </pc:sldChg>
      <pc:sldChg chg="addSp modSp add mod">
        <pc:chgData name="Pastor Zach Dudenhofer" userId="c4a63011-f6e8-401d-b235-a1891ff3d58e" providerId="ADAL" clId="{E667EAF3-940B-43BC-94D0-FD012E7BFBAE}" dt="2024-08-09T14:19:37.082" v="1442" actId="1035"/>
        <pc:sldMkLst>
          <pc:docMk/>
          <pc:sldMk cId="582464798" sldId="399"/>
        </pc:sldMkLst>
        <pc:spChg chg="mod">
          <ac:chgData name="Pastor Zach Dudenhofer" userId="c4a63011-f6e8-401d-b235-a1891ff3d58e" providerId="ADAL" clId="{E667EAF3-940B-43BC-94D0-FD012E7BFBAE}" dt="2024-08-09T14:17:00.715" v="1324" actId="113"/>
          <ac:spMkLst>
            <pc:docMk/>
            <pc:sldMk cId="582464798" sldId="399"/>
            <ac:spMk id="3" creationId="{E0C6A70B-0872-8155-CCE0-3F2601365044}"/>
          </ac:spMkLst>
        </pc:spChg>
        <pc:spChg chg="add mod">
          <ac:chgData name="Pastor Zach Dudenhofer" userId="c4a63011-f6e8-401d-b235-a1891ff3d58e" providerId="ADAL" clId="{E667EAF3-940B-43BC-94D0-FD012E7BFBAE}" dt="2024-08-09T14:19:37.082" v="1442" actId="1035"/>
          <ac:spMkLst>
            <pc:docMk/>
            <pc:sldMk cId="582464798" sldId="399"/>
            <ac:spMk id="4" creationId="{B6E66DB9-C0B9-DC5B-52D7-B8A9041EA570}"/>
          </ac:spMkLst>
        </pc:spChg>
        <pc:cxnChg chg="add mod">
          <ac:chgData name="Pastor Zach Dudenhofer" userId="c4a63011-f6e8-401d-b235-a1891ff3d58e" providerId="ADAL" clId="{E667EAF3-940B-43BC-94D0-FD012E7BFBAE}" dt="2024-08-09T14:19:37.082" v="1442" actId="1035"/>
          <ac:cxnSpMkLst>
            <pc:docMk/>
            <pc:sldMk cId="582464798" sldId="399"/>
            <ac:cxnSpMk id="5" creationId="{B460C6F4-7DD1-4819-23F0-CD4514CFDBE0}"/>
          </ac:cxnSpMkLst>
        </pc:cxnChg>
      </pc:sldChg>
    </pc:docChg>
  </pc:docChgLst>
  <pc:docChgLst>
    <pc:chgData name="Pastor Zach Dudenhofer" userId="c4a63011-f6e8-401d-b235-a1891ff3d58e" providerId="ADAL" clId="{2C452456-AB8C-4AF7-93DE-B0AA427460DB}"/>
    <pc:docChg chg="undo custSel addSld delSld modSld">
      <pc:chgData name="Pastor Zach Dudenhofer" userId="c4a63011-f6e8-401d-b235-a1891ff3d58e" providerId="ADAL" clId="{2C452456-AB8C-4AF7-93DE-B0AA427460DB}" dt="2024-08-30T01:18:14.881" v="873" actId="962"/>
      <pc:docMkLst>
        <pc:docMk/>
      </pc:docMkLst>
      <pc:sldChg chg="modSp mod">
        <pc:chgData name="Pastor Zach Dudenhofer" userId="c4a63011-f6e8-401d-b235-a1891ff3d58e" providerId="ADAL" clId="{2C452456-AB8C-4AF7-93DE-B0AA427460DB}" dt="2024-08-30T00:43:03.156" v="1" actId="20577"/>
        <pc:sldMkLst>
          <pc:docMk/>
          <pc:sldMk cId="1279583432" sldId="371"/>
        </pc:sldMkLst>
        <pc:spChg chg="mod">
          <ac:chgData name="Pastor Zach Dudenhofer" userId="c4a63011-f6e8-401d-b235-a1891ff3d58e" providerId="ADAL" clId="{2C452456-AB8C-4AF7-93DE-B0AA427460DB}" dt="2024-08-30T00:43:03.156" v="1" actId="20577"/>
          <ac:spMkLst>
            <pc:docMk/>
            <pc:sldMk cId="1279583432" sldId="371"/>
            <ac:spMk id="3" creationId="{E0C6A70B-0872-8155-CCE0-3F2601365044}"/>
          </ac:spMkLst>
        </pc:spChg>
      </pc:sldChg>
      <pc:sldChg chg="del">
        <pc:chgData name="Pastor Zach Dudenhofer" userId="c4a63011-f6e8-401d-b235-a1891ff3d58e" providerId="ADAL" clId="{2C452456-AB8C-4AF7-93DE-B0AA427460DB}" dt="2024-08-30T01:14:37.078" v="869" actId="47"/>
        <pc:sldMkLst>
          <pc:docMk/>
          <pc:sldMk cId="3382001137" sldId="417"/>
        </pc:sldMkLst>
      </pc:sldChg>
      <pc:sldChg chg="del">
        <pc:chgData name="Pastor Zach Dudenhofer" userId="c4a63011-f6e8-401d-b235-a1891ff3d58e" providerId="ADAL" clId="{2C452456-AB8C-4AF7-93DE-B0AA427460DB}" dt="2024-08-30T01:14:37.078" v="869" actId="47"/>
        <pc:sldMkLst>
          <pc:docMk/>
          <pc:sldMk cId="1085906175" sldId="418"/>
        </pc:sldMkLst>
      </pc:sldChg>
      <pc:sldChg chg="del">
        <pc:chgData name="Pastor Zach Dudenhofer" userId="c4a63011-f6e8-401d-b235-a1891ff3d58e" providerId="ADAL" clId="{2C452456-AB8C-4AF7-93DE-B0AA427460DB}" dt="2024-08-30T01:14:37.078" v="869" actId="47"/>
        <pc:sldMkLst>
          <pc:docMk/>
          <pc:sldMk cId="573760528" sldId="419"/>
        </pc:sldMkLst>
      </pc:sldChg>
      <pc:sldChg chg="del">
        <pc:chgData name="Pastor Zach Dudenhofer" userId="c4a63011-f6e8-401d-b235-a1891ff3d58e" providerId="ADAL" clId="{2C452456-AB8C-4AF7-93DE-B0AA427460DB}" dt="2024-08-30T01:14:37.078" v="869" actId="47"/>
        <pc:sldMkLst>
          <pc:docMk/>
          <pc:sldMk cId="3902557189" sldId="420"/>
        </pc:sldMkLst>
      </pc:sldChg>
      <pc:sldChg chg="del">
        <pc:chgData name="Pastor Zach Dudenhofer" userId="c4a63011-f6e8-401d-b235-a1891ff3d58e" providerId="ADAL" clId="{2C452456-AB8C-4AF7-93DE-B0AA427460DB}" dt="2024-08-30T01:14:37.078" v="869" actId="47"/>
        <pc:sldMkLst>
          <pc:docMk/>
          <pc:sldMk cId="2135979534" sldId="421"/>
        </pc:sldMkLst>
      </pc:sldChg>
      <pc:sldChg chg="del">
        <pc:chgData name="Pastor Zach Dudenhofer" userId="c4a63011-f6e8-401d-b235-a1891ff3d58e" providerId="ADAL" clId="{2C452456-AB8C-4AF7-93DE-B0AA427460DB}" dt="2024-08-30T01:14:37.078" v="869" actId="47"/>
        <pc:sldMkLst>
          <pc:docMk/>
          <pc:sldMk cId="1756711929" sldId="422"/>
        </pc:sldMkLst>
      </pc:sldChg>
      <pc:sldChg chg="del">
        <pc:chgData name="Pastor Zach Dudenhofer" userId="c4a63011-f6e8-401d-b235-a1891ff3d58e" providerId="ADAL" clId="{2C452456-AB8C-4AF7-93DE-B0AA427460DB}" dt="2024-08-30T01:14:37.078" v="869" actId="47"/>
        <pc:sldMkLst>
          <pc:docMk/>
          <pc:sldMk cId="94657956" sldId="423"/>
        </pc:sldMkLst>
      </pc:sldChg>
      <pc:sldChg chg="del">
        <pc:chgData name="Pastor Zach Dudenhofer" userId="c4a63011-f6e8-401d-b235-a1891ff3d58e" providerId="ADAL" clId="{2C452456-AB8C-4AF7-93DE-B0AA427460DB}" dt="2024-08-30T01:14:37.078" v="869" actId="47"/>
        <pc:sldMkLst>
          <pc:docMk/>
          <pc:sldMk cId="1264564976" sldId="424"/>
        </pc:sldMkLst>
      </pc:sldChg>
      <pc:sldChg chg="addSp delSp modSp mod">
        <pc:chgData name="Pastor Zach Dudenhofer" userId="c4a63011-f6e8-401d-b235-a1891ff3d58e" providerId="ADAL" clId="{2C452456-AB8C-4AF7-93DE-B0AA427460DB}" dt="2024-08-30T01:18:14.881" v="873" actId="962"/>
        <pc:sldMkLst>
          <pc:docMk/>
          <pc:sldMk cId="2932203267" sldId="425"/>
        </pc:sldMkLst>
        <pc:picChg chg="del">
          <ac:chgData name="Pastor Zach Dudenhofer" userId="c4a63011-f6e8-401d-b235-a1891ff3d58e" providerId="ADAL" clId="{2C452456-AB8C-4AF7-93DE-B0AA427460DB}" dt="2024-08-30T01:18:05.043" v="870" actId="478"/>
          <ac:picMkLst>
            <pc:docMk/>
            <pc:sldMk cId="2932203267" sldId="425"/>
            <ac:picMk id="3" creationId="{FBCBA578-855A-66E7-FD68-C2E3A852F088}"/>
          </ac:picMkLst>
        </pc:picChg>
        <pc:picChg chg="add mod">
          <ac:chgData name="Pastor Zach Dudenhofer" userId="c4a63011-f6e8-401d-b235-a1891ff3d58e" providerId="ADAL" clId="{2C452456-AB8C-4AF7-93DE-B0AA427460DB}" dt="2024-08-30T01:18:14.881" v="873" actId="962"/>
          <ac:picMkLst>
            <pc:docMk/>
            <pc:sldMk cId="2932203267" sldId="425"/>
            <ac:picMk id="4" creationId="{A472A850-3FB6-EB6A-ECEB-A153A42C4F9E}"/>
          </ac:picMkLst>
        </pc:picChg>
      </pc:sldChg>
      <pc:sldChg chg="modSp add mod">
        <pc:chgData name="Pastor Zach Dudenhofer" userId="c4a63011-f6e8-401d-b235-a1891ff3d58e" providerId="ADAL" clId="{2C452456-AB8C-4AF7-93DE-B0AA427460DB}" dt="2024-08-30T00:43:38.891" v="3" actId="20577"/>
        <pc:sldMkLst>
          <pc:docMk/>
          <pc:sldMk cId="855560178" sldId="426"/>
        </pc:sldMkLst>
        <pc:spChg chg="mod">
          <ac:chgData name="Pastor Zach Dudenhofer" userId="c4a63011-f6e8-401d-b235-a1891ff3d58e" providerId="ADAL" clId="{2C452456-AB8C-4AF7-93DE-B0AA427460DB}" dt="2024-08-30T00:43:38.891" v="3" actId="20577"/>
          <ac:spMkLst>
            <pc:docMk/>
            <pc:sldMk cId="855560178" sldId="426"/>
            <ac:spMk id="3" creationId="{E0C6A70B-0872-8155-CCE0-3F2601365044}"/>
          </ac:spMkLst>
        </pc:spChg>
      </pc:sldChg>
      <pc:sldChg chg="add">
        <pc:chgData name="Pastor Zach Dudenhofer" userId="c4a63011-f6e8-401d-b235-a1891ff3d58e" providerId="ADAL" clId="{2C452456-AB8C-4AF7-93DE-B0AA427460DB}" dt="2024-08-30T00:43:34.759" v="2"/>
        <pc:sldMkLst>
          <pc:docMk/>
          <pc:sldMk cId="329592962" sldId="427"/>
        </pc:sldMkLst>
      </pc:sldChg>
      <pc:sldChg chg="addSp modSp add mod">
        <pc:chgData name="Pastor Zach Dudenhofer" userId="c4a63011-f6e8-401d-b235-a1891ff3d58e" providerId="ADAL" clId="{2C452456-AB8C-4AF7-93DE-B0AA427460DB}" dt="2024-08-30T00:51:56.440" v="152" actId="20577"/>
        <pc:sldMkLst>
          <pc:docMk/>
          <pc:sldMk cId="3548396696" sldId="428"/>
        </pc:sldMkLst>
        <pc:spChg chg="mod">
          <ac:chgData name="Pastor Zach Dudenhofer" userId="c4a63011-f6e8-401d-b235-a1891ff3d58e" providerId="ADAL" clId="{2C452456-AB8C-4AF7-93DE-B0AA427460DB}" dt="2024-08-30T00:46:47.924" v="44" actId="20577"/>
          <ac:spMkLst>
            <pc:docMk/>
            <pc:sldMk cId="3548396696" sldId="428"/>
            <ac:spMk id="2" creationId="{9725AC5F-A538-3B8D-AB2A-8E2086C93F5D}"/>
          </ac:spMkLst>
        </pc:spChg>
        <pc:spChg chg="mod">
          <ac:chgData name="Pastor Zach Dudenhofer" userId="c4a63011-f6e8-401d-b235-a1891ff3d58e" providerId="ADAL" clId="{2C452456-AB8C-4AF7-93DE-B0AA427460DB}" dt="2024-08-30T00:51:31.439" v="104" actId="115"/>
          <ac:spMkLst>
            <pc:docMk/>
            <pc:sldMk cId="3548396696" sldId="428"/>
            <ac:spMk id="3" creationId="{E0C6A70B-0872-8155-CCE0-3F2601365044}"/>
          </ac:spMkLst>
        </pc:spChg>
        <pc:spChg chg="add mod">
          <ac:chgData name="Pastor Zach Dudenhofer" userId="c4a63011-f6e8-401d-b235-a1891ff3d58e" providerId="ADAL" clId="{2C452456-AB8C-4AF7-93DE-B0AA427460DB}" dt="2024-08-30T00:51:56.440" v="152" actId="20577"/>
          <ac:spMkLst>
            <pc:docMk/>
            <pc:sldMk cId="3548396696" sldId="428"/>
            <ac:spMk id="4" creationId="{1CE7E145-22CF-1FFA-0923-72FA6F63923F}"/>
          </ac:spMkLst>
        </pc:spChg>
        <pc:cxnChg chg="add mod">
          <ac:chgData name="Pastor Zach Dudenhofer" userId="c4a63011-f6e8-401d-b235-a1891ff3d58e" providerId="ADAL" clId="{2C452456-AB8C-4AF7-93DE-B0AA427460DB}" dt="2024-08-30T00:48:21.875" v="50"/>
          <ac:cxnSpMkLst>
            <pc:docMk/>
            <pc:sldMk cId="3548396696" sldId="428"/>
            <ac:cxnSpMk id="5" creationId="{9DAE945E-FBCA-9910-2A9A-1BD6C947B9B1}"/>
          </ac:cxnSpMkLst>
        </pc:cxnChg>
      </pc:sldChg>
      <pc:sldChg chg="modSp add mod">
        <pc:chgData name="Pastor Zach Dudenhofer" userId="c4a63011-f6e8-401d-b235-a1891ff3d58e" providerId="ADAL" clId="{2C452456-AB8C-4AF7-93DE-B0AA427460DB}" dt="2024-08-30T00:54:11.068" v="194" actId="20577"/>
        <pc:sldMkLst>
          <pc:docMk/>
          <pc:sldMk cId="1379080583" sldId="429"/>
        </pc:sldMkLst>
        <pc:spChg chg="mod">
          <ac:chgData name="Pastor Zach Dudenhofer" userId="c4a63011-f6e8-401d-b235-a1891ff3d58e" providerId="ADAL" clId="{2C452456-AB8C-4AF7-93DE-B0AA427460DB}" dt="2024-08-30T00:52:56.843" v="159" actId="115"/>
          <ac:spMkLst>
            <pc:docMk/>
            <pc:sldMk cId="1379080583" sldId="429"/>
            <ac:spMk id="3" creationId="{E0C6A70B-0872-8155-CCE0-3F2601365044}"/>
          </ac:spMkLst>
        </pc:spChg>
        <pc:spChg chg="mod">
          <ac:chgData name="Pastor Zach Dudenhofer" userId="c4a63011-f6e8-401d-b235-a1891ff3d58e" providerId="ADAL" clId="{2C452456-AB8C-4AF7-93DE-B0AA427460DB}" dt="2024-08-30T00:54:11.068" v="194" actId="20577"/>
          <ac:spMkLst>
            <pc:docMk/>
            <pc:sldMk cId="1379080583" sldId="429"/>
            <ac:spMk id="4" creationId="{1CE7E145-22CF-1FFA-0923-72FA6F63923F}"/>
          </ac:spMkLst>
        </pc:spChg>
      </pc:sldChg>
      <pc:sldChg chg="modSp add mod">
        <pc:chgData name="Pastor Zach Dudenhofer" userId="c4a63011-f6e8-401d-b235-a1891ff3d58e" providerId="ADAL" clId="{2C452456-AB8C-4AF7-93DE-B0AA427460DB}" dt="2024-08-30T00:57:48.246" v="341" actId="1035"/>
        <pc:sldMkLst>
          <pc:docMk/>
          <pc:sldMk cId="1385692130" sldId="430"/>
        </pc:sldMkLst>
        <pc:spChg chg="mod">
          <ac:chgData name="Pastor Zach Dudenhofer" userId="c4a63011-f6e8-401d-b235-a1891ff3d58e" providerId="ADAL" clId="{2C452456-AB8C-4AF7-93DE-B0AA427460DB}" dt="2024-08-30T00:54:37.352" v="199" actId="115"/>
          <ac:spMkLst>
            <pc:docMk/>
            <pc:sldMk cId="1385692130" sldId="430"/>
            <ac:spMk id="3" creationId="{E0C6A70B-0872-8155-CCE0-3F2601365044}"/>
          </ac:spMkLst>
        </pc:spChg>
        <pc:spChg chg="mod">
          <ac:chgData name="Pastor Zach Dudenhofer" userId="c4a63011-f6e8-401d-b235-a1891ff3d58e" providerId="ADAL" clId="{2C452456-AB8C-4AF7-93DE-B0AA427460DB}" dt="2024-08-30T00:57:48.246" v="341" actId="1035"/>
          <ac:spMkLst>
            <pc:docMk/>
            <pc:sldMk cId="1385692130" sldId="430"/>
            <ac:spMk id="4" creationId="{1CE7E145-22CF-1FFA-0923-72FA6F63923F}"/>
          </ac:spMkLst>
        </pc:spChg>
        <pc:cxnChg chg="mod">
          <ac:chgData name="Pastor Zach Dudenhofer" userId="c4a63011-f6e8-401d-b235-a1891ff3d58e" providerId="ADAL" clId="{2C452456-AB8C-4AF7-93DE-B0AA427460DB}" dt="2024-08-30T00:57:48.246" v="341" actId="1035"/>
          <ac:cxnSpMkLst>
            <pc:docMk/>
            <pc:sldMk cId="1385692130" sldId="430"/>
            <ac:cxnSpMk id="5" creationId="{9DAE945E-FBCA-9910-2A9A-1BD6C947B9B1}"/>
          </ac:cxnSpMkLst>
        </pc:cxnChg>
      </pc:sldChg>
      <pc:sldChg chg="modSp add mod">
        <pc:chgData name="Pastor Zach Dudenhofer" userId="c4a63011-f6e8-401d-b235-a1891ff3d58e" providerId="ADAL" clId="{2C452456-AB8C-4AF7-93DE-B0AA427460DB}" dt="2024-08-30T01:03:17.351" v="478" actId="1035"/>
        <pc:sldMkLst>
          <pc:docMk/>
          <pc:sldMk cId="613617786" sldId="431"/>
        </pc:sldMkLst>
        <pc:spChg chg="mod">
          <ac:chgData name="Pastor Zach Dudenhofer" userId="c4a63011-f6e8-401d-b235-a1891ff3d58e" providerId="ADAL" clId="{2C452456-AB8C-4AF7-93DE-B0AA427460DB}" dt="2024-08-30T01:03:17.351" v="478" actId="1035"/>
          <ac:spMkLst>
            <pc:docMk/>
            <pc:sldMk cId="613617786" sldId="431"/>
            <ac:spMk id="2" creationId="{9725AC5F-A538-3B8D-AB2A-8E2086C93F5D}"/>
          </ac:spMkLst>
        </pc:spChg>
        <pc:spChg chg="mod">
          <ac:chgData name="Pastor Zach Dudenhofer" userId="c4a63011-f6e8-401d-b235-a1891ff3d58e" providerId="ADAL" clId="{2C452456-AB8C-4AF7-93DE-B0AA427460DB}" dt="2024-08-30T00:59:09.013" v="385"/>
          <ac:spMkLst>
            <pc:docMk/>
            <pc:sldMk cId="613617786" sldId="431"/>
            <ac:spMk id="3" creationId="{E0C6A70B-0872-8155-CCE0-3F2601365044}"/>
          </ac:spMkLst>
        </pc:spChg>
      </pc:sldChg>
      <pc:sldChg chg="add">
        <pc:chgData name="Pastor Zach Dudenhofer" userId="c4a63011-f6e8-401d-b235-a1891ff3d58e" providerId="ADAL" clId="{2C452456-AB8C-4AF7-93DE-B0AA427460DB}" dt="2024-08-30T01:02:30.636" v="453" actId="2890"/>
        <pc:sldMkLst>
          <pc:docMk/>
          <pc:sldMk cId="1436805709" sldId="432"/>
        </pc:sldMkLst>
      </pc:sldChg>
      <pc:sldChg chg="addSp modSp add mod">
        <pc:chgData name="Pastor Zach Dudenhofer" userId="c4a63011-f6e8-401d-b235-a1891ff3d58e" providerId="ADAL" clId="{2C452456-AB8C-4AF7-93DE-B0AA427460DB}" dt="2024-08-30T01:06:37.968" v="615" actId="20577"/>
        <pc:sldMkLst>
          <pc:docMk/>
          <pc:sldMk cId="9805299" sldId="433"/>
        </pc:sldMkLst>
        <pc:spChg chg="mod">
          <ac:chgData name="Pastor Zach Dudenhofer" userId="c4a63011-f6e8-401d-b235-a1891ff3d58e" providerId="ADAL" clId="{2C452456-AB8C-4AF7-93DE-B0AA427460DB}" dt="2024-08-30T01:04:31.006" v="481" actId="115"/>
          <ac:spMkLst>
            <pc:docMk/>
            <pc:sldMk cId="9805299" sldId="433"/>
            <ac:spMk id="3" creationId="{E0C6A70B-0872-8155-CCE0-3F2601365044}"/>
          </ac:spMkLst>
        </pc:spChg>
        <pc:spChg chg="add mod">
          <ac:chgData name="Pastor Zach Dudenhofer" userId="c4a63011-f6e8-401d-b235-a1891ff3d58e" providerId="ADAL" clId="{2C452456-AB8C-4AF7-93DE-B0AA427460DB}" dt="2024-08-30T01:06:37.968" v="615" actId="20577"/>
          <ac:spMkLst>
            <pc:docMk/>
            <pc:sldMk cId="9805299" sldId="433"/>
            <ac:spMk id="4" creationId="{5183395E-7351-0F90-0C93-64EC18959649}"/>
          </ac:spMkLst>
        </pc:spChg>
        <pc:cxnChg chg="add mod">
          <ac:chgData name="Pastor Zach Dudenhofer" userId="c4a63011-f6e8-401d-b235-a1891ff3d58e" providerId="ADAL" clId="{2C452456-AB8C-4AF7-93DE-B0AA427460DB}" dt="2024-08-30T01:04:43.649" v="482"/>
          <ac:cxnSpMkLst>
            <pc:docMk/>
            <pc:sldMk cId="9805299" sldId="433"/>
            <ac:cxnSpMk id="5" creationId="{A204F05E-3589-CD6A-E07F-737A55431B75}"/>
          </ac:cxnSpMkLst>
        </pc:cxnChg>
      </pc:sldChg>
      <pc:sldChg chg="modSp add mod">
        <pc:chgData name="Pastor Zach Dudenhofer" userId="c4a63011-f6e8-401d-b235-a1891ff3d58e" providerId="ADAL" clId="{2C452456-AB8C-4AF7-93DE-B0AA427460DB}" dt="2024-08-30T01:11:14.334" v="732" actId="1036"/>
        <pc:sldMkLst>
          <pc:docMk/>
          <pc:sldMk cId="3147290404" sldId="434"/>
        </pc:sldMkLst>
        <pc:spChg chg="mod">
          <ac:chgData name="Pastor Zach Dudenhofer" userId="c4a63011-f6e8-401d-b235-a1891ff3d58e" providerId="ADAL" clId="{2C452456-AB8C-4AF7-93DE-B0AA427460DB}" dt="2024-08-30T01:06:59.520" v="620" actId="115"/>
          <ac:spMkLst>
            <pc:docMk/>
            <pc:sldMk cId="3147290404" sldId="434"/>
            <ac:spMk id="3" creationId="{E0C6A70B-0872-8155-CCE0-3F2601365044}"/>
          </ac:spMkLst>
        </pc:spChg>
        <pc:spChg chg="mod">
          <ac:chgData name="Pastor Zach Dudenhofer" userId="c4a63011-f6e8-401d-b235-a1891ff3d58e" providerId="ADAL" clId="{2C452456-AB8C-4AF7-93DE-B0AA427460DB}" dt="2024-08-30T01:11:14.334" v="732" actId="1036"/>
          <ac:spMkLst>
            <pc:docMk/>
            <pc:sldMk cId="3147290404" sldId="434"/>
            <ac:spMk id="4" creationId="{5183395E-7351-0F90-0C93-64EC18959649}"/>
          </ac:spMkLst>
        </pc:spChg>
        <pc:cxnChg chg="mod">
          <ac:chgData name="Pastor Zach Dudenhofer" userId="c4a63011-f6e8-401d-b235-a1891ff3d58e" providerId="ADAL" clId="{2C452456-AB8C-4AF7-93DE-B0AA427460DB}" dt="2024-08-30T01:11:14.334" v="732" actId="1036"/>
          <ac:cxnSpMkLst>
            <pc:docMk/>
            <pc:sldMk cId="3147290404" sldId="434"/>
            <ac:cxnSpMk id="5" creationId="{A204F05E-3589-CD6A-E07F-737A55431B75}"/>
          </ac:cxnSpMkLst>
        </pc:cxnChg>
      </pc:sldChg>
      <pc:sldChg chg="modSp add mod">
        <pc:chgData name="Pastor Zach Dudenhofer" userId="c4a63011-f6e8-401d-b235-a1891ff3d58e" providerId="ADAL" clId="{2C452456-AB8C-4AF7-93DE-B0AA427460DB}" dt="2024-08-30T01:13:21.083" v="827" actId="20577"/>
        <pc:sldMkLst>
          <pc:docMk/>
          <pc:sldMk cId="186724426" sldId="435"/>
        </pc:sldMkLst>
        <pc:spChg chg="mod">
          <ac:chgData name="Pastor Zach Dudenhofer" userId="c4a63011-f6e8-401d-b235-a1891ff3d58e" providerId="ADAL" clId="{2C452456-AB8C-4AF7-93DE-B0AA427460DB}" dt="2024-08-30T01:11:56.998" v="737" actId="115"/>
          <ac:spMkLst>
            <pc:docMk/>
            <pc:sldMk cId="186724426" sldId="435"/>
            <ac:spMk id="3" creationId="{E0C6A70B-0872-8155-CCE0-3F2601365044}"/>
          </ac:spMkLst>
        </pc:spChg>
        <pc:spChg chg="mod">
          <ac:chgData name="Pastor Zach Dudenhofer" userId="c4a63011-f6e8-401d-b235-a1891ff3d58e" providerId="ADAL" clId="{2C452456-AB8C-4AF7-93DE-B0AA427460DB}" dt="2024-08-30T01:13:21.083" v="827" actId="20577"/>
          <ac:spMkLst>
            <pc:docMk/>
            <pc:sldMk cId="186724426" sldId="435"/>
            <ac:spMk id="4" creationId="{5183395E-7351-0F90-0C93-64EC18959649}"/>
          </ac:spMkLst>
        </pc:spChg>
      </pc:sldChg>
      <pc:sldChg chg="modSp add mod">
        <pc:chgData name="Pastor Zach Dudenhofer" userId="c4a63011-f6e8-401d-b235-a1891ff3d58e" providerId="ADAL" clId="{2C452456-AB8C-4AF7-93DE-B0AA427460DB}" dt="2024-08-30T01:14:12.470" v="868" actId="20577"/>
        <pc:sldMkLst>
          <pc:docMk/>
          <pc:sldMk cId="3837466720" sldId="436"/>
        </pc:sldMkLst>
        <pc:spChg chg="mod">
          <ac:chgData name="Pastor Zach Dudenhofer" userId="c4a63011-f6e8-401d-b235-a1891ff3d58e" providerId="ADAL" clId="{2C452456-AB8C-4AF7-93DE-B0AA427460DB}" dt="2024-08-30T01:13:33.620" v="830" actId="115"/>
          <ac:spMkLst>
            <pc:docMk/>
            <pc:sldMk cId="3837466720" sldId="436"/>
            <ac:spMk id="3" creationId="{E0C6A70B-0872-8155-CCE0-3F2601365044}"/>
          </ac:spMkLst>
        </pc:spChg>
        <pc:spChg chg="mod">
          <ac:chgData name="Pastor Zach Dudenhofer" userId="c4a63011-f6e8-401d-b235-a1891ff3d58e" providerId="ADAL" clId="{2C452456-AB8C-4AF7-93DE-B0AA427460DB}" dt="2024-08-30T01:14:12.470" v="868" actId="20577"/>
          <ac:spMkLst>
            <pc:docMk/>
            <pc:sldMk cId="3837466720" sldId="436"/>
            <ac:spMk id="4" creationId="{5183395E-7351-0F90-0C93-64EC18959649}"/>
          </ac:spMkLst>
        </pc:spChg>
      </pc:sldChg>
    </pc:docChg>
  </pc:docChgLst>
  <pc:docChgLst>
    <pc:chgData name="Pastor Zach Dudenhofer" userId="c4a63011-f6e8-401d-b235-a1891ff3d58e" providerId="ADAL" clId="{DEA87D08-399A-415D-A444-DE28AEEC7FEE}"/>
    <pc:docChg chg="undo custSel addSld delSld modSld sldOrd">
      <pc:chgData name="Pastor Zach Dudenhofer" userId="c4a63011-f6e8-401d-b235-a1891ff3d58e" providerId="ADAL" clId="{DEA87D08-399A-415D-A444-DE28AEEC7FEE}" dt="2025-03-29T22:58:34.511" v="1734" actId="47"/>
      <pc:docMkLst>
        <pc:docMk/>
      </pc:docMkLst>
      <pc:sldChg chg="delSp del mod">
        <pc:chgData name="Pastor Zach Dudenhofer" userId="c4a63011-f6e8-401d-b235-a1891ff3d58e" providerId="ADAL" clId="{DEA87D08-399A-415D-A444-DE28AEEC7FEE}" dt="2025-03-29T22:58:34.511" v="1734" actId="47"/>
        <pc:sldMkLst>
          <pc:docMk/>
          <pc:sldMk cId="921707156" sldId="783"/>
        </pc:sldMkLst>
        <pc:picChg chg="del">
          <ac:chgData name="Pastor Zach Dudenhofer" userId="c4a63011-f6e8-401d-b235-a1891ff3d58e" providerId="ADAL" clId="{DEA87D08-399A-415D-A444-DE28AEEC7FEE}" dt="2025-03-29T22:58:27.290" v="1730" actId="478"/>
          <ac:picMkLst>
            <pc:docMk/>
            <pc:sldMk cId="921707156" sldId="783"/>
            <ac:picMk id="3" creationId="{4345B943-852F-FDDF-B3D6-82471773BA34}"/>
          </ac:picMkLst>
        </pc:picChg>
      </pc:sldChg>
      <pc:sldChg chg="modSp mod">
        <pc:chgData name="Pastor Zach Dudenhofer" userId="c4a63011-f6e8-401d-b235-a1891ff3d58e" providerId="ADAL" clId="{DEA87D08-399A-415D-A444-DE28AEEC7FEE}" dt="2025-03-29T21:21:03.240" v="2" actId="20577"/>
        <pc:sldMkLst>
          <pc:docMk/>
          <pc:sldMk cId="2386007229" sldId="797"/>
        </pc:sldMkLst>
        <pc:spChg chg="mod">
          <ac:chgData name="Pastor Zach Dudenhofer" userId="c4a63011-f6e8-401d-b235-a1891ff3d58e" providerId="ADAL" clId="{DEA87D08-399A-415D-A444-DE28AEEC7FEE}" dt="2025-03-29T21:21:03.240" v="2" actId="20577"/>
          <ac:spMkLst>
            <pc:docMk/>
            <pc:sldMk cId="2386007229" sldId="797"/>
            <ac:spMk id="3" creationId="{E0C6A70B-0872-8155-CCE0-3F2601365044}"/>
          </ac:spMkLst>
        </pc:spChg>
      </pc:sldChg>
      <pc:sldChg chg="del">
        <pc:chgData name="Pastor Zach Dudenhofer" userId="c4a63011-f6e8-401d-b235-a1891ff3d58e" providerId="ADAL" clId="{DEA87D08-399A-415D-A444-DE28AEEC7FEE}" dt="2025-03-29T21:19:33.612" v="0" actId="47"/>
        <pc:sldMkLst>
          <pc:docMk/>
          <pc:sldMk cId="2246330003" sldId="799"/>
        </pc:sldMkLst>
      </pc:sldChg>
      <pc:sldChg chg="del">
        <pc:chgData name="Pastor Zach Dudenhofer" userId="c4a63011-f6e8-401d-b235-a1891ff3d58e" providerId="ADAL" clId="{DEA87D08-399A-415D-A444-DE28AEEC7FEE}" dt="2025-03-29T21:19:33.612" v="0" actId="47"/>
        <pc:sldMkLst>
          <pc:docMk/>
          <pc:sldMk cId="1669013377" sldId="818"/>
        </pc:sldMkLst>
      </pc:sldChg>
      <pc:sldChg chg="modSp mod">
        <pc:chgData name="Pastor Zach Dudenhofer" userId="c4a63011-f6e8-401d-b235-a1891ff3d58e" providerId="ADAL" clId="{DEA87D08-399A-415D-A444-DE28AEEC7FEE}" dt="2025-03-29T21:46:41.243" v="60" actId="255"/>
        <pc:sldMkLst>
          <pc:docMk/>
          <pc:sldMk cId="2739535954" sldId="820"/>
        </pc:sldMkLst>
        <pc:spChg chg="mod">
          <ac:chgData name="Pastor Zach Dudenhofer" userId="c4a63011-f6e8-401d-b235-a1891ff3d58e" providerId="ADAL" clId="{DEA87D08-399A-415D-A444-DE28AEEC7FEE}" dt="2025-03-29T21:45:44.231" v="51" actId="404"/>
          <ac:spMkLst>
            <pc:docMk/>
            <pc:sldMk cId="2739535954" sldId="820"/>
            <ac:spMk id="2" creationId="{9725AC5F-A538-3B8D-AB2A-8E2086C93F5D}"/>
          </ac:spMkLst>
        </pc:spChg>
        <pc:spChg chg="mod">
          <ac:chgData name="Pastor Zach Dudenhofer" userId="c4a63011-f6e8-401d-b235-a1891ff3d58e" providerId="ADAL" clId="{DEA87D08-399A-415D-A444-DE28AEEC7FEE}" dt="2025-03-29T21:46:41.243" v="60" actId="255"/>
          <ac:spMkLst>
            <pc:docMk/>
            <pc:sldMk cId="2739535954" sldId="820"/>
            <ac:spMk id="3" creationId="{E0C6A70B-0872-8155-CCE0-3F2601365044}"/>
          </ac:spMkLst>
        </pc:spChg>
      </pc:sldChg>
      <pc:sldChg chg="del">
        <pc:chgData name="Pastor Zach Dudenhofer" userId="c4a63011-f6e8-401d-b235-a1891ff3d58e" providerId="ADAL" clId="{DEA87D08-399A-415D-A444-DE28AEEC7FEE}" dt="2025-03-29T22:56:59.795" v="1728" actId="47"/>
        <pc:sldMkLst>
          <pc:docMk/>
          <pc:sldMk cId="2531539598" sldId="821"/>
        </pc:sldMkLst>
      </pc:sldChg>
      <pc:sldChg chg="del">
        <pc:chgData name="Pastor Zach Dudenhofer" userId="c4a63011-f6e8-401d-b235-a1891ff3d58e" providerId="ADAL" clId="{DEA87D08-399A-415D-A444-DE28AEEC7FEE}" dt="2025-03-29T22:56:59.795" v="1728" actId="47"/>
        <pc:sldMkLst>
          <pc:docMk/>
          <pc:sldMk cId="4212557116" sldId="822"/>
        </pc:sldMkLst>
      </pc:sldChg>
      <pc:sldChg chg="del">
        <pc:chgData name="Pastor Zach Dudenhofer" userId="c4a63011-f6e8-401d-b235-a1891ff3d58e" providerId="ADAL" clId="{DEA87D08-399A-415D-A444-DE28AEEC7FEE}" dt="2025-03-29T22:56:59.795" v="1728" actId="47"/>
        <pc:sldMkLst>
          <pc:docMk/>
          <pc:sldMk cId="371836144" sldId="823"/>
        </pc:sldMkLst>
      </pc:sldChg>
      <pc:sldChg chg="del">
        <pc:chgData name="Pastor Zach Dudenhofer" userId="c4a63011-f6e8-401d-b235-a1891ff3d58e" providerId="ADAL" clId="{DEA87D08-399A-415D-A444-DE28AEEC7FEE}" dt="2025-03-29T22:56:59.795" v="1728" actId="47"/>
        <pc:sldMkLst>
          <pc:docMk/>
          <pc:sldMk cId="2364523651" sldId="824"/>
        </pc:sldMkLst>
      </pc:sldChg>
      <pc:sldChg chg="del">
        <pc:chgData name="Pastor Zach Dudenhofer" userId="c4a63011-f6e8-401d-b235-a1891ff3d58e" providerId="ADAL" clId="{DEA87D08-399A-415D-A444-DE28AEEC7FEE}" dt="2025-03-29T22:56:59.795" v="1728" actId="47"/>
        <pc:sldMkLst>
          <pc:docMk/>
          <pc:sldMk cId="45423547" sldId="825"/>
        </pc:sldMkLst>
      </pc:sldChg>
      <pc:sldChg chg="addSp delSp modSp mod">
        <pc:chgData name="Pastor Zach Dudenhofer" userId="c4a63011-f6e8-401d-b235-a1891ff3d58e" providerId="ADAL" clId="{DEA87D08-399A-415D-A444-DE28AEEC7FEE}" dt="2025-03-29T22:58:33.051" v="1733" actId="962"/>
        <pc:sldMkLst>
          <pc:docMk/>
          <pc:sldMk cId="1379877970" sldId="826"/>
        </pc:sldMkLst>
        <pc:picChg chg="del">
          <ac:chgData name="Pastor Zach Dudenhofer" userId="c4a63011-f6e8-401d-b235-a1891ff3d58e" providerId="ADAL" clId="{DEA87D08-399A-415D-A444-DE28AEEC7FEE}" dt="2025-03-29T22:58:25.595" v="1729" actId="478"/>
          <ac:picMkLst>
            <pc:docMk/>
            <pc:sldMk cId="1379877970" sldId="826"/>
            <ac:picMk id="3" creationId="{3AC8CCE5-E405-DD3D-99B0-C7E26A1E24C6}"/>
          </ac:picMkLst>
        </pc:picChg>
        <pc:picChg chg="add mod">
          <ac:chgData name="Pastor Zach Dudenhofer" userId="c4a63011-f6e8-401d-b235-a1891ff3d58e" providerId="ADAL" clId="{DEA87D08-399A-415D-A444-DE28AEEC7FEE}" dt="2025-03-29T22:58:33.051" v="1733" actId="962"/>
          <ac:picMkLst>
            <pc:docMk/>
            <pc:sldMk cId="1379877970" sldId="826"/>
            <ac:picMk id="4" creationId="{4B260264-65E7-F77D-DBFD-B28099A1039B}"/>
          </ac:picMkLst>
        </pc:picChg>
      </pc:sldChg>
      <pc:sldChg chg="modSp add mod">
        <pc:chgData name="Pastor Zach Dudenhofer" userId="c4a63011-f6e8-401d-b235-a1891ff3d58e" providerId="ADAL" clId="{DEA87D08-399A-415D-A444-DE28AEEC7FEE}" dt="2025-03-29T21:21:45.858" v="6" actId="20577"/>
        <pc:sldMkLst>
          <pc:docMk/>
          <pc:sldMk cId="2572242599" sldId="827"/>
        </pc:sldMkLst>
        <pc:spChg chg="mod">
          <ac:chgData name="Pastor Zach Dudenhofer" userId="c4a63011-f6e8-401d-b235-a1891ff3d58e" providerId="ADAL" clId="{DEA87D08-399A-415D-A444-DE28AEEC7FEE}" dt="2025-03-29T21:21:45.858" v="6" actId="20577"/>
          <ac:spMkLst>
            <pc:docMk/>
            <pc:sldMk cId="2572242599" sldId="827"/>
            <ac:spMk id="3" creationId="{E0C6A70B-0872-8155-CCE0-3F2601365044}"/>
          </ac:spMkLst>
        </pc:spChg>
      </pc:sldChg>
      <pc:sldChg chg="add">
        <pc:chgData name="Pastor Zach Dudenhofer" userId="c4a63011-f6e8-401d-b235-a1891ff3d58e" providerId="ADAL" clId="{DEA87D08-399A-415D-A444-DE28AEEC7FEE}" dt="2025-03-29T21:21:41.673" v="3" actId="2890"/>
        <pc:sldMkLst>
          <pc:docMk/>
          <pc:sldMk cId="2844070118" sldId="828"/>
        </pc:sldMkLst>
      </pc:sldChg>
      <pc:sldChg chg="addSp delSp modSp add mod">
        <pc:chgData name="Pastor Zach Dudenhofer" userId="c4a63011-f6e8-401d-b235-a1891ff3d58e" providerId="ADAL" clId="{DEA87D08-399A-415D-A444-DE28AEEC7FEE}" dt="2025-03-29T21:50:54.461" v="198" actId="20577"/>
        <pc:sldMkLst>
          <pc:docMk/>
          <pc:sldMk cId="151393123" sldId="829"/>
        </pc:sldMkLst>
        <pc:spChg chg="mod">
          <ac:chgData name="Pastor Zach Dudenhofer" userId="c4a63011-f6e8-401d-b235-a1891ff3d58e" providerId="ADAL" clId="{DEA87D08-399A-415D-A444-DE28AEEC7FEE}" dt="2025-03-29T21:48:17.263" v="105" actId="207"/>
          <ac:spMkLst>
            <pc:docMk/>
            <pc:sldMk cId="151393123" sldId="829"/>
            <ac:spMk id="2" creationId="{9725AC5F-A538-3B8D-AB2A-8E2086C93F5D}"/>
          </ac:spMkLst>
        </pc:spChg>
        <pc:spChg chg="mod">
          <ac:chgData name="Pastor Zach Dudenhofer" userId="c4a63011-f6e8-401d-b235-a1891ff3d58e" providerId="ADAL" clId="{DEA87D08-399A-415D-A444-DE28AEEC7FEE}" dt="2025-03-29T21:50:29.097" v="194" actId="207"/>
          <ac:spMkLst>
            <pc:docMk/>
            <pc:sldMk cId="151393123" sldId="829"/>
            <ac:spMk id="3" creationId="{E0C6A70B-0872-8155-CCE0-3F2601365044}"/>
          </ac:spMkLst>
        </pc:spChg>
        <pc:spChg chg="add del mod">
          <ac:chgData name="Pastor Zach Dudenhofer" userId="c4a63011-f6e8-401d-b235-a1891ff3d58e" providerId="ADAL" clId="{DEA87D08-399A-415D-A444-DE28AEEC7FEE}" dt="2025-03-29T21:50:54.461" v="198" actId="20577"/>
          <ac:spMkLst>
            <pc:docMk/>
            <pc:sldMk cId="151393123" sldId="829"/>
            <ac:spMk id="4" creationId="{8082955E-3C16-6E09-E7D4-E6B4F8F95A00}"/>
          </ac:spMkLst>
        </pc:spChg>
        <pc:cxnChg chg="add del mod">
          <ac:chgData name="Pastor Zach Dudenhofer" userId="c4a63011-f6e8-401d-b235-a1891ff3d58e" providerId="ADAL" clId="{DEA87D08-399A-415D-A444-DE28AEEC7FEE}" dt="2025-03-29T21:50:46.479" v="196" actId="478"/>
          <ac:cxnSpMkLst>
            <pc:docMk/>
            <pc:sldMk cId="151393123" sldId="829"/>
            <ac:cxnSpMk id="5" creationId="{C76330CF-7FF8-9E17-0AB3-ECC7AB79C3D5}"/>
          </ac:cxnSpMkLst>
        </pc:cxnChg>
      </pc:sldChg>
      <pc:sldChg chg="modSp add mod">
        <pc:chgData name="Pastor Zach Dudenhofer" userId="c4a63011-f6e8-401d-b235-a1891ff3d58e" providerId="ADAL" clId="{DEA87D08-399A-415D-A444-DE28AEEC7FEE}" dt="2025-03-29T22:03:36.480" v="867" actId="20577"/>
        <pc:sldMkLst>
          <pc:docMk/>
          <pc:sldMk cId="177278257" sldId="830"/>
        </pc:sldMkLst>
        <pc:spChg chg="mod">
          <ac:chgData name="Pastor Zach Dudenhofer" userId="c4a63011-f6e8-401d-b235-a1891ff3d58e" providerId="ADAL" clId="{DEA87D08-399A-415D-A444-DE28AEEC7FEE}" dt="2025-03-29T21:52:15.577" v="248" actId="115"/>
          <ac:spMkLst>
            <pc:docMk/>
            <pc:sldMk cId="177278257" sldId="830"/>
            <ac:spMk id="3" creationId="{E0C6A70B-0872-8155-CCE0-3F2601365044}"/>
          </ac:spMkLst>
        </pc:spChg>
        <pc:spChg chg="mod">
          <ac:chgData name="Pastor Zach Dudenhofer" userId="c4a63011-f6e8-401d-b235-a1891ff3d58e" providerId="ADAL" clId="{DEA87D08-399A-415D-A444-DE28AEEC7FEE}" dt="2025-03-29T22:03:36.480" v="867" actId="20577"/>
          <ac:spMkLst>
            <pc:docMk/>
            <pc:sldMk cId="177278257" sldId="830"/>
            <ac:spMk id="4" creationId="{8082955E-3C16-6E09-E7D4-E6B4F8F95A00}"/>
          </ac:spMkLst>
        </pc:spChg>
        <pc:cxnChg chg="mod">
          <ac:chgData name="Pastor Zach Dudenhofer" userId="c4a63011-f6e8-401d-b235-a1891ff3d58e" providerId="ADAL" clId="{DEA87D08-399A-415D-A444-DE28AEEC7FEE}" dt="2025-03-29T21:54:44.866" v="406" actId="1035"/>
          <ac:cxnSpMkLst>
            <pc:docMk/>
            <pc:sldMk cId="177278257" sldId="830"/>
            <ac:cxnSpMk id="5" creationId="{C76330CF-7FF8-9E17-0AB3-ECC7AB79C3D5}"/>
          </ac:cxnSpMkLst>
        </pc:cxnChg>
      </pc:sldChg>
      <pc:sldChg chg="delSp add del mod">
        <pc:chgData name="Pastor Zach Dudenhofer" userId="c4a63011-f6e8-401d-b235-a1891ff3d58e" providerId="ADAL" clId="{DEA87D08-399A-415D-A444-DE28AEEC7FEE}" dt="2025-03-29T22:04:06.129" v="899" actId="47"/>
        <pc:sldMkLst>
          <pc:docMk/>
          <pc:sldMk cId="1554252379" sldId="831"/>
        </pc:sldMkLst>
        <pc:spChg chg="del">
          <ac:chgData name="Pastor Zach Dudenhofer" userId="c4a63011-f6e8-401d-b235-a1891ff3d58e" providerId="ADAL" clId="{DEA87D08-399A-415D-A444-DE28AEEC7FEE}" dt="2025-03-29T21:55:25.681" v="408" actId="478"/>
          <ac:spMkLst>
            <pc:docMk/>
            <pc:sldMk cId="1554252379" sldId="831"/>
            <ac:spMk id="4" creationId="{8082955E-3C16-6E09-E7D4-E6B4F8F95A00}"/>
          </ac:spMkLst>
        </pc:spChg>
        <pc:cxnChg chg="del">
          <ac:chgData name="Pastor Zach Dudenhofer" userId="c4a63011-f6e8-401d-b235-a1891ff3d58e" providerId="ADAL" clId="{DEA87D08-399A-415D-A444-DE28AEEC7FEE}" dt="2025-03-29T21:55:25.681" v="408" actId="478"/>
          <ac:cxnSpMkLst>
            <pc:docMk/>
            <pc:sldMk cId="1554252379" sldId="831"/>
            <ac:cxnSpMk id="5" creationId="{C76330CF-7FF8-9E17-0AB3-ECC7AB79C3D5}"/>
          </ac:cxnSpMkLst>
        </pc:cxnChg>
      </pc:sldChg>
      <pc:sldChg chg="addSp delSp modSp new mod setBg">
        <pc:chgData name="Pastor Zach Dudenhofer" userId="c4a63011-f6e8-401d-b235-a1891ff3d58e" providerId="ADAL" clId="{DEA87D08-399A-415D-A444-DE28AEEC7FEE}" dt="2025-03-29T22:02:24.443" v="855" actId="1076"/>
        <pc:sldMkLst>
          <pc:docMk/>
          <pc:sldMk cId="1175099235" sldId="832"/>
        </pc:sldMkLst>
        <pc:spChg chg="add mod">
          <ac:chgData name="Pastor Zach Dudenhofer" userId="c4a63011-f6e8-401d-b235-a1891ff3d58e" providerId="ADAL" clId="{DEA87D08-399A-415D-A444-DE28AEEC7FEE}" dt="2025-03-29T22:01:53.427" v="848" actId="14100"/>
          <ac:spMkLst>
            <pc:docMk/>
            <pc:sldMk cId="1175099235" sldId="832"/>
            <ac:spMk id="4" creationId="{541243DB-2D9E-C9F0-FE86-CE4A8DEDF046}"/>
          </ac:spMkLst>
        </pc:spChg>
        <pc:spChg chg="add">
          <ac:chgData name="Pastor Zach Dudenhofer" userId="c4a63011-f6e8-401d-b235-a1891ff3d58e" providerId="ADAL" clId="{DEA87D08-399A-415D-A444-DE28AEEC7FEE}" dt="2025-03-29T21:58:50.623" v="824" actId="26606"/>
          <ac:spMkLst>
            <pc:docMk/>
            <pc:sldMk cId="1175099235" sldId="832"/>
            <ac:spMk id="9" creationId="{D009D6D5-DAC2-4A8B-A17A-E206B9012D09}"/>
          </ac:spMkLst>
        </pc:spChg>
        <pc:picChg chg="add mod ord">
          <ac:chgData name="Pastor Zach Dudenhofer" userId="c4a63011-f6e8-401d-b235-a1891ff3d58e" providerId="ADAL" clId="{DEA87D08-399A-415D-A444-DE28AEEC7FEE}" dt="2025-03-29T21:58:50.623" v="824" actId="26606"/>
          <ac:picMkLst>
            <pc:docMk/>
            <pc:sldMk cId="1175099235" sldId="832"/>
            <ac:picMk id="3" creationId="{43A615F1-4D69-0534-2B31-37D2D2DD4592}"/>
          </ac:picMkLst>
        </pc:picChg>
        <pc:picChg chg="add mod">
          <ac:chgData name="Pastor Zach Dudenhofer" userId="c4a63011-f6e8-401d-b235-a1891ff3d58e" providerId="ADAL" clId="{DEA87D08-399A-415D-A444-DE28AEEC7FEE}" dt="2025-03-29T22:02:24.443" v="855" actId="1076"/>
          <ac:picMkLst>
            <pc:docMk/>
            <pc:sldMk cId="1175099235" sldId="832"/>
            <ac:picMk id="6" creationId="{AAA969FE-1C8F-2C2A-51AB-A611E8BECB49}"/>
          </ac:picMkLst>
        </pc:picChg>
        <pc:picChg chg="add del mod">
          <ac:chgData name="Pastor Zach Dudenhofer" userId="c4a63011-f6e8-401d-b235-a1891ff3d58e" providerId="ADAL" clId="{DEA87D08-399A-415D-A444-DE28AEEC7FEE}" dt="2025-03-29T21:56:31.406" v="412" actId="478"/>
          <ac:picMkLst>
            <pc:docMk/>
            <pc:sldMk cId="1175099235" sldId="832"/>
            <ac:picMk id="1026" creationId="{C73361F7-519F-DE6E-FCD1-503ED6CFE269}"/>
          </ac:picMkLst>
        </pc:picChg>
      </pc:sldChg>
      <pc:sldChg chg="modSp add mod">
        <pc:chgData name="Pastor Zach Dudenhofer" userId="c4a63011-f6e8-401d-b235-a1891ff3d58e" providerId="ADAL" clId="{DEA87D08-399A-415D-A444-DE28AEEC7FEE}" dt="2025-03-29T22:04:14.551" v="901" actId="115"/>
        <pc:sldMkLst>
          <pc:docMk/>
          <pc:sldMk cId="4116170657" sldId="833"/>
        </pc:sldMkLst>
        <pc:spChg chg="mod">
          <ac:chgData name="Pastor Zach Dudenhofer" userId="c4a63011-f6e8-401d-b235-a1891ff3d58e" providerId="ADAL" clId="{DEA87D08-399A-415D-A444-DE28AEEC7FEE}" dt="2025-03-29T22:04:14.551" v="901" actId="115"/>
          <ac:spMkLst>
            <pc:docMk/>
            <pc:sldMk cId="4116170657" sldId="833"/>
            <ac:spMk id="3" creationId="{E0C6A70B-0872-8155-CCE0-3F2601365044}"/>
          </ac:spMkLst>
        </pc:spChg>
        <pc:spChg chg="mod">
          <ac:chgData name="Pastor Zach Dudenhofer" userId="c4a63011-f6e8-401d-b235-a1891ff3d58e" providerId="ADAL" clId="{DEA87D08-399A-415D-A444-DE28AEEC7FEE}" dt="2025-03-29T22:03:57.428" v="898" actId="20577"/>
          <ac:spMkLst>
            <pc:docMk/>
            <pc:sldMk cId="4116170657" sldId="833"/>
            <ac:spMk id="4" creationId="{8082955E-3C16-6E09-E7D4-E6B4F8F95A00}"/>
          </ac:spMkLst>
        </pc:spChg>
        <pc:cxnChg chg="mod">
          <ac:chgData name="Pastor Zach Dudenhofer" userId="c4a63011-f6e8-401d-b235-a1891ff3d58e" providerId="ADAL" clId="{DEA87D08-399A-415D-A444-DE28AEEC7FEE}" dt="2025-03-29T22:03:50.138" v="880" actId="1036"/>
          <ac:cxnSpMkLst>
            <pc:docMk/>
            <pc:sldMk cId="4116170657" sldId="833"/>
            <ac:cxnSpMk id="5" creationId="{C76330CF-7FF8-9E17-0AB3-ECC7AB79C3D5}"/>
          </ac:cxnSpMkLst>
        </pc:cxnChg>
      </pc:sldChg>
      <pc:sldChg chg="delSp add mod">
        <pc:chgData name="Pastor Zach Dudenhofer" userId="c4a63011-f6e8-401d-b235-a1891ff3d58e" providerId="ADAL" clId="{DEA87D08-399A-415D-A444-DE28AEEC7FEE}" dt="2025-03-29T22:05:05.807" v="903" actId="478"/>
        <pc:sldMkLst>
          <pc:docMk/>
          <pc:sldMk cId="272464502" sldId="834"/>
        </pc:sldMkLst>
        <pc:spChg chg="del">
          <ac:chgData name="Pastor Zach Dudenhofer" userId="c4a63011-f6e8-401d-b235-a1891ff3d58e" providerId="ADAL" clId="{DEA87D08-399A-415D-A444-DE28AEEC7FEE}" dt="2025-03-29T22:05:05.807" v="903" actId="478"/>
          <ac:spMkLst>
            <pc:docMk/>
            <pc:sldMk cId="272464502" sldId="834"/>
            <ac:spMk id="4" creationId="{8082955E-3C16-6E09-E7D4-E6B4F8F95A00}"/>
          </ac:spMkLst>
        </pc:spChg>
        <pc:cxnChg chg="del">
          <ac:chgData name="Pastor Zach Dudenhofer" userId="c4a63011-f6e8-401d-b235-a1891ff3d58e" providerId="ADAL" clId="{DEA87D08-399A-415D-A444-DE28AEEC7FEE}" dt="2025-03-29T22:05:05.807" v="903" actId="478"/>
          <ac:cxnSpMkLst>
            <pc:docMk/>
            <pc:sldMk cId="272464502" sldId="834"/>
            <ac:cxnSpMk id="5" creationId="{C76330CF-7FF8-9E17-0AB3-ECC7AB79C3D5}"/>
          </ac:cxnSpMkLst>
        </pc:cxnChg>
      </pc:sldChg>
      <pc:sldChg chg="addSp delSp modSp add mod">
        <pc:chgData name="Pastor Zach Dudenhofer" userId="c4a63011-f6e8-401d-b235-a1891ff3d58e" providerId="ADAL" clId="{DEA87D08-399A-415D-A444-DE28AEEC7FEE}" dt="2025-03-29T22:09:09.732" v="931" actId="478"/>
        <pc:sldMkLst>
          <pc:docMk/>
          <pc:sldMk cId="2936086598" sldId="835"/>
        </pc:sldMkLst>
        <pc:spChg chg="mod">
          <ac:chgData name="Pastor Zach Dudenhofer" userId="c4a63011-f6e8-401d-b235-a1891ff3d58e" providerId="ADAL" clId="{DEA87D08-399A-415D-A444-DE28AEEC7FEE}" dt="2025-03-29T22:05:45.993" v="919" actId="20577"/>
          <ac:spMkLst>
            <pc:docMk/>
            <pc:sldMk cId="2936086598" sldId="835"/>
            <ac:spMk id="2" creationId="{9725AC5F-A538-3B8D-AB2A-8E2086C93F5D}"/>
          </ac:spMkLst>
        </pc:spChg>
        <pc:spChg chg="mod">
          <ac:chgData name="Pastor Zach Dudenhofer" userId="c4a63011-f6e8-401d-b235-a1891ff3d58e" providerId="ADAL" clId="{DEA87D08-399A-415D-A444-DE28AEEC7FEE}" dt="2025-03-29T22:06:06.359" v="921" actId="207"/>
          <ac:spMkLst>
            <pc:docMk/>
            <pc:sldMk cId="2936086598" sldId="835"/>
            <ac:spMk id="3" creationId="{E0C6A70B-0872-8155-CCE0-3F2601365044}"/>
          </ac:spMkLst>
        </pc:spChg>
        <pc:picChg chg="add del mod modCrop">
          <ac:chgData name="Pastor Zach Dudenhofer" userId="c4a63011-f6e8-401d-b235-a1891ff3d58e" providerId="ADAL" clId="{DEA87D08-399A-415D-A444-DE28AEEC7FEE}" dt="2025-03-29T22:09:09.732" v="931" actId="478"/>
          <ac:picMkLst>
            <pc:docMk/>
            <pc:sldMk cId="2936086598" sldId="835"/>
            <ac:picMk id="5" creationId="{EC5636F4-4787-C9AB-DFEF-D993D34962B7}"/>
          </ac:picMkLst>
        </pc:picChg>
      </pc:sldChg>
      <pc:sldChg chg="addSp delSp modSp add mod">
        <pc:chgData name="Pastor Zach Dudenhofer" userId="c4a63011-f6e8-401d-b235-a1891ff3d58e" providerId="ADAL" clId="{DEA87D08-399A-415D-A444-DE28AEEC7FEE}" dt="2025-03-29T22:24:48.658" v="1017" actId="14861"/>
        <pc:sldMkLst>
          <pc:docMk/>
          <pc:sldMk cId="2632133644" sldId="836"/>
        </pc:sldMkLst>
        <pc:picChg chg="mod">
          <ac:chgData name="Pastor Zach Dudenhofer" userId="c4a63011-f6e8-401d-b235-a1891ff3d58e" providerId="ADAL" clId="{DEA87D08-399A-415D-A444-DE28AEEC7FEE}" dt="2025-03-29T22:24:48.658" v="1017" actId="14861"/>
          <ac:picMkLst>
            <pc:docMk/>
            <pc:sldMk cId="2632133644" sldId="836"/>
            <ac:picMk id="5" creationId="{EC5636F4-4787-C9AB-DFEF-D993D34962B7}"/>
          </ac:picMkLst>
        </pc:picChg>
        <pc:picChg chg="add del mod modCrop">
          <ac:chgData name="Pastor Zach Dudenhofer" userId="c4a63011-f6e8-401d-b235-a1891ff3d58e" providerId="ADAL" clId="{DEA87D08-399A-415D-A444-DE28AEEC7FEE}" dt="2025-03-29T22:10:44.187" v="942" actId="478"/>
          <ac:picMkLst>
            <pc:docMk/>
            <pc:sldMk cId="2632133644" sldId="836"/>
            <ac:picMk id="6" creationId="{A6F794DB-0E8B-91C8-5ACB-6D590E60A192}"/>
          </ac:picMkLst>
        </pc:picChg>
        <pc:picChg chg="add del mod modCrop">
          <ac:chgData name="Pastor Zach Dudenhofer" userId="c4a63011-f6e8-401d-b235-a1891ff3d58e" providerId="ADAL" clId="{DEA87D08-399A-415D-A444-DE28AEEC7FEE}" dt="2025-03-29T22:16:30.286" v="986" actId="478"/>
          <ac:picMkLst>
            <pc:docMk/>
            <pc:sldMk cId="2632133644" sldId="836"/>
            <ac:picMk id="8" creationId="{53DB7BD9-DB30-A5EB-FEA7-8B0D63CFD728}"/>
          </ac:picMkLst>
        </pc:picChg>
        <pc:picChg chg="add del mod modCrop">
          <ac:chgData name="Pastor Zach Dudenhofer" userId="c4a63011-f6e8-401d-b235-a1891ff3d58e" providerId="ADAL" clId="{DEA87D08-399A-415D-A444-DE28AEEC7FEE}" dt="2025-03-29T22:16:30.286" v="986" actId="478"/>
          <ac:picMkLst>
            <pc:docMk/>
            <pc:sldMk cId="2632133644" sldId="836"/>
            <ac:picMk id="10" creationId="{CFB7F17B-45AC-B942-8ED7-E1EC38338F98}"/>
          </ac:picMkLst>
        </pc:picChg>
        <pc:picChg chg="add del mod modCrop">
          <ac:chgData name="Pastor Zach Dudenhofer" userId="c4a63011-f6e8-401d-b235-a1891ff3d58e" providerId="ADAL" clId="{DEA87D08-399A-415D-A444-DE28AEEC7FEE}" dt="2025-03-29T22:16:30.286" v="986" actId="478"/>
          <ac:picMkLst>
            <pc:docMk/>
            <pc:sldMk cId="2632133644" sldId="836"/>
            <ac:picMk id="12" creationId="{1F1381F3-6444-DA30-AA9E-346D0F14D94C}"/>
          </ac:picMkLst>
        </pc:picChg>
      </pc:sldChg>
      <pc:sldChg chg="delSp modSp add mod">
        <pc:chgData name="Pastor Zach Dudenhofer" userId="c4a63011-f6e8-401d-b235-a1891ff3d58e" providerId="ADAL" clId="{DEA87D08-399A-415D-A444-DE28AEEC7FEE}" dt="2025-03-29T22:25:05.617" v="1019" actId="14861"/>
        <pc:sldMkLst>
          <pc:docMk/>
          <pc:sldMk cId="2016633744" sldId="837"/>
        </pc:sldMkLst>
        <pc:picChg chg="mod">
          <ac:chgData name="Pastor Zach Dudenhofer" userId="c4a63011-f6e8-401d-b235-a1891ff3d58e" providerId="ADAL" clId="{DEA87D08-399A-415D-A444-DE28AEEC7FEE}" dt="2025-03-29T22:25:05.617" v="1019" actId="14861"/>
          <ac:picMkLst>
            <pc:docMk/>
            <pc:sldMk cId="2016633744" sldId="837"/>
            <ac:picMk id="5" creationId="{EC5636F4-4787-C9AB-DFEF-D993D34962B7}"/>
          </ac:picMkLst>
        </pc:picChg>
        <pc:picChg chg="mod">
          <ac:chgData name="Pastor Zach Dudenhofer" userId="c4a63011-f6e8-401d-b235-a1891ff3d58e" providerId="ADAL" clId="{DEA87D08-399A-415D-A444-DE28AEEC7FEE}" dt="2025-03-29T22:25:05.617" v="1019" actId="14861"/>
          <ac:picMkLst>
            <pc:docMk/>
            <pc:sldMk cId="2016633744" sldId="837"/>
            <ac:picMk id="8" creationId="{53DB7BD9-DB30-A5EB-FEA7-8B0D63CFD728}"/>
          </ac:picMkLst>
        </pc:picChg>
        <pc:picChg chg="mod">
          <ac:chgData name="Pastor Zach Dudenhofer" userId="c4a63011-f6e8-401d-b235-a1891ff3d58e" providerId="ADAL" clId="{DEA87D08-399A-415D-A444-DE28AEEC7FEE}" dt="2025-03-29T22:25:05.617" v="1019" actId="14861"/>
          <ac:picMkLst>
            <pc:docMk/>
            <pc:sldMk cId="2016633744" sldId="837"/>
            <ac:picMk id="10" creationId="{CFB7F17B-45AC-B942-8ED7-E1EC38338F98}"/>
          </ac:picMkLst>
        </pc:picChg>
        <pc:picChg chg="del">
          <ac:chgData name="Pastor Zach Dudenhofer" userId="c4a63011-f6e8-401d-b235-a1891ff3d58e" providerId="ADAL" clId="{DEA87D08-399A-415D-A444-DE28AEEC7FEE}" dt="2025-03-29T22:16:40.883" v="992" actId="478"/>
          <ac:picMkLst>
            <pc:docMk/>
            <pc:sldMk cId="2016633744" sldId="837"/>
            <ac:picMk id="12" creationId="{1F1381F3-6444-DA30-AA9E-346D0F14D94C}"/>
          </ac:picMkLst>
        </pc:picChg>
      </pc:sldChg>
      <pc:sldChg chg="delSp modSp add mod ord">
        <pc:chgData name="Pastor Zach Dudenhofer" userId="c4a63011-f6e8-401d-b235-a1891ff3d58e" providerId="ADAL" clId="{DEA87D08-399A-415D-A444-DE28AEEC7FEE}" dt="2025-03-29T22:24:58.528" v="1018" actId="14861"/>
        <pc:sldMkLst>
          <pc:docMk/>
          <pc:sldMk cId="273418968" sldId="838"/>
        </pc:sldMkLst>
        <pc:picChg chg="mod">
          <ac:chgData name="Pastor Zach Dudenhofer" userId="c4a63011-f6e8-401d-b235-a1891ff3d58e" providerId="ADAL" clId="{DEA87D08-399A-415D-A444-DE28AEEC7FEE}" dt="2025-03-29T22:24:58.528" v="1018" actId="14861"/>
          <ac:picMkLst>
            <pc:docMk/>
            <pc:sldMk cId="273418968" sldId="838"/>
            <ac:picMk id="5" creationId="{EC5636F4-4787-C9AB-DFEF-D993D34962B7}"/>
          </ac:picMkLst>
        </pc:picChg>
        <pc:picChg chg="mod">
          <ac:chgData name="Pastor Zach Dudenhofer" userId="c4a63011-f6e8-401d-b235-a1891ff3d58e" providerId="ADAL" clId="{DEA87D08-399A-415D-A444-DE28AEEC7FEE}" dt="2025-03-29T22:24:58.528" v="1018" actId="14861"/>
          <ac:picMkLst>
            <pc:docMk/>
            <pc:sldMk cId="273418968" sldId="838"/>
            <ac:picMk id="8" creationId="{53DB7BD9-DB30-A5EB-FEA7-8B0D63CFD728}"/>
          </ac:picMkLst>
        </pc:picChg>
        <pc:picChg chg="del">
          <ac:chgData name="Pastor Zach Dudenhofer" userId="c4a63011-f6e8-401d-b235-a1891ff3d58e" providerId="ADAL" clId="{DEA87D08-399A-415D-A444-DE28AEEC7FEE}" dt="2025-03-29T22:16:35.190" v="988" actId="478"/>
          <ac:picMkLst>
            <pc:docMk/>
            <pc:sldMk cId="273418968" sldId="838"/>
            <ac:picMk id="10" creationId="{CFB7F17B-45AC-B942-8ED7-E1EC38338F98}"/>
          </ac:picMkLst>
        </pc:picChg>
        <pc:picChg chg="del">
          <ac:chgData name="Pastor Zach Dudenhofer" userId="c4a63011-f6e8-401d-b235-a1891ff3d58e" providerId="ADAL" clId="{DEA87D08-399A-415D-A444-DE28AEEC7FEE}" dt="2025-03-29T22:16:35.190" v="988" actId="478"/>
          <ac:picMkLst>
            <pc:docMk/>
            <pc:sldMk cId="273418968" sldId="838"/>
            <ac:picMk id="12" creationId="{1F1381F3-6444-DA30-AA9E-346D0F14D94C}"/>
          </ac:picMkLst>
        </pc:picChg>
      </pc:sldChg>
      <pc:sldChg chg="modSp add mod">
        <pc:chgData name="Pastor Zach Dudenhofer" userId="c4a63011-f6e8-401d-b235-a1891ff3d58e" providerId="ADAL" clId="{DEA87D08-399A-415D-A444-DE28AEEC7FEE}" dt="2025-03-29T22:25:11.234" v="1020" actId="14861"/>
        <pc:sldMkLst>
          <pc:docMk/>
          <pc:sldMk cId="3915920480" sldId="839"/>
        </pc:sldMkLst>
        <pc:picChg chg="mod">
          <ac:chgData name="Pastor Zach Dudenhofer" userId="c4a63011-f6e8-401d-b235-a1891ff3d58e" providerId="ADAL" clId="{DEA87D08-399A-415D-A444-DE28AEEC7FEE}" dt="2025-03-29T22:25:11.234" v="1020" actId="14861"/>
          <ac:picMkLst>
            <pc:docMk/>
            <pc:sldMk cId="3915920480" sldId="839"/>
            <ac:picMk id="5" creationId="{EC5636F4-4787-C9AB-DFEF-D993D34962B7}"/>
          </ac:picMkLst>
        </pc:picChg>
        <pc:picChg chg="mod">
          <ac:chgData name="Pastor Zach Dudenhofer" userId="c4a63011-f6e8-401d-b235-a1891ff3d58e" providerId="ADAL" clId="{DEA87D08-399A-415D-A444-DE28AEEC7FEE}" dt="2025-03-29T22:25:11.234" v="1020" actId="14861"/>
          <ac:picMkLst>
            <pc:docMk/>
            <pc:sldMk cId="3915920480" sldId="839"/>
            <ac:picMk id="8" creationId="{53DB7BD9-DB30-A5EB-FEA7-8B0D63CFD728}"/>
          </ac:picMkLst>
        </pc:picChg>
        <pc:picChg chg="mod">
          <ac:chgData name="Pastor Zach Dudenhofer" userId="c4a63011-f6e8-401d-b235-a1891ff3d58e" providerId="ADAL" clId="{DEA87D08-399A-415D-A444-DE28AEEC7FEE}" dt="2025-03-29T22:25:11.234" v="1020" actId="14861"/>
          <ac:picMkLst>
            <pc:docMk/>
            <pc:sldMk cId="3915920480" sldId="839"/>
            <ac:picMk id="10" creationId="{CFB7F17B-45AC-B942-8ED7-E1EC38338F98}"/>
          </ac:picMkLst>
        </pc:picChg>
        <pc:picChg chg="mod">
          <ac:chgData name="Pastor Zach Dudenhofer" userId="c4a63011-f6e8-401d-b235-a1891ff3d58e" providerId="ADAL" clId="{DEA87D08-399A-415D-A444-DE28AEEC7FEE}" dt="2025-03-29T22:25:11.234" v="1020" actId="14861"/>
          <ac:picMkLst>
            <pc:docMk/>
            <pc:sldMk cId="3915920480" sldId="839"/>
            <ac:picMk id="12" creationId="{1F1381F3-6444-DA30-AA9E-346D0F14D94C}"/>
          </ac:picMkLst>
        </pc:picChg>
      </pc:sldChg>
      <pc:sldChg chg="addSp modSp add mod">
        <pc:chgData name="Pastor Zach Dudenhofer" userId="c4a63011-f6e8-401d-b235-a1891ff3d58e" providerId="ADAL" clId="{DEA87D08-399A-415D-A444-DE28AEEC7FEE}" dt="2025-03-29T22:25:20.234" v="1021" actId="14861"/>
        <pc:sldMkLst>
          <pc:docMk/>
          <pc:sldMk cId="415280702" sldId="840"/>
        </pc:sldMkLst>
        <pc:picChg chg="add mod modCrop">
          <ac:chgData name="Pastor Zach Dudenhofer" userId="c4a63011-f6e8-401d-b235-a1891ff3d58e" providerId="ADAL" clId="{DEA87D08-399A-415D-A444-DE28AEEC7FEE}" dt="2025-03-29T22:25:20.234" v="1021" actId="14861"/>
          <ac:picMkLst>
            <pc:docMk/>
            <pc:sldMk cId="415280702" sldId="840"/>
            <ac:picMk id="5" creationId="{18379679-5A7F-FAFA-673C-9B47659F9B26}"/>
          </ac:picMkLst>
        </pc:picChg>
        <pc:picChg chg="add mod modCrop">
          <ac:chgData name="Pastor Zach Dudenhofer" userId="c4a63011-f6e8-401d-b235-a1891ff3d58e" providerId="ADAL" clId="{DEA87D08-399A-415D-A444-DE28AEEC7FEE}" dt="2025-03-29T22:25:20.234" v="1021" actId="14861"/>
          <ac:picMkLst>
            <pc:docMk/>
            <pc:sldMk cId="415280702" sldId="840"/>
            <ac:picMk id="7" creationId="{85F57D83-5C59-0BBA-E5CE-7793E4F503FB}"/>
          </ac:picMkLst>
        </pc:picChg>
      </pc:sldChg>
      <pc:sldChg chg="addSp delSp modSp add mod">
        <pc:chgData name="Pastor Zach Dudenhofer" userId="c4a63011-f6e8-401d-b235-a1891ff3d58e" providerId="ADAL" clId="{DEA87D08-399A-415D-A444-DE28AEEC7FEE}" dt="2025-03-29T22:36:17.288" v="1275" actId="478"/>
        <pc:sldMkLst>
          <pc:docMk/>
          <pc:sldMk cId="3932953226" sldId="841"/>
        </pc:sldMkLst>
        <pc:spChg chg="mod">
          <ac:chgData name="Pastor Zach Dudenhofer" userId="c4a63011-f6e8-401d-b235-a1891ff3d58e" providerId="ADAL" clId="{DEA87D08-399A-415D-A444-DE28AEEC7FEE}" dt="2025-03-29T22:26:21.124" v="1024" actId="115"/>
          <ac:spMkLst>
            <pc:docMk/>
            <pc:sldMk cId="3932953226" sldId="841"/>
            <ac:spMk id="3" creationId="{E0C6A70B-0872-8155-CCE0-3F2601365044}"/>
          </ac:spMkLst>
        </pc:spChg>
        <pc:spChg chg="add del mod">
          <ac:chgData name="Pastor Zach Dudenhofer" userId="c4a63011-f6e8-401d-b235-a1891ff3d58e" providerId="ADAL" clId="{DEA87D08-399A-415D-A444-DE28AEEC7FEE}" dt="2025-03-29T22:36:17.288" v="1275" actId="478"/>
          <ac:spMkLst>
            <pc:docMk/>
            <pc:sldMk cId="3932953226" sldId="841"/>
            <ac:spMk id="4" creationId="{B0294732-D37A-A230-D95A-6CF46533FC09}"/>
          </ac:spMkLst>
        </pc:spChg>
        <pc:spChg chg="add del mod">
          <ac:chgData name="Pastor Zach Dudenhofer" userId="c4a63011-f6e8-401d-b235-a1891ff3d58e" providerId="ADAL" clId="{DEA87D08-399A-415D-A444-DE28AEEC7FEE}" dt="2025-03-29T22:36:09.030" v="1274" actId="478"/>
          <ac:spMkLst>
            <pc:docMk/>
            <pc:sldMk cId="3932953226" sldId="841"/>
            <ac:spMk id="6" creationId="{C621C96C-E58A-FFAF-5A59-948AF51BDDFB}"/>
          </ac:spMkLst>
        </pc:spChg>
        <pc:cxnChg chg="add del mod">
          <ac:chgData name="Pastor Zach Dudenhofer" userId="c4a63011-f6e8-401d-b235-a1891ff3d58e" providerId="ADAL" clId="{DEA87D08-399A-415D-A444-DE28AEEC7FEE}" dt="2025-03-29T22:36:17.288" v="1275" actId="478"/>
          <ac:cxnSpMkLst>
            <pc:docMk/>
            <pc:sldMk cId="3932953226" sldId="841"/>
            <ac:cxnSpMk id="5" creationId="{D6D966ED-8D14-EC36-9878-5F7D890ECCB6}"/>
          </ac:cxnSpMkLst>
        </pc:cxnChg>
      </pc:sldChg>
      <pc:sldChg chg="delSp modSp add mod">
        <pc:chgData name="Pastor Zach Dudenhofer" userId="c4a63011-f6e8-401d-b235-a1891ff3d58e" providerId="ADAL" clId="{DEA87D08-399A-415D-A444-DE28AEEC7FEE}" dt="2025-03-29T22:37:18.739" v="1281" actId="20577"/>
        <pc:sldMkLst>
          <pc:docMk/>
          <pc:sldMk cId="3899000575" sldId="842"/>
        </pc:sldMkLst>
        <pc:spChg chg="del">
          <ac:chgData name="Pastor Zach Dudenhofer" userId="c4a63011-f6e8-401d-b235-a1891ff3d58e" providerId="ADAL" clId="{DEA87D08-399A-415D-A444-DE28AEEC7FEE}" dt="2025-03-29T22:36:20.663" v="1276" actId="478"/>
          <ac:spMkLst>
            <pc:docMk/>
            <pc:sldMk cId="3899000575" sldId="842"/>
            <ac:spMk id="4" creationId="{B0294732-D37A-A230-D95A-6CF46533FC09}"/>
          </ac:spMkLst>
        </pc:spChg>
        <pc:spChg chg="mod">
          <ac:chgData name="Pastor Zach Dudenhofer" userId="c4a63011-f6e8-401d-b235-a1891ff3d58e" providerId="ADAL" clId="{DEA87D08-399A-415D-A444-DE28AEEC7FEE}" dt="2025-03-29T22:37:18.739" v="1281" actId="20577"/>
          <ac:spMkLst>
            <pc:docMk/>
            <pc:sldMk cId="3899000575" sldId="842"/>
            <ac:spMk id="6" creationId="{C621C96C-E58A-FFAF-5A59-948AF51BDDFB}"/>
          </ac:spMkLst>
        </pc:spChg>
        <pc:cxnChg chg="del">
          <ac:chgData name="Pastor Zach Dudenhofer" userId="c4a63011-f6e8-401d-b235-a1891ff3d58e" providerId="ADAL" clId="{DEA87D08-399A-415D-A444-DE28AEEC7FEE}" dt="2025-03-29T22:36:20.663" v="1276" actId="478"/>
          <ac:cxnSpMkLst>
            <pc:docMk/>
            <pc:sldMk cId="3899000575" sldId="842"/>
            <ac:cxnSpMk id="5" creationId="{D6D966ED-8D14-EC36-9878-5F7D890ECCB6}"/>
          </ac:cxnSpMkLst>
        </pc:cxnChg>
      </pc:sldChg>
      <pc:sldChg chg="add">
        <pc:chgData name="Pastor Zach Dudenhofer" userId="c4a63011-f6e8-401d-b235-a1891ff3d58e" providerId="ADAL" clId="{DEA87D08-399A-415D-A444-DE28AEEC7FEE}" dt="2025-03-29T22:37:08.320" v="1280" actId="2890"/>
        <pc:sldMkLst>
          <pc:docMk/>
          <pc:sldMk cId="2847662885" sldId="843"/>
        </pc:sldMkLst>
      </pc:sldChg>
      <pc:sldChg chg="modSp add mod">
        <pc:chgData name="Pastor Zach Dudenhofer" userId="c4a63011-f6e8-401d-b235-a1891ff3d58e" providerId="ADAL" clId="{DEA87D08-399A-415D-A444-DE28AEEC7FEE}" dt="2025-03-29T22:40:04.317" v="1360" actId="115"/>
        <pc:sldMkLst>
          <pc:docMk/>
          <pc:sldMk cId="2477317043" sldId="844"/>
        </pc:sldMkLst>
        <pc:spChg chg="mod">
          <ac:chgData name="Pastor Zach Dudenhofer" userId="c4a63011-f6e8-401d-b235-a1891ff3d58e" providerId="ADAL" clId="{DEA87D08-399A-415D-A444-DE28AEEC7FEE}" dt="2025-03-29T22:40:04.317" v="1360" actId="115"/>
          <ac:spMkLst>
            <pc:docMk/>
            <pc:sldMk cId="2477317043" sldId="844"/>
            <ac:spMk id="6" creationId="{C621C96C-E58A-FFAF-5A59-948AF51BDDFB}"/>
          </ac:spMkLst>
        </pc:spChg>
      </pc:sldChg>
      <pc:sldChg chg="modSp add mod">
        <pc:chgData name="Pastor Zach Dudenhofer" userId="c4a63011-f6e8-401d-b235-a1891ff3d58e" providerId="ADAL" clId="{DEA87D08-399A-415D-A444-DE28AEEC7FEE}" dt="2025-03-29T22:42:06.269" v="1396" actId="115"/>
        <pc:sldMkLst>
          <pc:docMk/>
          <pc:sldMk cId="2525878342" sldId="845"/>
        </pc:sldMkLst>
        <pc:spChg chg="mod">
          <ac:chgData name="Pastor Zach Dudenhofer" userId="c4a63011-f6e8-401d-b235-a1891ff3d58e" providerId="ADAL" clId="{DEA87D08-399A-415D-A444-DE28AEEC7FEE}" dt="2025-03-29T22:42:06.269" v="1396" actId="115"/>
          <ac:spMkLst>
            <pc:docMk/>
            <pc:sldMk cId="2525878342" sldId="845"/>
            <ac:spMk id="6" creationId="{C621C96C-E58A-FFAF-5A59-948AF51BDDFB}"/>
          </ac:spMkLst>
        </pc:spChg>
      </pc:sldChg>
      <pc:sldChg chg="modSp add mod">
        <pc:chgData name="Pastor Zach Dudenhofer" userId="c4a63011-f6e8-401d-b235-a1891ff3d58e" providerId="ADAL" clId="{DEA87D08-399A-415D-A444-DE28AEEC7FEE}" dt="2025-03-29T22:45:26.589" v="1467" actId="115"/>
        <pc:sldMkLst>
          <pc:docMk/>
          <pc:sldMk cId="2536130258" sldId="846"/>
        </pc:sldMkLst>
        <pc:spChg chg="mod">
          <ac:chgData name="Pastor Zach Dudenhofer" userId="c4a63011-f6e8-401d-b235-a1891ff3d58e" providerId="ADAL" clId="{DEA87D08-399A-415D-A444-DE28AEEC7FEE}" dt="2025-03-29T22:45:26.589" v="1467" actId="115"/>
          <ac:spMkLst>
            <pc:docMk/>
            <pc:sldMk cId="2536130258" sldId="846"/>
            <ac:spMk id="6" creationId="{C621C96C-E58A-FFAF-5A59-948AF51BDDFB}"/>
          </ac:spMkLst>
        </pc:spChg>
      </pc:sldChg>
      <pc:sldChg chg="addSp modSp add mod">
        <pc:chgData name="Pastor Zach Dudenhofer" userId="c4a63011-f6e8-401d-b235-a1891ff3d58e" providerId="ADAL" clId="{DEA87D08-399A-415D-A444-DE28AEEC7FEE}" dt="2025-03-29T22:50:46.314" v="1585" actId="1036"/>
        <pc:sldMkLst>
          <pc:docMk/>
          <pc:sldMk cId="3084623593" sldId="847"/>
        </pc:sldMkLst>
        <pc:spChg chg="mod">
          <ac:chgData name="Pastor Zach Dudenhofer" userId="c4a63011-f6e8-401d-b235-a1891ff3d58e" providerId="ADAL" clId="{DEA87D08-399A-415D-A444-DE28AEEC7FEE}" dt="2025-03-29T22:46:04.119" v="1470" actId="115"/>
          <ac:spMkLst>
            <pc:docMk/>
            <pc:sldMk cId="3084623593" sldId="847"/>
            <ac:spMk id="3" creationId="{E0C6A70B-0872-8155-CCE0-3F2601365044}"/>
          </ac:spMkLst>
        </pc:spChg>
        <pc:spChg chg="add mod">
          <ac:chgData name="Pastor Zach Dudenhofer" userId="c4a63011-f6e8-401d-b235-a1891ff3d58e" providerId="ADAL" clId="{DEA87D08-399A-415D-A444-DE28AEEC7FEE}" dt="2025-03-29T22:50:46.314" v="1585" actId="1036"/>
          <ac:spMkLst>
            <pc:docMk/>
            <pc:sldMk cId="3084623593" sldId="847"/>
            <ac:spMk id="4" creationId="{A11A2ACB-FD9B-F046-7C6A-359A93A44C9D}"/>
          </ac:spMkLst>
        </pc:spChg>
        <pc:cxnChg chg="add mod">
          <ac:chgData name="Pastor Zach Dudenhofer" userId="c4a63011-f6e8-401d-b235-a1891ff3d58e" providerId="ADAL" clId="{DEA87D08-399A-415D-A444-DE28AEEC7FEE}" dt="2025-03-29T22:50:46.314" v="1585" actId="1036"/>
          <ac:cxnSpMkLst>
            <pc:docMk/>
            <pc:sldMk cId="3084623593" sldId="847"/>
            <ac:cxnSpMk id="5" creationId="{453A23CD-E9B4-3FA2-E95A-012C087BB453}"/>
          </ac:cxnSpMkLst>
        </pc:cxnChg>
      </pc:sldChg>
      <pc:sldChg chg="modSp add mod">
        <pc:chgData name="Pastor Zach Dudenhofer" userId="c4a63011-f6e8-401d-b235-a1891ff3d58e" providerId="ADAL" clId="{DEA87D08-399A-415D-A444-DE28AEEC7FEE}" dt="2025-03-29T22:55:17.355" v="1727" actId="1035"/>
        <pc:sldMkLst>
          <pc:docMk/>
          <pc:sldMk cId="1933277574" sldId="848"/>
        </pc:sldMkLst>
        <pc:spChg chg="mod">
          <ac:chgData name="Pastor Zach Dudenhofer" userId="c4a63011-f6e8-401d-b235-a1891ff3d58e" providerId="ADAL" clId="{DEA87D08-399A-415D-A444-DE28AEEC7FEE}" dt="2025-03-29T22:53:12.121" v="1637" actId="115"/>
          <ac:spMkLst>
            <pc:docMk/>
            <pc:sldMk cId="1933277574" sldId="848"/>
            <ac:spMk id="3" creationId="{E0C6A70B-0872-8155-CCE0-3F2601365044}"/>
          </ac:spMkLst>
        </pc:spChg>
        <pc:spChg chg="mod">
          <ac:chgData name="Pastor Zach Dudenhofer" userId="c4a63011-f6e8-401d-b235-a1891ff3d58e" providerId="ADAL" clId="{DEA87D08-399A-415D-A444-DE28AEEC7FEE}" dt="2025-03-29T22:55:17.355" v="1727" actId="1035"/>
          <ac:spMkLst>
            <pc:docMk/>
            <pc:sldMk cId="1933277574" sldId="848"/>
            <ac:spMk id="4" creationId="{A11A2ACB-FD9B-F046-7C6A-359A93A44C9D}"/>
          </ac:spMkLst>
        </pc:spChg>
        <pc:cxnChg chg="mod">
          <ac:chgData name="Pastor Zach Dudenhofer" userId="c4a63011-f6e8-401d-b235-a1891ff3d58e" providerId="ADAL" clId="{DEA87D08-399A-415D-A444-DE28AEEC7FEE}" dt="2025-03-29T22:55:17.355" v="1727" actId="1035"/>
          <ac:cxnSpMkLst>
            <pc:docMk/>
            <pc:sldMk cId="1933277574" sldId="848"/>
            <ac:cxnSpMk id="5" creationId="{453A23CD-E9B4-3FA2-E95A-012C087BB453}"/>
          </ac:cxnSpMkLst>
        </pc:cxnChg>
      </pc:sldChg>
      <pc:sldChg chg="delSp add mod ord">
        <pc:chgData name="Pastor Zach Dudenhofer" userId="c4a63011-f6e8-401d-b235-a1891ff3d58e" providerId="ADAL" clId="{DEA87D08-399A-415D-A444-DE28AEEC7FEE}" dt="2025-03-29T22:53:21.725" v="1640" actId="478"/>
        <pc:sldMkLst>
          <pc:docMk/>
          <pc:sldMk cId="2241475489" sldId="849"/>
        </pc:sldMkLst>
        <pc:spChg chg="del">
          <ac:chgData name="Pastor Zach Dudenhofer" userId="c4a63011-f6e8-401d-b235-a1891ff3d58e" providerId="ADAL" clId="{DEA87D08-399A-415D-A444-DE28AEEC7FEE}" dt="2025-03-29T22:53:21.725" v="1640" actId="478"/>
          <ac:spMkLst>
            <pc:docMk/>
            <pc:sldMk cId="2241475489" sldId="849"/>
            <ac:spMk id="4" creationId="{A11A2ACB-FD9B-F046-7C6A-359A93A44C9D}"/>
          </ac:spMkLst>
        </pc:spChg>
        <pc:cxnChg chg="del">
          <ac:chgData name="Pastor Zach Dudenhofer" userId="c4a63011-f6e8-401d-b235-a1891ff3d58e" providerId="ADAL" clId="{DEA87D08-399A-415D-A444-DE28AEEC7FEE}" dt="2025-03-29T22:53:21.725" v="1640" actId="478"/>
          <ac:cxnSpMkLst>
            <pc:docMk/>
            <pc:sldMk cId="2241475489" sldId="849"/>
            <ac:cxnSpMk id="5" creationId="{453A23CD-E9B4-3FA2-E95A-012C087BB453}"/>
          </ac:cxnSpMkLst>
        </pc:cxnChg>
      </pc:sldChg>
    </pc:docChg>
  </pc:docChgLst>
  <pc:docChgLst>
    <pc:chgData name="Pastor Zach Dudenhofer" userId="c4a63011-f6e8-401d-b235-a1891ff3d58e" providerId="ADAL" clId="{4B2088D8-35DD-401B-A1EB-0052EAB8C9B8}"/>
    <pc:docChg chg="undo custSel addSld delSld modSld">
      <pc:chgData name="Pastor Zach Dudenhofer" userId="c4a63011-f6e8-401d-b235-a1891ff3d58e" providerId="ADAL" clId="{4B2088D8-35DD-401B-A1EB-0052EAB8C9B8}" dt="2025-05-09T17:07:42.974" v="1072" actId="27614"/>
      <pc:docMkLst>
        <pc:docMk/>
      </pc:docMkLst>
      <pc:sldChg chg="addSp delSp modSp mod">
        <pc:chgData name="Pastor Zach Dudenhofer" userId="c4a63011-f6e8-401d-b235-a1891ff3d58e" providerId="ADAL" clId="{4B2088D8-35DD-401B-A1EB-0052EAB8C9B8}" dt="2025-05-09T15:52:24.751" v="2" actId="27614"/>
        <pc:sldMkLst>
          <pc:docMk/>
          <pc:sldMk cId="785318392" sldId="263"/>
        </pc:sldMkLst>
        <pc:picChg chg="del">
          <ac:chgData name="Pastor Zach Dudenhofer" userId="c4a63011-f6e8-401d-b235-a1891ff3d58e" providerId="ADAL" clId="{4B2088D8-35DD-401B-A1EB-0052EAB8C9B8}" dt="2025-05-09T15:52:19.580" v="0" actId="478"/>
          <ac:picMkLst>
            <pc:docMk/>
            <pc:sldMk cId="785318392" sldId="263"/>
            <ac:picMk id="3" creationId="{6ED55C4E-FD69-E3E7-31A8-DBB71373C3CB}"/>
          </ac:picMkLst>
        </pc:picChg>
        <pc:picChg chg="add mod">
          <ac:chgData name="Pastor Zach Dudenhofer" userId="c4a63011-f6e8-401d-b235-a1891ff3d58e" providerId="ADAL" clId="{4B2088D8-35DD-401B-A1EB-0052EAB8C9B8}" dt="2025-05-09T15:52:24.751" v="2" actId="27614"/>
          <ac:picMkLst>
            <pc:docMk/>
            <pc:sldMk cId="785318392" sldId="263"/>
            <ac:picMk id="4" creationId="{C8099E3B-7CA2-E3A0-CD7D-8A6FDF523851}"/>
          </ac:picMkLst>
        </pc:picChg>
      </pc:sldChg>
      <pc:sldChg chg="modSp mod">
        <pc:chgData name="Pastor Zach Dudenhofer" userId="c4a63011-f6e8-401d-b235-a1891ff3d58e" providerId="ADAL" clId="{4B2088D8-35DD-401B-A1EB-0052EAB8C9B8}" dt="2025-05-09T16:39:00.041" v="216" actId="403"/>
        <pc:sldMkLst>
          <pc:docMk/>
          <pc:sldMk cId="3021919817" sldId="265"/>
        </pc:sldMkLst>
        <pc:spChg chg="mod">
          <ac:chgData name="Pastor Zach Dudenhofer" userId="c4a63011-f6e8-401d-b235-a1891ff3d58e" providerId="ADAL" clId="{4B2088D8-35DD-401B-A1EB-0052EAB8C9B8}" dt="2025-05-09T16:38:18.260" v="202" actId="207"/>
          <ac:spMkLst>
            <pc:docMk/>
            <pc:sldMk cId="3021919817" sldId="265"/>
            <ac:spMk id="2" creationId="{9725AC5F-A538-3B8D-AB2A-8E2086C93F5D}"/>
          </ac:spMkLst>
        </pc:spChg>
        <pc:spChg chg="mod">
          <ac:chgData name="Pastor Zach Dudenhofer" userId="c4a63011-f6e8-401d-b235-a1891ff3d58e" providerId="ADAL" clId="{4B2088D8-35DD-401B-A1EB-0052EAB8C9B8}" dt="2025-05-09T16:39:00.041" v="216" actId="403"/>
          <ac:spMkLst>
            <pc:docMk/>
            <pc:sldMk cId="3021919817" sldId="265"/>
            <ac:spMk id="3" creationId="{E0C6A70B-0872-8155-CCE0-3F2601365044}"/>
          </ac:spMkLst>
        </pc:spChg>
      </pc:sldChg>
      <pc:sldChg chg="del">
        <pc:chgData name="Pastor Zach Dudenhofer" userId="c4a63011-f6e8-401d-b235-a1891ff3d58e" providerId="ADAL" clId="{4B2088D8-35DD-401B-A1EB-0052EAB8C9B8}" dt="2025-05-09T17:06:16.226" v="1066" actId="47"/>
        <pc:sldMkLst>
          <pc:docMk/>
          <pc:sldMk cId="1898228851" sldId="786"/>
        </pc:sldMkLst>
      </pc:sldChg>
      <pc:sldChg chg="del">
        <pc:chgData name="Pastor Zach Dudenhofer" userId="c4a63011-f6e8-401d-b235-a1891ff3d58e" providerId="ADAL" clId="{4B2088D8-35DD-401B-A1EB-0052EAB8C9B8}" dt="2025-05-09T17:06:16.226" v="1066" actId="47"/>
        <pc:sldMkLst>
          <pc:docMk/>
          <pc:sldMk cId="468472057" sldId="787"/>
        </pc:sldMkLst>
      </pc:sldChg>
      <pc:sldChg chg="del">
        <pc:chgData name="Pastor Zach Dudenhofer" userId="c4a63011-f6e8-401d-b235-a1891ff3d58e" providerId="ADAL" clId="{4B2088D8-35DD-401B-A1EB-0052EAB8C9B8}" dt="2025-05-09T17:06:16.226" v="1066" actId="47"/>
        <pc:sldMkLst>
          <pc:docMk/>
          <pc:sldMk cId="983200868" sldId="788"/>
        </pc:sldMkLst>
      </pc:sldChg>
      <pc:sldChg chg="del">
        <pc:chgData name="Pastor Zach Dudenhofer" userId="c4a63011-f6e8-401d-b235-a1891ff3d58e" providerId="ADAL" clId="{4B2088D8-35DD-401B-A1EB-0052EAB8C9B8}" dt="2025-05-09T17:06:16.226" v="1066" actId="47"/>
        <pc:sldMkLst>
          <pc:docMk/>
          <pc:sldMk cId="902394450" sldId="789"/>
        </pc:sldMkLst>
      </pc:sldChg>
      <pc:sldChg chg="del">
        <pc:chgData name="Pastor Zach Dudenhofer" userId="c4a63011-f6e8-401d-b235-a1891ff3d58e" providerId="ADAL" clId="{4B2088D8-35DD-401B-A1EB-0052EAB8C9B8}" dt="2025-05-09T17:06:16.226" v="1066" actId="47"/>
        <pc:sldMkLst>
          <pc:docMk/>
          <pc:sldMk cId="519827179" sldId="790"/>
        </pc:sldMkLst>
      </pc:sldChg>
      <pc:sldChg chg="addSp delSp modSp mod setBg">
        <pc:chgData name="Pastor Zach Dudenhofer" userId="c4a63011-f6e8-401d-b235-a1891ff3d58e" providerId="ADAL" clId="{4B2088D8-35DD-401B-A1EB-0052EAB8C9B8}" dt="2025-05-09T16:37:35.280" v="192" actId="14861"/>
        <pc:sldMkLst>
          <pc:docMk/>
          <pc:sldMk cId="2386007229" sldId="797"/>
        </pc:sldMkLst>
        <pc:spChg chg="mod">
          <ac:chgData name="Pastor Zach Dudenhofer" userId="c4a63011-f6e8-401d-b235-a1891ff3d58e" providerId="ADAL" clId="{4B2088D8-35DD-401B-A1EB-0052EAB8C9B8}" dt="2025-05-09T16:37:35.280" v="192" actId="14861"/>
          <ac:spMkLst>
            <pc:docMk/>
            <pc:sldMk cId="2386007229" sldId="797"/>
            <ac:spMk id="2" creationId="{9725AC5F-A538-3B8D-AB2A-8E2086C93F5D}"/>
          </ac:spMkLst>
        </pc:spChg>
        <pc:spChg chg="mod">
          <ac:chgData name="Pastor Zach Dudenhofer" userId="c4a63011-f6e8-401d-b235-a1891ff3d58e" providerId="ADAL" clId="{4B2088D8-35DD-401B-A1EB-0052EAB8C9B8}" dt="2025-05-09T16:36:04.185" v="184" actId="1076"/>
          <ac:spMkLst>
            <pc:docMk/>
            <pc:sldMk cId="2386007229" sldId="797"/>
            <ac:spMk id="3" creationId="{E0C6A70B-0872-8155-CCE0-3F2601365044}"/>
          </ac:spMkLst>
        </pc:spChg>
        <pc:spChg chg="add">
          <ac:chgData name="Pastor Zach Dudenhofer" userId="c4a63011-f6e8-401d-b235-a1891ff3d58e" providerId="ADAL" clId="{4B2088D8-35DD-401B-A1EB-0052EAB8C9B8}" dt="2025-05-09T16:34:30.544" v="149" actId="26606"/>
          <ac:spMkLst>
            <pc:docMk/>
            <pc:sldMk cId="2386007229" sldId="797"/>
            <ac:spMk id="9" creationId="{C0763A76-9F1C-4FC5-82B7-DD475DA461B2}"/>
          </ac:spMkLst>
        </pc:spChg>
        <pc:spChg chg="add">
          <ac:chgData name="Pastor Zach Dudenhofer" userId="c4a63011-f6e8-401d-b235-a1891ff3d58e" providerId="ADAL" clId="{4B2088D8-35DD-401B-A1EB-0052EAB8C9B8}" dt="2025-05-09T16:34:30.544" v="149" actId="26606"/>
          <ac:spMkLst>
            <pc:docMk/>
            <pc:sldMk cId="2386007229" sldId="797"/>
            <ac:spMk id="11" creationId="{E81BF4F6-F2CF-4984-9D14-D6966D92F99F}"/>
          </ac:spMkLst>
        </pc:spChg>
        <pc:picChg chg="add del mod">
          <ac:chgData name="Pastor Zach Dudenhofer" userId="c4a63011-f6e8-401d-b235-a1891ff3d58e" providerId="ADAL" clId="{4B2088D8-35DD-401B-A1EB-0052EAB8C9B8}" dt="2025-05-09T16:37:02.534" v="191" actId="478"/>
          <ac:picMkLst>
            <pc:docMk/>
            <pc:sldMk cId="2386007229" sldId="797"/>
            <ac:picMk id="4" creationId="{2BB518EB-F7CA-2993-AA7C-BCF6A6A76640}"/>
          </ac:picMkLst>
        </pc:picChg>
        <pc:picChg chg="add mod">
          <ac:chgData name="Pastor Zach Dudenhofer" userId="c4a63011-f6e8-401d-b235-a1891ff3d58e" providerId="ADAL" clId="{4B2088D8-35DD-401B-A1EB-0052EAB8C9B8}" dt="2025-05-09T16:36:33.711" v="186" actId="14826"/>
          <ac:picMkLst>
            <pc:docMk/>
            <pc:sldMk cId="2386007229" sldId="797"/>
            <ac:picMk id="5" creationId="{F3BB4C83-4A19-CAC7-5006-87B332E652E1}"/>
          </ac:picMkLst>
        </pc:picChg>
      </pc:sldChg>
      <pc:sldChg chg="del">
        <pc:chgData name="Pastor Zach Dudenhofer" userId="c4a63011-f6e8-401d-b235-a1891ff3d58e" providerId="ADAL" clId="{4B2088D8-35DD-401B-A1EB-0052EAB8C9B8}" dt="2025-05-09T17:06:16.226" v="1066" actId="47"/>
        <pc:sldMkLst>
          <pc:docMk/>
          <pc:sldMk cId="3218188503" sldId="808"/>
        </pc:sldMkLst>
      </pc:sldChg>
      <pc:sldChg chg="del">
        <pc:chgData name="Pastor Zach Dudenhofer" userId="c4a63011-f6e8-401d-b235-a1891ff3d58e" providerId="ADAL" clId="{4B2088D8-35DD-401B-A1EB-0052EAB8C9B8}" dt="2025-05-09T17:06:16.226" v="1066" actId="47"/>
        <pc:sldMkLst>
          <pc:docMk/>
          <pc:sldMk cId="3223000462" sldId="819"/>
        </pc:sldMkLst>
      </pc:sldChg>
      <pc:sldChg chg="addSp delSp modSp mod">
        <pc:chgData name="Pastor Zach Dudenhofer" userId="c4a63011-f6e8-401d-b235-a1891ff3d58e" providerId="ADAL" clId="{4B2088D8-35DD-401B-A1EB-0052EAB8C9B8}" dt="2025-05-09T17:07:42.974" v="1072" actId="27614"/>
        <pc:sldMkLst>
          <pc:docMk/>
          <pc:sldMk cId="1379877970" sldId="826"/>
        </pc:sldMkLst>
        <pc:picChg chg="add del mod">
          <ac:chgData name="Pastor Zach Dudenhofer" userId="c4a63011-f6e8-401d-b235-a1891ff3d58e" providerId="ADAL" clId="{4B2088D8-35DD-401B-A1EB-0052EAB8C9B8}" dt="2025-05-09T17:07:39.821" v="1070" actId="478"/>
          <ac:picMkLst>
            <pc:docMk/>
            <pc:sldMk cId="1379877970" sldId="826"/>
            <ac:picMk id="3" creationId="{9C83E715-16CE-B22A-E194-7674975CAF89}"/>
          </ac:picMkLst>
        </pc:picChg>
        <pc:picChg chg="del">
          <ac:chgData name="Pastor Zach Dudenhofer" userId="c4a63011-f6e8-401d-b235-a1891ff3d58e" providerId="ADAL" clId="{4B2088D8-35DD-401B-A1EB-0052EAB8C9B8}" dt="2025-05-09T17:06:18.551" v="1067" actId="478"/>
          <ac:picMkLst>
            <pc:docMk/>
            <pc:sldMk cId="1379877970" sldId="826"/>
            <ac:picMk id="4" creationId="{ED5F92F5-E876-0BAB-AA94-611C87E18173}"/>
          </ac:picMkLst>
        </pc:picChg>
        <pc:picChg chg="add mod">
          <ac:chgData name="Pastor Zach Dudenhofer" userId="c4a63011-f6e8-401d-b235-a1891ff3d58e" providerId="ADAL" clId="{4B2088D8-35DD-401B-A1EB-0052EAB8C9B8}" dt="2025-05-09T17:07:42.974" v="1072" actId="27614"/>
          <ac:picMkLst>
            <pc:docMk/>
            <pc:sldMk cId="1379877970" sldId="826"/>
            <ac:picMk id="6" creationId="{14A709C9-951D-398E-A139-93126D348C91}"/>
          </ac:picMkLst>
        </pc:picChg>
      </pc:sldChg>
      <pc:sldChg chg="del">
        <pc:chgData name="Pastor Zach Dudenhofer" userId="c4a63011-f6e8-401d-b235-a1891ff3d58e" providerId="ADAL" clId="{4B2088D8-35DD-401B-A1EB-0052EAB8C9B8}" dt="2025-05-09T16:38:03.619" v="193" actId="47"/>
        <pc:sldMkLst>
          <pc:docMk/>
          <pc:sldMk cId="938469899" sldId="854"/>
        </pc:sldMkLst>
      </pc:sldChg>
      <pc:sldChg chg="del">
        <pc:chgData name="Pastor Zach Dudenhofer" userId="c4a63011-f6e8-401d-b235-a1891ff3d58e" providerId="ADAL" clId="{4B2088D8-35DD-401B-A1EB-0052EAB8C9B8}" dt="2025-05-09T16:38:03.619" v="193" actId="47"/>
        <pc:sldMkLst>
          <pc:docMk/>
          <pc:sldMk cId="3558159125" sldId="855"/>
        </pc:sldMkLst>
      </pc:sldChg>
      <pc:sldChg chg="del">
        <pc:chgData name="Pastor Zach Dudenhofer" userId="c4a63011-f6e8-401d-b235-a1891ff3d58e" providerId="ADAL" clId="{4B2088D8-35DD-401B-A1EB-0052EAB8C9B8}" dt="2025-05-09T16:38:03.619" v="193" actId="47"/>
        <pc:sldMkLst>
          <pc:docMk/>
          <pc:sldMk cId="1408334601" sldId="856"/>
        </pc:sldMkLst>
      </pc:sldChg>
      <pc:sldChg chg="del">
        <pc:chgData name="Pastor Zach Dudenhofer" userId="c4a63011-f6e8-401d-b235-a1891ff3d58e" providerId="ADAL" clId="{4B2088D8-35DD-401B-A1EB-0052EAB8C9B8}" dt="2025-05-09T16:38:03.619" v="193" actId="47"/>
        <pc:sldMkLst>
          <pc:docMk/>
          <pc:sldMk cId="4163270651" sldId="857"/>
        </pc:sldMkLst>
      </pc:sldChg>
      <pc:sldChg chg="del">
        <pc:chgData name="Pastor Zach Dudenhofer" userId="c4a63011-f6e8-401d-b235-a1891ff3d58e" providerId="ADAL" clId="{4B2088D8-35DD-401B-A1EB-0052EAB8C9B8}" dt="2025-05-09T17:06:16.226" v="1066" actId="47"/>
        <pc:sldMkLst>
          <pc:docMk/>
          <pc:sldMk cId="1845386561" sldId="858"/>
        </pc:sldMkLst>
      </pc:sldChg>
      <pc:sldChg chg="del">
        <pc:chgData name="Pastor Zach Dudenhofer" userId="c4a63011-f6e8-401d-b235-a1891ff3d58e" providerId="ADAL" clId="{4B2088D8-35DD-401B-A1EB-0052EAB8C9B8}" dt="2025-05-09T17:06:16.226" v="1066" actId="47"/>
        <pc:sldMkLst>
          <pc:docMk/>
          <pc:sldMk cId="50109490" sldId="859"/>
        </pc:sldMkLst>
      </pc:sldChg>
      <pc:sldChg chg="del">
        <pc:chgData name="Pastor Zach Dudenhofer" userId="c4a63011-f6e8-401d-b235-a1891ff3d58e" providerId="ADAL" clId="{4B2088D8-35DD-401B-A1EB-0052EAB8C9B8}" dt="2025-05-09T17:06:16.226" v="1066" actId="47"/>
        <pc:sldMkLst>
          <pc:docMk/>
          <pc:sldMk cId="1088415922" sldId="860"/>
        </pc:sldMkLst>
      </pc:sldChg>
      <pc:sldChg chg="del">
        <pc:chgData name="Pastor Zach Dudenhofer" userId="c4a63011-f6e8-401d-b235-a1891ff3d58e" providerId="ADAL" clId="{4B2088D8-35DD-401B-A1EB-0052EAB8C9B8}" dt="2025-05-09T17:06:16.226" v="1066" actId="47"/>
        <pc:sldMkLst>
          <pc:docMk/>
          <pc:sldMk cId="1681594092" sldId="861"/>
        </pc:sldMkLst>
      </pc:sldChg>
      <pc:sldChg chg="del">
        <pc:chgData name="Pastor Zach Dudenhofer" userId="c4a63011-f6e8-401d-b235-a1891ff3d58e" providerId="ADAL" clId="{4B2088D8-35DD-401B-A1EB-0052EAB8C9B8}" dt="2025-05-09T17:06:16.226" v="1066" actId="47"/>
        <pc:sldMkLst>
          <pc:docMk/>
          <pc:sldMk cId="762785404" sldId="862"/>
        </pc:sldMkLst>
      </pc:sldChg>
      <pc:sldChg chg="del">
        <pc:chgData name="Pastor Zach Dudenhofer" userId="c4a63011-f6e8-401d-b235-a1891ff3d58e" providerId="ADAL" clId="{4B2088D8-35DD-401B-A1EB-0052EAB8C9B8}" dt="2025-05-09T17:06:16.226" v="1066" actId="47"/>
        <pc:sldMkLst>
          <pc:docMk/>
          <pc:sldMk cId="4022263412" sldId="863"/>
        </pc:sldMkLst>
      </pc:sldChg>
      <pc:sldChg chg="delSp add setBg delDesignElem">
        <pc:chgData name="Pastor Zach Dudenhofer" userId="c4a63011-f6e8-401d-b235-a1891ff3d58e" providerId="ADAL" clId="{4B2088D8-35DD-401B-A1EB-0052EAB8C9B8}" dt="2025-05-09T16:39:34.362" v="218"/>
        <pc:sldMkLst>
          <pc:docMk/>
          <pc:sldMk cId="3629570381" sldId="864"/>
        </pc:sldMkLst>
        <pc:spChg chg="del">
          <ac:chgData name="Pastor Zach Dudenhofer" userId="c4a63011-f6e8-401d-b235-a1891ff3d58e" providerId="ADAL" clId="{4B2088D8-35DD-401B-A1EB-0052EAB8C9B8}" dt="2025-05-09T16:39:34.362" v="218"/>
          <ac:spMkLst>
            <pc:docMk/>
            <pc:sldMk cId="3629570381" sldId="864"/>
            <ac:spMk id="29" creationId="{42A4FC2C-047E-45A5-965D-8E1E3BF09BC6}"/>
          </ac:spMkLst>
        </pc:spChg>
      </pc:sldChg>
      <pc:sldChg chg="addSp modSp add mod">
        <pc:chgData name="Pastor Zach Dudenhofer" userId="c4a63011-f6e8-401d-b235-a1891ff3d58e" providerId="ADAL" clId="{4B2088D8-35DD-401B-A1EB-0052EAB8C9B8}" dt="2025-05-09T16:41:29.499" v="272" actId="20577"/>
        <pc:sldMkLst>
          <pc:docMk/>
          <pc:sldMk cId="185652198" sldId="865"/>
        </pc:sldMkLst>
        <pc:spChg chg="mod">
          <ac:chgData name="Pastor Zach Dudenhofer" userId="c4a63011-f6e8-401d-b235-a1891ff3d58e" providerId="ADAL" clId="{4B2088D8-35DD-401B-A1EB-0052EAB8C9B8}" dt="2025-05-09T16:40:19.845" v="253" actId="113"/>
          <ac:spMkLst>
            <pc:docMk/>
            <pc:sldMk cId="185652198" sldId="865"/>
            <ac:spMk id="2" creationId="{9725AC5F-A538-3B8D-AB2A-8E2086C93F5D}"/>
          </ac:spMkLst>
        </pc:spChg>
        <pc:spChg chg="mod">
          <ac:chgData name="Pastor Zach Dudenhofer" userId="c4a63011-f6e8-401d-b235-a1891ff3d58e" providerId="ADAL" clId="{4B2088D8-35DD-401B-A1EB-0052EAB8C9B8}" dt="2025-05-09T16:40:28.503" v="254" actId="207"/>
          <ac:spMkLst>
            <pc:docMk/>
            <pc:sldMk cId="185652198" sldId="865"/>
            <ac:spMk id="3" creationId="{E0C6A70B-0872-8155-CCE0-3F2601365044}"/>
          </ac:spMkLst>
        </pc:spChg>
        <pc:spChg chg="add mod">
          <ac:chgData name="Pastor Zach Dudenhofer" userId="c4a63011-f6e8-401d-b235-a1891ff3d58e" providerId="ADAL" clId="{4B2088D8-35DD-401B-A1EB-0052EAB8C9B8}" dt="2025-05-09T16:41:29.499" v="272" actId="20577"/>
          <ac:spMkLst>
            <pc:docMk/>
            <pc:sldMk cId="185652198" sldId="865"/>
            <ac:spMk id="4" creationId="{5A646BFD-EE3C-4BEC-DF2C-A07ACE212475}"/>
          </ac:spMkLst>
        </pc:spChg>
        <pc:cxnChg chg="add mod">
          <ac:chgData name="Pastor Zach Dudenhofer" userId="c4a63011-f6e8-401d-b235-a1891ff3d58e" providerId="ADAL" clId="{4B2088D8-35DD-401B-A1EB-0052EAB8C9B8}" dt="2025-05-09T16:41:10.205" v="266" actId="208"/>
          <ac:cxnSpMkLst>
            <pc:docMk/>
            <pc:sldMk cId="185652198" sldId="865"/>
            <ac:cxnSpMk id="5" creationId="{6E41AF81-5D77-B187-EA75-626BBAF226EB}"/>
          </ac:cxnSpMkLst>
        </pc:cxnChg>
      </pc:sldChg>
      <pc:sldChg chg="modSp add mod">
        <pc:chgData name="Pastor Zach Dudenhofer" userId="c4a63011-f6e8-401d-b235-a1891ff3d58e" providerId="ADAL" clId="{4B2088D8-35DD-401B-A1EB-0052EAB8C9B8}" dt="2025-05-09T16:41:49.737" v="275" actId="115"/>
        <pc:sldMkLst>
          <pc:docMk/>
          <pc:sldMk cId="2297731426" sldId="866"/>
        </pc:sldMkLst>
        <pc:spChg chg="mod">
          <ac:chgData name="Pastor Zach Dudenhofer" userId="c4a63011-f6e8-401d-b235-a1891ff3d58e" providerId="ADAL" clId="{4B2088D8-35DD-401B-A1EB-0052EAB8C9B8}" dt="2025-05-09T16:41:49.737" v="275" actId="115"/>
          <ac:spMkLst>
            <pc:docMk/>
            <pc:sldMk cId="2297731426" sldId="866"/>
            <ac:spMk id="3" creationId="{E0C6A70B-0872-8155-CCE0-3F2601365044}"/>
          </ac:spMkLst>
        </pc:spChg>
      </pc:sldChg>
      <pc:sldChg chg="addSp modSp add mod">
        <pc:chgData name="Pastor Zach Dudenhofer" userId="c4a63011-f6e8-401d-b235-a1891ff3d58e" providerId="ADAL" clId="{4B2088D8-35DD-401B-A1EB-0052EAB8C9B8}" dt="2025-05-09T16:50:35.052" v="424" actId="403"/>
        <pc:sldMkLst>
          <pc:docMk/>
          <pc:sldMk cId="1843144300" sldId="867"/>
        </pc:sldMkLst>
        <pc:spChg chg="add mod">
          <ac:chgData name="Pastor Zach Dudenhofer" userId="c4a63011-f6e8-401d-b235-a1891ff3d58e" providerId="ADAL" clId="{4B2088D8-35DD-401B-A1EB-0052EAB8C9B8}" dt="2025-05-09T16:50:35.052" v="424" actId="403"/>
          <ac:spMkLst>
            <pc:docMk/>
            <pc:sldMk cId="1843144300" sldId="867"/>
            <ac:spMk id="6" creationId="{2498CEA1-1218-786E-FA7B-5F962B8B5F55}"/>
          </ac:spMkLst>
        </pc:spChg>
      </pc:sldChg>
      <pc:sldChg chg="modSp add mod">
        <pc:chgData name="Pastor Zach Dudenhofer" userId="c4a63011-f6e8-401d-b235-a1891ff3d58e" providerId="ADAL" clId="{4B2088D8-35DD-401B-A1EB-0052EAB8C9B8}" dt="2025-05-09T16:50:28.947" v="422" actId="403"/>
        <pc:sldMkLst>
          <pc:docMk/>
          <pc:sldMk cId="1702649209" sldId="868"/>
        </pc:sldMkLst>
        <pc:spChg chg="mod">
          <ac:chgData name="Pastor Zach Dudenhofer" userId="c4a63011-f6e8-401d-b235-a1891ff3d58e" providerId="ADAL" clId="{4B2088D8-35DD-401B-A1EB-0052EAB8C9B8}" dt="2025-05-09T16:50:28.947" v="422" actId="403"/>
          <ac:spMkLst>
            <pc:docMk/>
            <pc:sldMk cId="1702649209" sldId="868"/>
            <ac:spMk id="6" creationId="{2498CEA1-1218-786E-FA7B-5F962B8B5F55}"/>
          </ac:spMkLst>
        </pc:spChg>
      </pc:sldChg>
      <pc:sldChg chg="modSp add mod">
        <pc:chgData name="Pastor Zach Dudenhofer" userId="c4a63011-f6e8-401d-b235-a1891ff3d58e" providerId="ADAL" clId="{4B2088D8-35DD-401B-A1EB-0052EAB8C9B8}" dt="2025-05-09T16:50:21.283" v="420" actId="403"/>
        <pc:sldMkLst>
          <pc:docMk/>
          <pc:sldMk cId="1317262824" sldId="869"/>
        </pc:sldMkLst>
        <pc:spChg chg="mod">
          <ac:chgData name="Pastor Zach Dudenhofer" userId="c4a63011-f6e8-401d-b235-a1891ff3d58e" providerId="ADAL" clId="{4B2088D8-35DD-401B-A1EB-0052EAB8C9B8}" dt="2025-05-09T16:50:21.283" v="420" actId="403"/>
          <ac:spMkLst>
            <pc:docMk/>
            <pc:sldMk cId="1317262824" sldId="869"/>
            <ac:spMk id="6" creationId="{2498CEA1-1218-786E-FA7B-5F962B8B5F55}"/>
          </ac:spMkLst>
        </pc:spChg>
      </pc:sldChg>
      <pc:sldChg chg="addSp delSp modSp add mod">
        <pc:chgData name="Pastor Zach Dudenhofer" userId="c4a63011-f6e8-401d-b235-a1891ff3d58e" providerId="ADAL" clId="{4B2088D8-35DD-401B-A1EB-0052EAB8C9B8}" dt="2025-05-09T16:58:34.709" v="741" actId="20577"/>
        <pc:sldMkLst>
          <pc:docMk/>
          <pc:sldMk cId="1223827869" sldId="870"/>
        </pc:sldMkLst>
        <pc:spChg chg="mod">
          <ac:chgData name="Pastor Zach Dudenhofer" userId="c4a63011-f6e8-401d-b235-a1891ff3d58e" providerId="ADAL" clId="{4B2088D8-35DD-401B-A1EB-0052EAB8C9B8}" dt="2025-05-09T16:58:34.709" v="741" actId="20577"/>
          <ac:spMkLst>
            <pc:docMk/>
            <pc:sldMk cId="1223827869" sldId="870"/>
            <ac:spMk id="6" creationId="{2498CEA1-1218-786E-FA7B-5F962B8B5F55}"/>
          </ac:spMkLst>
        </pc:spChg>
        <pc:spChg chg="add del mod">
          <ac:chgData name="Pastor Zach Dudenhofer" userId="c4a63011-f6e8-401d-b235-a1891ff3d58e" providerId="ADAL" clId="{4B2088D8-35DD-401B-A1EB-0052EAB8C9B8}" dt="2025-05-09T16:50:05.385" v="416" actId="478"/>
          <ac:spMkLst>
            <pc:docMk/>
            <pc:sldMk cId="1223827869" sldId="870"/>
            <ac:spMk id="7" creationId="{079AA9CE-5D38-FFD4-9330-179A24178A2D}"/>
          </ac:spMkLst>
        </pc:spChg>
        <pc:cxnChg chg="add del mod">
          <ac:chgData name="Pastor Zach Dudenhofer" userId="c4a63011-f6e8-401d-b235-a1891ff3d58e" providerId="ADAL" clId="{4B2088D8-35DD-401B-A1EB-0052EAB8C9B8}" dt="2025-05-09T16:50:06.285" v="417" actId="478"/>
          <ac:cxnSpMkLst>
            <pc:docMk/>
            <pc:sldMk cId="1223827869" sldId="870"/>
            <ac:cxnSpMk id="8" creationId="{70573E78-E49A-5407-4116-765A4DF579CB}"/>
          </ac:cxnSpMkLst>
        </pc:cxnChg>
      </pc:sldChg>
      <pc:sldChg chg="modSp add mod">
        <pc:chgData name="Pastor Zach Dudenhofer" userId="c4a63011-f6e8-401d-b235-a1891ff3d58e" providerId="ADAL" clId="{4B2088D8-35DD-401B-A1EB-0052EAB8C9B8}" dt="2025-05-09T16:59:21.872" v="757" actId="20577"/>
        <pc:sldMkLst>
          <pc:docMk/>
          <pc:sldMk cId="3991869591" sldId="871"/>
        </pc:sldMkLst>
        <pc:spChg chg="mod">
          <ac:chgData name="Pastor Zach Dudenhofer" userId="c4a63011-f6e8-401d-b235-a1891ff3d58e" providerId="ADAL" clId="{4B2088D8-35DD-401B-A1EB-0052EAB8C9B8}" dt="2025-05-09T16:59:21.872" v="757" actId="20577"/>
          <ac:spMkLst>
            <pc:docMk/>
            <pc:sldMk cId="3991869591" sldId="871"/>
            <ac:spMk id="6" creationId="{2498CEA1-1218-786E-FA7B-5F962B8B5F55}"/>
          </ac:spMkLst>
        </pc:spChg>
      </pc:sldChg>
      <pc:sldChg chg="add">
        <pc:chgData name="Pastor Zach Dudenhofer" userId="c4a63011-f6e8-401d-b235-a1891ff3d58e" providerId="ADAL" clId="{4B2088D8-35DD-401B-A1EB-0052EAB8C9B8}" dt="2025-05-09T16:58:32.562" v="740" actId="2890"/>
        <pc:sldMkLst>
          <pc:docMk/>
          <pc:sldMk cId="3033282638" sldId="872"/>
        </pc:sldMkLst>
      </pc:sldChg>
      <pc:sldChg chg="modSp add mod">
        <pc:chgData name="Pastor Zach Dudenhofer" userId="c4a63011-f6e8-401d-b235-a1891ff3d58e" providerId="ADAL" clId="{4B2088D8-35DD-401B-A1EB-0052EAB8C9B8}" dt="2025-05-09T16:59:35.910" v="759" actId="20577"/>
        <pc:sldMkLst>
          <pc:docMk/>
          <pc:sldMk cId="1004340147" sldId="873"/>
        </pc:sldMkLst>
        <pc:spChg chg="mod">
          <ac:chgData name="Pastor Zach Dudenhofer" userId="c4a63011-f6e8-401d-b235-a1891ff3d58e" providerId="ADAL" clId="{4B2088D8-35DD-401B-A1EB-0052EAB8C9B8}" dt="2025-05-09T16:59:35.910" v="759" actId="20577"/>
          <ac:spMkLst>
            <pc:docMk/>
            <pc:sldMk cId="1004340147" sldId="873"/>
            <ac:spMk id="6" creationId="{2498CEA1-1218-786E-FA7B-5F962B8B5F55}"/>
          </ac:spMkLst>
        </pc:spChg>
      </pc:sldChg>
      <pc:sldChg chg="add">
        <pc:chgData name="Pastor Zach Dudenhofer" userId="c4a63011-f6e8-401d-b235-a1891ff3d58e" providerId="ADAL" clId="{4B2088D8-35DD-401B-A1EB-0052EAB8C9B8}" dt="2025-05-09T16:59:32.588" v="758" actId="2890"/>
        <pc:sldMkLst>
          <pc:docMk/>
          <pc:sldMk cId="1996777874" sldId="874"/>
        </pc:sldMkLst>
      </pc:sldChg>
      <pc:sldChg chg="modSp add mod">
        <pc:chgData name="Pastor Zach Dudenhofer" userId="c4a63011-f6e8-401d-b235-a1891ff3d58e" providerId="ADAL" clId="{4B2088D8-35DD-401B-A1EB-0052EAB8C9B8}" dt="2025-05-09T17:02:47.295" v="917" actId="20577"/>
        <pc:sldMkLst>
          <pc:docMk/>
          <pc:sldMk cId="2859089733" sldId="875"/>
        </pc:sldMkLst>
        <pc:spChg chg="mod">
          <ac:chgData name="Pastor Zach Dudenhofer" userId="c4a63011-f6e8-401d-b235-a1891ff3d58e" providerId="ADAL" clId="{4B2088D8-35DD-401B-A1EB-0052EAB8C9B8}" dt="2025-05-09T17:01:59.860" v="872" actId="14100"/>
          <ac:spMkLst>
            <pc:docMk/>
            <pc:sldMk cId="2859089733" sldId="875"/>
            <ac:spMk id="3" creationId="{E0C6A70B-0872-8155-CCE0-3F2601365044}"/>
          </ac:spMkLst>
        </pc:spChg>
        <pc:spChg chg="mod">
          <ac:chgData name="Pastor Zach Dudenhofer" userId="c4a63011-f6e8-401d-b235-a1891ff3d58e" providerId="ADAL" clId="{4B2088D8-35DD-401B-A1EB-0052EAB8C9B8}" dt="2025-05-09T17:02:47.295" v="917" actId="20577"/>
          <ac:spMkLst>
            <pc:docMk/>
            <pc:sldMk cId="2859089733" sldId="875"/>
            <ac:spMk id="4" creationId="{5A646BFD-EE3C-4BEC-DF2C-A07ACE212475}"/>
          </ac:spMkLst>
        </pc:spChg>
        <pc:cxnChg chg="mod">
          <ac:chgData name="Pastor Zach Dudenhofer" userId="c4a63011-f6e8-401d-b235-a1891ff3d58e" providerId="ADAL" clId="{4B2088D8-35DD-401B-A1EB-0052EAB8C9B8}" dt="2025-05-09T17:02:21.172" v="900" actId="1036"/>
          <ac:cxnSpMkLst>
            <pc:docMk/>
            <pc:sldMk cId="2859089733" sldId="875"/>
            <ac:cxnSpMk id="5" creationId="{6E41AF81-5D77-B187-EA75-626BBAF226EB}"/>
          </ac:cxnSpMkLst>
        </pc:cxnChg>
      </pc:sldChg>
      <pc:sldChg chg="modSp add mod">
        <pc:chgData name="Pastor Zach Dudenhofer" userId="c4a63011-f6e8-401d-b235-a1891ff3d58e" providerId="ADAL" clId="{4B2088D8-35DD-401B-A1EB-0052EAB8C9B8}" dt="2025-05-09T17:04:53.500" v="1048" actId="20577"/>
        <pc:sldMkLst>
          <pc:docMk/>
          <pc:sldMk cId="3719622842" sldId="876"/>
        </pc:sldMkLst>
        <pc:spChg chg="mod">
          <ac:chgData name="Pastor Zach Dudenhofer" userId="c4a63011-f6e8-401d-b235-a1891ff3d58e" providerId="ADAL" clId="{4B2088D8-35DD-401B-A1EB-0052EAB8C9B8}" dt="2025-05-09T17:03:02.778" v="922" actId="115"/>
          <ac:spMkLst>
            <pc:docMk/>
            <pc:sldMk cId="3719622842" sldId="876"/>
            <ac:spMk id="3" creationId="{E0C6A70B-0872-8155-CCE0-3F2601365044}"/>
          </ac:spMkLst>
        </pc:spChg>
        <pc:spChg chg="mod">
          <ac:chgData name="Pastor Zach Dudenhofer" userId="c4a63011-f6e8-401d-b235-a1891ff3d58e" providerId="ADAL" clId="{4B2088D8-35DD-401B-A1EB-0052EAB8C9B8}" dt="2025-05-09T17:04:53.500" v="1048" actId="20577"/>
          <ac:spMkLst>
            <pc:docMk/>
            <pc:sldMk cId="3719622842" sldId="876"/>
            <ac:spMk id="4" creationId="{5A646BFD-EE3C-4BEC-DF2C-A07ACE212475}"/>
          </ac:spMkLst>
        </pc:spChg>
      </pc:sldChg>
      <pc:sldChg chg="addSp delSp modSp add mod">
        <pc:chgData name="Pastor Zach Dudenhofer" userId="c4a63011-f6e8-401d-b235-a1891ff3d58e" providerId="ADAL" clId="{4B2088D8-35DD-401B-A1EB-0052EAB8C9B8}" dt="2025-05-09T17:05:53.463" v="1065" actId="20577"/>
        <pc:sldMkLst>
          <pc:docMk/>
          <pc:sldMk cId="3537498149" sldId="877"/>
        </pc:sldMkLst>
        <pc:spChg chg="mod">
          <ac:chgData name="Pastor Zach Dudenhofer" userId="c4a63011-f6e8-401d-b235-a1891ff3d58e" providerId="ADAL" clId="{4B2088D8-35DD-401B-A1EB-0052EAB8C9B8}" dt="2025-05-09T17:05:37.985" v="1053" actId="115"/>
          <ac:spMkLst>
            <pc:docMk/>
            <pc:sldMk cId="3537498149" sldId="877"/>
            <ac:spMk id="3" creationId="{E0C6A70B-0872-8155-CCE0-3F2601365044}"/>
          </ac:spMkLst>
        </pc:spChg>
        <pc:spChg chg="del">
          <ac:chgData name="Pastor Zach Dudenhofer" userId="c4a63011-f6e8-401d-b235-a1891ff3d58e" providerId="ADAL" clId="{4B2088D8-35DD-401B-A1EB-0052EAB8C9B8}" dt="2025-05-09T17:05:42.505" v="1054" actId="478"/>
          <ac:spMkLst>
            <pc:docMk/>
            <pc:sldMk cId="3537498149" sldId="877"/>
            <ac:spMk id="4" creationId="{5A646BFD-EE3C-4BEC-DF2C-A07ACE212475}"/>
          </ac:spMkLst>
        </pc:spChg>
        <pc:spChg chg="add mod">
          <ac:chgData name="Pastor Zach Dudenhofer" userId="c4a63011-f6e8-401d-b235-a1891ff3d58e" providerId="ADAL" clId="{4B2088D8-35DD-401B-A1EB-0052EAB8C9B8}" dt="2025-05-09T17:05:53.463" v="1065" actId="20577"/>
          <ac:spMkLst>
            <pc:docMk/>
            <pc:sldMk cId="3537498149" sldId="877"/>
            <ac:spMk id="6" creationId="{7F21F4AC-831D-EE30-B1EE-47F0A1B6B82E}"/>
          </ac:spMkLst>
        </pc:spChg>
        <pc:cxnChg chg="del">
          <ac:chgData name="Pastor Zach Dudenhofer" userId="c4a63011-f6e8-401d-b235-a1891ff3d58e" providerId="ADAL" clId="{4B2088D8-35DD-401B-A1EB-0052EAB8C9B8}" dt="2025-05-09T17:05:42.505" v="1054" actId="478"/>
          <ac:cxnSpMkLst>
            <pc:docMk/>
            <pc:sldMk cId="3537498149" sldId="877"/>
            <ac:cxnSpMk id="5" creationId="{6E41AF81-5D77-B187-EA75-626BBAF226EB}"/>
          </ac:cxnSpMkLst>
        </pc:cxnChg>
        <pc:cxnChg chg="add mod">
          <ac:chgData name="Pastor Zach Dudenhofer" userId="c4a63011-f6e8-401d-b235-a1891ff3d58e" providerId="ADAL" clId="{4B2088D8-35DD-401B-A1EB-0052EAB8C9B8}" dt="2025-05-09T17:05:48.833" v="1055"/>
          <ac:cxnSpMkLst>
            <pc:docMk/>
            <pc:sldMk cId="3537498149" sldId="877"/>
            <ac:cxnSpMk id="7" creationId="{CE28D481-A0DE-35E5-F445-7B4D6EB8049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371B8-CE04-45BC-8FAE-A922557EFA15}"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6E03-F619-4B85-9D7F-20CFA7F6ABDB}" type="slidenum">
              <a:rPr lang="en-US" smtClean="0"/>
              <a:t>‹#›</a:t>
            </a:fld>
            <a:endParaRPr lang="en-US"/>
          </a:p>
        </p:txBody>
      </p:sp>
    </p:spTree>
    <p:extLst>
      <p:ext uri="{BB962C8B-B14F-4D97-AF65-F5344CB8AC3E}">
        <p14:creationId xmlns:p14="http://schemas.microsoft.com/office/powerpoint/2010/main" val="306815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8E05-DD43-04D3-110A-ACF234226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54EE6D-35DB-A62A-138E-61FA0297E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F032D-95C1-D196-034E-29A5EAF86605}"/>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5" name="Footer Placeholder 4">
            <a:extLst>
              <a:ext uri="{FF2B5EF4-FFF2-40B4-BE49-F238E27FC236}">
                <a16:creationId xmlns:a16="http://schemas.microsoft.com/office/drawing/2014/main" id="{D66737EE-22BD-3025-C2EA-FBD7285F5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4A155-EED5-DA13-D146-21ACA8247A5B}"/>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79939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6ACE-17AE-CD48-FE48-76238A841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360A47-8585-8C53-A66C-96AF6E9D5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2656B-2C78-8421-0F16-C6C0F24EDB3C}"/>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5" name="Footer Placeholder 4">
            <a:extLst>
              <a:ext uri="{FF2B5EF4-FFF2-40B4-BE49-F238E27FC236}">
                <a16:creationId xmlns:a16="http://schemas.microsoft.com/office/drawing/2014/main" id="{DD480D2D-78B5-9E3E-9076-F0DE39EEE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15F5C-6AA6-14CD-A30A-501000514864}"/>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175787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7D2AD-1A0D-9776-221F-ED85EA5AA6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E8082-4DA9-4F6E-6464-BAE061FB7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4EB88-8BD7-7266-E0EB-75A06723DEAB}"/>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5" name="Footer Placeholder 4">
            <a:extLst>
              <a:ext uri="{FF2B5EF4-FFF2-40B4-BE49-F238E27FC236}">
                <a16:creationId xmlns:a16="http://schemas.microsoft.com/office/drawing/2014/main" id="{074453E2-72B9-E1BC-A2B5-C0B718313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0CA7A-F3BC-96D7-31F9-719DB97FD313}"/>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243695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93AE-EFD4-BE8E-FE48-C53B5922A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50ED3-566C-7492-D1BF-FD497930AD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9AC74-139B-AEF7-F033-EBBC197FF628}"/>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5" name="Footer Placeholder 4">
            <a:extLst>
              <a:ext uri="{FF2B5EF4-FFF2-40B4-BE49-F238E27FC236}">
                <a16:creationId xmlns:a16="http://schemas.microsoft.com/office/drawing/2014/main" id="{D0335D57-A230-79FD-E30D-0FF834996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DA7A0-948A-C9A1-61C2-42781815BD83}"/>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10859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4175-6943-87CE-D032-E41EE2710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E3F048-416F-5373-5F69-E75E58E4A0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FC0B1-22EA-51A8-EAE8-1195A16FA3F0}"/>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5" name="Footer Placeholder 4">
            <a:extLst>
              <a:ext uri="{FF2B5EF4-FFF2-40B4-BE49-F238E27FC236}">
                <a16:creationId xmlns:a16="http://schemas.microsoft.com/office/drawing/2014/main" id="{E21E779D-264A-2F26-4A37-BEDA8726C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56AF3-3578-2F78-9702-5D5A84F6BB79}"/>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27300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E8D4-90B5-E517-C157-8BF13F244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4FA2E-62D0-3DC5-7783-DB547387B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942BFB-C52B-90DC-6755-9A78AA66E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E8795-E334-F27E-53C4-9C6B3042CDAE}"/>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6" name="Footer Placeholder 5">
            <a:extLst>
              <a:ext uri="{FF2B5EF4-FFF2-40B4-BE49-F238E27FC236}">
                <a16:creationId xmlns:a16="http://schemas.microsoft.com/office/drawing/2014/main" id="{42507D83-AC84-DC18-1E9E-B2D617D32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B0AC7-E774-D8E5-A0D5-19717FCD3506}"/>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43268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7251-A086-DDF2-3EA7-821152BBBE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E069A5-F9E0-6D64-D59F-05CDE71F4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BD5BC-5A33-4AA8-BDFF-F46CA4309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61066-521A-776D-06C8-63639055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2244F-5B42-D129-71D7-FEFAAA0CC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E22642-4A8C-166E-7D96-602ED420C130}"/>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8" name="Footer Placeholder 7">
            <a:extLst>
              <a:ext uri="{FF2B5EF4-FFF2-40B4-BE49-F238E27FC236}">
                <a16:creationId xmlns:a16="http://schemas.microsoft.com/office/drawing/2014/main" id="{A20AA03A-7FBF-B002-603D-9FDE18E05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3279E-4831-5A06-A5F6-71DA74AA918A}"/>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68059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063F-617B-F1E3-E9D3-631B17C742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E6F38-3DF2-B4F7-76B8-977558304484}"/>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4" name="Footer Placeholder 3">
            <a:extLst>
              <a:ext uri="{FF2B5EF4-FFF2-40B4-BE49-F238E27FC236}">
                <a16:creationId xmlns:a16="http://schemas.microsoft.com/office/drawing/2014/main" id="{934CA56D-78FB-8904-35BB-A55699668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BB11B-43FF-BF9E-2B8C-D3A208D18001}"/>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55735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711E3-151B-F888-B11D-5BAA62406C16}"/>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3" name="Footer Placeholder 2">
            <a:extLst>
              <a:ext uri="{FF2B5EF4-FFF2-40B4-BE49-F238E27FC236}">
                <a16:creationId xmlns:a16="http://schemas.microsoft.com/office/drawing/2014/main" id="{E9B6032B-044F-4A5F-B309-2D1D43151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51B37E-68CD-9651-5660-472528B47C41}"/>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07543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6B00-9130-49E0-1750-8CBEE9150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3A996-E9E9-FDBF-641B-171047A58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D35B6-4824-BF1B-2482-E1A9E44DD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254B9-56C4-9692-A414-76AB6FF646AF}"/>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6" name="Footer Placeholder 5">
            <a:extLst>
              <a:ext uri="{FF2B5EF4-FFF2-40B4-BE49-F238E27FC236}">
                <a16:creationId xmlns:a16="http://schemas.microsoft.com/office/drawing/2014/main" id="{5F1175EE-7B41-60DB-7CD1-F49DE65B4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80182-9CB8-37ED-D08B-6802F22B3672}"/>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4721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D306-E0C5-E703-FCE0-AD7F82BC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FD9D21-C66C-3BBE-8798-605190B67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0CE5E9-3D6D-0AFA-18F5-2D0CEDB04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A702F-DA8E-3D1C-52A0-FC5AA9DFB395}"/>
              </a:ext>
            </a:extLst>
          </p:cNvPr>
          <p:cNvSpPr>
            <a:spLocks noGrp="1"/>
          </p:cNvSpPr>
          <p:nvPr>
            <p:ph type="dt" sz="half" idx="10"/>
          </p:nvPr>
        </p:nvSpPr>
        <p:spPr/>
        <p:txBody>
          <a:bodyPr/>
          <a:lstStyle/>
          <a:p>
            <a:fld id="{C0EC61EC-1BE0-405C-9A18-5FCBE0C045EC}" type="datetimeFigureOut">
              <a:rPr lang="en-US" smtClean="0"/>
              <a:t>7/3/2025</a:t>
            </a:fld>
            <a:endParaRPr lang="en-US"/>
          </a:p>
        </p:txBody>
      </p:sp>
      <p:sp>
        <p:nvSpPr>
          <p:cNvPr id="6" name="Footer Placeholder 5">
            <a:extLst>
              <a:ext uri="{FF2B5EF4-FFF2-40B4-BE49-F238E27FC236}">
                <a16:creationId xmlns:a16="http://schemas.microsoft.com/office/drawing/2014/main" id="{7A93E5CE-EEA7-C023-4A9A-ED331D86E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18BA3-BE44-E2E5-554F-F9000A2CF8FC}"/>
              </a:ext>
            </a:extLst>
          </p:cNvPr>
          <p:cNvSpPr>
            <a:spLocks noGrp="1"/>
          </p:cNvSpPr>
          <p:nvPr>
            <p:ph type="sldNum" sz="quarter" idx="12"/>
          </p:nvPr>
        </p:nvSpPr>
        <p:spPr/>
        <p:txBody>
          <a:bodyPr/>
          <a:lstStyle/>
          <a:p>
            <a:fld id="{4C34DC9D-FA9A-406A-A010-956A57CAAFBF}" type="slidenum">
              <a:rPr lang="en-US" smtClean="0"/>
              <a:t>‹#›</a:t>
            </a:fld>
            <a:endParaRPr lang="en-US"/>
          </a:p>
        </p:txBody>
      </p:sp>
    </p:spTree>
    <p:extLst>
      <p:ext uri="{BB962C8B-B14F-4D97-AF65-F5344CB8AC3E}">
        <p14:creationId xmlns:p14="http://schemas.microsoft.com/office/powerpoint/2010/main" val="34652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5BC91-04DD-DB5F-A56B-77621F141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2B96F1-8DD1-0D5A-6A96-1C4C29E53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8946-EB6E-04DF-2954-DF41FA682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EC61EC-1BE0-405C-9A18-5FCBE0C045EC}" type="datetimeFigureOut">
              <a:rPr lang="en-US" smtClean="0"/>
              <a:t>7/3/2025</a:t>
            </a:fld>
            <a:endParaRPr lang="en-US"/>
          </a:p>
        </p:txBody>
      </p:sp>
      <p:sp>
        <p:nvSpPr>
          <p:cNvPr id="5" name="Footer Placeholder 4">
            <a:extLst>
              <a:ext uri="{FF2B5EF4-FFF2-40B4-BE49-F238E27FC236}">
                <a16:creationId xmlns:a16="http://schemas.microsoft.com/office/drawing/2014/main" id="{61839A2D-2121-08DC-485D-42BA079A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6082BA-CD8F-AE8B-D294-0F7CB3CB4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34DC9D-FA9A-406A-A010-956A57CAAFBF}" type="slidenum">
              <a:rPr lang="en-US" smtClean="0"/>
              <a:t>‹#›</a:t>
            </a:fld>
            <a:endParaRPr lang="en-US"/>
          </a:p>
        </p:txBody>
      </p:sp>
    </p:spTree>
    <p:extLst>
      <p:ext uri="{BB962C8B-B14F-4D97-AF65-F5344CB8AC3E}">
        <p14:creationId xmlns:p14="http://schemas.microsoft.com/office/powerpoint/2010/main" val="63790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chair in a room&#10;&#10;Description automatically generated">
            <a:extLst>
              <a:ext uri="{FF2B5EF4-FFF2-40B4-BE49-F238E27FC236}">
                <a16:creationId xmlns:a16="http://schemas.microsoft.com/office/drawing/2014/main" id="{AFE08ABF-F9DA-5D5F-DCDE-4C5E0B382FF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Tree>
    <p:extLst>
      <p:ext uri="{BB962C8B-B14F-4D97-AF65-F5344CB8AC3E}">
        <p14:creationId xmlns:p14="http://schemas.microsoft.com/office/powerpoint/2010/main" val="112571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4:25-26</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25 </a:t>
            </a:r>
            <a:r>
              <a:rPr kumimoji="0" lang="en-US" sz="40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But in truth, I tell you, there were many widows in Israel in the days of Elijah, when the heavens were shut up three years and six months, and a great famine came over all the land,</a:t>
            </a:r>
            <a:r>
              <a:rPr kumimoji="0" lang="en-US"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26 </a:t>
            </a:r>
            <a:r>
              <a:rPr kumimoji="0" lang="en-US" sz="40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Elijah was sent to none of them but only to Zarephath, in the land of Sidon, to a woman who was a widow.</a:t>
            </a:r>
            <a:endParaRPr lang="en-US" sz="3200" dirty="0"/>
          </a:p>
        </p:txBody>
      </p:sp>
    </p:spTree>
    <p:extLst>
      <p:ext uri="{BB962C8B-B14F-4D97-AF65-F5344CB8AC3E}">
        <p14:creationId xmlns:p14="http://schemas.microsoft.com/office/powerpoint/2010/main" val="23602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4:27</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27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there were many lepers in Israel in the time of the prophet Elisha, and none of them was cleansed, but only Naaman the Syrian.”</a:t>
            </a:r>
            <a:endParaRPr lang="en-US" sz="3600" dirty="0"/>
          </a:p>
        </p:txBody>
      </p:sp>
    </p:spTree>
    <p:extLst>
      <p:ext uri="{BB962C8B-B14F-4D97-AF65-F5344CB8AC3E}">
        <p14:creationId xmlns:p14="http://schemas.microsoft.com/office/powerpoint/2010/main" val="207821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4:28-30</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28</a:t>
            </a:r>
            <a:r>
              <a:rPr kumimoji="0" lang="en-US" sz="40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When they heard these things, all in the synagogue were filled with wrath. </a:t>
            </a:r>
            <a:r>
              <a:rPr kumimoji="0" lang="en-US"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29</a:t>
            </a:r>
            <a:r>
              <a:rPr kumimoji="0" lang="en-US" sz="40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they rose up and drove him out of the town and brought him to the brow of the hill on which their town was built, so that they could throw him down the cliff. </a:t>
            </a:r>
            <a:r>
              <a:rPr kumimoji="0" lang="en-US"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30</a:t>
            </a:r>
            <a:r>
              <a:rPr kumimoji="0" lang="en-US" sz="40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But passing through their midst, he went away.</a:t>
            </a:r>
            <a:endParaRPr lang="en-US" sz="3200" dirty="0"/>
          </a:p>
        </p:txBody>
      </p:sp>
    </p:spTree>
    <p:extLst>
      <p:ext uri="{BB962C8B-B14F-4D97-AF65-F5344CB8AC3E}">
        <p14:creationId xmlns:p14="http://schemas.microsoft.com/office/powerpoint/2010/main" val="126085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lant&#10;&#10;Description automatically generated">
            <a:extLst>
              <a:ext uri="{FF2B5EF4-FFF2-40B4-BE49-F238E27FC236}">
                <a16:creationId xmlns:a16="http://schemas.microsoft.com/office/drawing/2014/main" id="{5D4FC75C-D62F-FEDD-4717-071D0468F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55295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 A Prelude of Fame</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Jesus returned in the power of the Spirit to Galilee, and a report about him went out through all the surrounding country.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15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taught in their synagogues, being glorified by all.</a:t>
            </a:r>
            <a:endParaRPr lang="en-US" sz="3600" dirty="0"/>
          </a:p>
        </p:txBody>
      </p:sp>
    </p:spTree>
    <p:extLst>
      <p:ext uri="{BB962C8B-B14F-4D97-AF65-F5344CB8AC3E}">
        <p14:creationId xmlns:p14="http://schemas.microsoft.com/office/powerpoint/2010/main" val="140636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 A Prelude of Fame</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Jesus returned</a:t>
            </a:r>
            <a:r>
              <a:rPr kumimoji="0" lang="en-US" sz="4400" b="1"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in the power of the Spirit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Galilee</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a report about him went out through all the surrounding country.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15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taught in their synagogues, being glorified by all.</a:t>
            </a:r>
            <a:endParaRPr lang="en-US" sz="3600" dirty="0"/>
          </a:p>
        </p:txBody>
      </p:sp>
      <p:sp>
        <p:nvSpPr>
          <p:cNvPr id="4" name="TextBox 3">
            <a:extLst>
              <a:ext uri="{FF2B5EF4-FFF2-40B4-BE49-F238E27FC236}">
                <a16:creationId xmlns:a16="http://schemas.microsoft.com/office/drawing/2014/main" id="{17583A4D-BE17-09AC-62DD-A5B5F2D054DF}"/>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Luke 1:26; Matthew 2:22-23; Isaiah 9:1-2.</a:t>
            </a:r>
          </a:p>
        </p:txBody>
      </p:sp>
      <p:cxnSp>
        <p:nvCxnSpPr>
          <p:cNvPr id="5" name="Straight Connector 4">
            <a:extLst>
              <a:ext uri="{FF2B5EF4-FFF2-40B4-BE49-F238E27FC236}">
                <a16:creationId xmlns:a16="http://schemas.microsoft.com/office/drawing/2014/main" id="{9E85D980-6929-C169-AAF2-0443ED675779}"/>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25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 A Prelude of Fame</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Jesus returned in the power of the Spirit</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Galilee</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a report about him went out through all the surrounding country.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15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taught in their synagogues, being glorified by all.</a:t>
            </a:r>
            <a:endParaRPr lang="en-US" sz="3600" dirty="0"/>
          </a:p>
        </p:txBody>
      </p:sp>
      <p:sp>
        <p:nvSpPr>
          <p:cNvPr id="4" name="TextBox 3">
            <a:extLst>
              <a:ext uri="{FF2B5EF4-FFF2-40B4-BE49-F238E27FC236}">
                <a16:creationId xmlns:a16="http://schemas.microsoft.com/office/drawing/2014/main" id="{17583A4D-BE17-09AC-62DD-A5B5F2D054DF}"/>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Luke 3:22; Isaiah 11:2-3.</a:t>
            </a:r>
          </a:p>
        </p:txBody>
      </p:sp>
      <p:cxnSp>
        <p:nvCxnSpPr>
          <p:cNvPr id="5" name="Straight Connector 4">
            <a:extLst>
              <a:ext uri="{FF2B5EF4-FFF2-40B4-BE49-F238E27FC236}">
                <a16:creationId xmlns:a16="http://schemas.microsoft.com/office/drawing/2014/main" id="{9E85D980-6929-C169-AAF2-0443ED675779}"/>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70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 A Prelude of Fame</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Jesus returned in the power of the Spirit to Galilee</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a report about him went out through all the surrounding country.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15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taught in their synagogues</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being glorified by all.</a:t>
            </a:r>
            <a:endParaRPr lang="en-US" sz="3600" dirty="0"/>
          </a:p>
        </p:txBody>
      </p:sp>
      <p:sp>
        <p:nvSpPr>
          <p:cNvPr id="4" name="TextBox 3">
            <a:extLst>
              <a:ext uri="{FF2B5EF4-FFF2-40B4-BE49-F238E27FC236}">
                <a16:creationId xmlns:a16="http://schemas.microsoft.com/office/drawing/2014/main" id="{17583A4D-BE17-09AC-62DD-A5B5F2D054DF}"/>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Luke 4:42-44.</a:t>
            </a:r>
          </a:p>
        </p:txBody>
      </p:sp>
      <p:cxnSp>
        <p:nvCxnSpPr>
          <p:cNvPr id="5" name="Straight Connector 4">
            <a:extLst>
              <a:ext uri="{FF2B5EF4-FFF2-40B4-BE49-F238E27FC236}">
                <a16:creationId xmlns:a16="http://schemas.microsoft.com/office/drawing/2014/main" id="{9E85D980-6929-C169-AAF2-0443ED675779}"/>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5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 A Prelude of Fame</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Jesus returned in the power of the Spirit to Galilee</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 report about him went out through all the surrounding country</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15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taught in their synagogues</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being glorified by all</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endParaRPr lang="en-US" sz="3600" dirty="0"/>
          </a:p>
        </p:txBody>
      </p:sp>
      <p:sp>
        <p:nvSpPr>
          <p:cNvPr id="4" name="TextBox 3">
            <a:extLst>
              <a:ext uri="{FF2B5EF4-FFF2-40B4-BE49-F238E27FC236}">
                <a16:creationId xmlns:a16="http://schemas.microsoft.com/office/drawing/2014/main" id="{17583A4D-BE17-09AC-62DD-A5B5F2D054DF}"/>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John 7:46; Matthew 7:28-29; Ezekiel 33:30-32.</a:t>
            </a:r>
          </a:p>
        </p:txBody>
      </p:sp>
      <p:cxnSp>
        <p:nvCxnSpPr>
          <p:cNvPr id="5" name="Straight Connector 4">
            <a:extLst>
              <a:ext uri="{FF2B5EF4-FFF2-40B4-BE49-F238E27FC236}">
                <a16:creationId xmlns:a16="http://schemas.microsoft.com/office/drawing/2014/main" id="{9E85D980-6929-C169-AAF2-0443ED675779}"/>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63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 A Prelude of Fame</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Jesus returned in the power of the Spirit to Galilee</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 report about him went out through all the surrounding country</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15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taught in their synagogues</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being glorified by all</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endParaRPr lang="en-US" sz="3600" dirty="0"/>
          </a:p>
        </p:txBody>
      </p:sp>
      <p:sp>
        <p:nvSpPr>
          <p:cNvPr id="4" name="TextBox 3">
            <a:extLst>
              <a:ext uri="{FF2B5EF4-FFF2-40B4-BE49-F238E27FC236}">
                <a16:creationId xmlns:a16="http://schemas.microsoft.com/office/drawing/2014/main" id="{17583A4D-BE17-09AC-62DD-A5B5F2D054DF}"/>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Mark 1:33; Matthew 4:24-25; Matthew 14:21; Acts 26:26.</a:t>
            </a:r>
          </a:p>
        </p:txBody>
      </p:sp>
      <p:cxnSp>
        <p:nvCxnSpPr>
          <p:cNvPr id="5" name="Straight Connector 4">
            <a:extLst>
              <a:ext uri="{FF2B5EF4-FFF2-40B4-BE49-F238E27FC236}">
                <a16:creationId xmlns:a16="http://schemas.microsoft.com/office/drawing/2014/main" id="{9E85D980-6929-C169-AAF2-0443ED675779}"/>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5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plant&#10;&#10;Description automatically generated">
            <a:extLst>
              <a:ext uri="{FF2B5EF4-FFF2-40B4-BE49-F238E27FC236}">
                <a16:creationId xmlns:a16="http://schemas.microsoft.com/office/drawing/2014/main" id="{6EABF678-FB28-CBE3-EECA-E15CF6F15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78531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a:xfrm>
            <a:off x="838200" y="441325"/>
            <a:ext cx="10515600" cy="1325563"/>
          </a:xfrm>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a:xfrm>
            <a:off x="838200" y="2003425"/>
            <a:ext cx="10515600" cy="435133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16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came to Nazareth, where he had been brought up. And as was his custom, he went to the synagogue on the Sabbath day, and he stood up to read</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endParaRPr lang="en-US" sz="3600" dirty="0"/>
          </a:p>
        </p:txBody>
      </p:sp>
    </p:spTree>
    <p:extLst>
      <p:ext uri="{BB962C8B-B14F-4D97-AF65-F5344CB8AC3E}">
        <p14:creationId xmlns:p14="http://schemas.microsoft.com/office/powerpoint/2010/main" val="8893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a:xfrm>
            <a:off x="838200" y="441325"/>
            <a:ext cx="10515600" cy="1325563"/>
          </a:xfrm>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a:xfrm>
            <a:off x="838200" y="2003425"/>
            <a:ext cx="10515600" cy="435133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16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came to Nazareth, where he had been brought up. And as was his custom, he went to the synagogue on the Sabbath day, and he stood up to read</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endParaRPr lang="en-US" sz="3600" dirty="0"/>
          </a:p>
        </p:txBody>
      </p:sp>
      <p:sp>
        <p:nvSpPr>
          <p:cNvPr id="4" name="TextBox 3">
            <a:extLst>
              <a:ext uri="{FF2B5EF4-FFF2-40B4-BE49-F238E27FC236}">
                <a16:creationId xmlns:a16="http://schemas.microsoft.com/office/drawing/2014/main" id="{2A45C8EA-A426-B522-6E92-C2F2807125CB}"/>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Psalm 145-150; Numbers 6:24-26; Ephesians 1:3.</a:t>
            </a:r>
          </a:p>
        </p:txBody>
      </p:sp>
      <p:cxnSp>
        <p:nvCxnSpPr>
          <p:cNvPr id="5" name="Straight Connector 4">
            <a:extLst>
              <a:ext uri="{FF2B5EF4-FFF2-40B4-BE49-F238E27FC236}">
                <a16:creationId xmlns:a16="http://schemas.microsoft.com/office/drawing/2014/main" id="{350263E9-84D9-1666-F09B-5D369BDD8113}"/>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76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17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 scroll of the prophet Isaiah was given to him. He unrolled the scroll and found the place where it was written,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18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Spirit of the Lord is upon me, because he has anointed me to proclaim good news to the poor. He has sent me to proclaim liberty to the captives and recovering of sight to the blind, to set at liberty those who are oppressed,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19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the year of the Lord’s favor.”</a:t>
            </a:r>
          </a:p>
        </p:txBody>
      </p:sp>
      <p:sp>
        <p:nvSpPr>
          <p:cNvPr id="4" name="TextBox 3">
            <a:extLst>
              <a:ext uri="{FF2B5EF4-FFF2-40B4-BE49-F238E27FC236}">
                <a16:creationId xmlns:a16="http://schemas.microsoft.com/office/drawing/2014/main" id="{D47CB7F3-B072-C82C-69A2-5BBE3DB98DD7}"/>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Isaiah 61:1-2.</a:t>
            </a:r>
          </a:p>
        </p:txBody>
      </p:sp>
      <p:cxnSp>
        <p:nvCxnSpPr>
          <p:cNvPr id="5" name="Straight Connector 4">
            <a:extLst>
              <a:ext uri="{FF2B5EF4-FFF2-40B4-BE49-F238E27FC236}">
                <a16:creationId xmlns:a16="http://schemas.microsoft.com/office/drawing/2014/main" id="{3A0CF615-5756-0AB1-4961-B2C4406FD4BA}"/>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5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20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rolled up the scroll and gave it back to the attendant and sat down</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the eyes of all in the synagogue were fixed on him.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21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began to say to them, “Today this Scripture has been fulfilled in your hearing.”</a:t>
            </a:r>
            <a:endParaRPr lang="en-US" sz="3600" dirty="0"/>
          </a:p>
        </p:txBody>
      </p:sp>
    </p:spTree>
    <p:extLst>
      <p:ext uri="{BB962C8B-B14F-4D97-AF65-F5344CB8AC3E}">
        <p14:creationId xmlns:p14="http://schemas.microsoft.com/office/powerpoint/2010/main" val="277088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20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rolled up the scroll and gave it back to the attendant and sat down</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the eyes of all in the synagogue were fixed on him.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21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began to say to them,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Today this Scripture has been fulfilled in your hearing</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endParaRPr lang="en-US" sz="3600" dirty="0"/>
          </a:p>
        </p:txBody>
      </p:sp>
      <p:sp>
        <p:nvSpPr>
          <p:cNvPr id="4" name="TextBox 3">
            <a:extLst>
              <a:ext uri="{FF2B5EF4-FFF2-40B4-BE49-F238E27FC236}">
                <a16:creationId xmlns:a16="http://schemas.microsoft.com/office/drawing/2014/main" id="{71556E5D-CF79-E57A-3C28-0B09E1D81A0F}"/>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Luke 4:22.</a:t>
            </a:r>
          </a:p>
        </p:txBody>
      </p:sp>
      <p:cxnSp>
        <p:nvCxnSpPr>
          <p:cNvPr id="5" name="Straight Connector 4">
            <a:extLst>
              <a:ext uri="{FF2B5EF4-FFF2-40B4-BE49-F238E27FC236}">
                <a16:creationId xmlns:a16="http://schemas.microsoft.com/office/drawing/2014/main" id="{35A5AADB-27C5-8A43-FE31-307A7DA126F0}"/>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86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17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 scroll of the prophet Isaiah was given to him. He unrolled the scroll and found the place where it was written,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18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Spirit of the Lord is upon me, because he has anointed me </a:t>
            </a:r>
            <a:r>
              <a:rPr kumimoji="0" lang="en-US" sz="36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good news to the poor</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He has sent me to proclaim liberty to the captives and recovering of sight to the blind, to set at liberty those who are oppressed,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19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the year of the Lord’s favor.”</a:t>
            </a:r>
          </a:p>
        </p:txBody>
      </p:sp>
      <p:sp>
        <p:nvSpPr>
          <p:cNvPr id="4" name="TextBox 3">
            <a:extLst>
              <a:ext uri="{FF2B5EF4-FFF2-40B4-BE49-F238E27FC236}">
                <a16:creationId xmlns:a16="http://schemas.microsoft.com/office/drawing/2014/main" id="{D47CB7F3-B072-C82C-69A2-5BBE3DB98DD7}"/>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Luke 6:20-22; Matthew 5:3.</a:t>
            </a:r>
          </a:p>
        </p:txBody>
      </p:sp>
      <p:cxnSp>
        <p:nvCxnSpPr>
          <p:cNvPr id="5" name="Straight Connector 4">
            <a:extLst>
              <a:ext uri="{FF2B5EF4-FFF2-40B4-BE49-F238E27FC236}">
                <a16:creationId xmlns:a16="http://schemas.microsoft.com/office/drawing/2014/main" id="{3A0CF615-5756-0AB1-4961-B2C4406FD4BA}"/>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188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17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 scroll of the prophet Isaiah was given to him. He unrolled the scroll and found the place where it was written,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18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Spirit of the Lord is upon me, because he has anointed me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good news to the poor</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He has sent me </a:t>
            </a:r>
            <a:r>
              <a:rPr kumimoji="0" lang="en-US" sz="36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liberty to the captives</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recovering of sight to the blind, to set at liberty those who are oppressed,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19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the year of the Lord’s favor.”</a:t>
            </a:r>
          </a:p>
        </p:txBody>
      </p:sp>
      <p:sp>
        <p:nvSpPr>
          <p:cNvPr id="4" name="TextBox 3">
            <a:extLst>
              <a:ext uri="{FF2B5EF4-FFF2-40B4-BE49-F238E27FC236}">
                <a16:creationId xmlns:a16="http://schemas.microsoft.com/office/drawing/2014/main" id="{D47CB7F3-B072-C82C-69A2-5BBE3DB98DD7}"/>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John 8:34; Romans 6:6; Titus 3:3; 2 Timothy 2:26.</a:t>
            </a:r>
          </a:p>
        </p:txBody>
      </p:sp>
      <p:cxnSp>
        <p:nvCxnSpPr>
          <p:cNvPr id="5" name="Straight Connector 4">
            <a:extLst>
              <a:ext uri="{FF2B5EF4-FFF2-40B4-BE49-F238E27FC236}">
                <a16:creationId xmlns:a16="http://schemas.microsoft.com/office/drawing/2014/main" id="{3A0CF615-5756-0AB1-4961-B2C4406FD4BA}"/>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493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17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 scroll of the prophet Isaiah was given to him. He unrolled the scroll and found the place where it was written,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18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Spirit of the Lord is upon me, because he has anointed me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good news to the poor</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He has sent me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liberty to the captives </a:t>
            </a:r>
            <a:r>
              <a:rPr kumimoji="0" lang="en-US" sz="36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recovering of sight to the blind</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to set at liberty those who are oppressed,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19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the year of the Lord’s favor.”</a:t>
            </a:r>
          </a:p>
        </p:txBody>
      </p:sp>
      <p:sp>
        <p:nvSpPr>
          <p:cNvPr id="4" name="TextBox 3">
            <a:extLst>
              <a:ext uri="{FF2B5EF4-FFF2-40B4-BE49-F238E27FC236}">
                <a16:creationId xmlns:a16="http://schemas.microsoft.com/office/drawing/2014/main" id="{D47CB7F3-B072-C82C-69A2-5BBE3DB98DD7}"/>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Ephesians 1:18; Acts 26:18; John 17:3.</a:t>
            </a:r>
          </a:p>
        </p:txBody>
      </p:sp>
      <p:cxnSp>
        <p:nvCxnSpPr>
          <p:cNvPr id="5" name="Straight Connector 4">
            <a:extLst>
              <a:ext uri="{FF2B5EF4-FFF2-40B4-BE49-F238E27FC236}">
                <a16:creationId xmlns:a16="http://schemas.microsoft.com/office/drawing/2014/main" id="{3A0CF615-5756-0AB1-4961-B2C4406FD4BA}"/>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92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17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 scroll of the prophet Isaiah was given to him. He unrolled the scroll and found the place where it was written,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18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Spirit of the Lord is upon me, because he has anointed me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good news to the poor</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He has sent me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liberty to the captives and recovering of sight to the blind</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36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set at liberty those who are oppressed</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19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the year of the Lord’s favor.”</a:t>
            </a:r>
          </a:p>
        </p:txBody>
      </p:sp>
      <p:sp>
        <p:nvSpPr>
          <p:cNvPr id="4" name="TextBox 3">
            <a:extLst>
              <a:ext uri="{FF2B5EF4-FFF2-40B4-BE49-F238E27FC236}">
                <a16:creationId xmlns:a16="http://schemas.microsoft.com/office/drawing/2014/main" id="{D47CB7F3-B072-C82C-69A2-5BBE3DB98DD7}"/>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Matthew 11:28-30; Isaiah 42:3; Psalm 72:12-14; Acts 10:38.</a:t>
            </a:r>
          </a:p>
        </p:txBody>
      </p:sp>
      <p:cxnSp>
        <p:nvCxnSpPr>
          <p:cNvPr id="5" name="Straight Connector 4">
            <a:extLst>
              <a:ext uri="{FF2B5EF4-FFF2-40B4-BE49-F238E27FC236}">
                <a16:creationId xmlns:a16="http://schemas.microsoft.com/office/drawing/2014/main" id="{3A0CF615-5756-0AB1-4961-B2C4406FD4BA}"/>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9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17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 scroll of the prophet Isaiah was given to him. He unrolled the scroll and found the place where it was written,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18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Spirit of the Lord is upon me, because he has anointed me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good news to the poor</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He has sent me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liberty to the captives and recovering of sight to the blind</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36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set at liberty those who are oppressed</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19 </a:t>
            </a:r>
            <a:r>
              <a:rPr kumimoji="0" lang="en-US" sz="36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the year of the Lord’s favor</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p>
        </p:txBody>
      </p:sp>
      <p:sp>
        <p:nvSpPr>
          <p:cNvPr id="4" name="TextBox 3">
            <a:extLst>
              <a:ext uri="{FF2B5EF4-FFF2-40B4-BE49-F238E27FC236}">
                <a16:creationId xmlns:a16="http://schemas.microsoft.com/office/drawing/2014/main" id="{D47CB7F3-B072-C82C-69A2-5BBE3DB98DD7}"/>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Matthew 11:28-30; Isaiah 42:3; Psalm 72:12-14; Acts 10:38.</a:t>
            </a:r>
          </a:p>
        </p:txBody>
      </p:sp>
      <p:cxnSp>
        <p:nvCxnSpPr>
          <p:cNvPr id="5" name="Straight Connector 4">
            <a:extLst>
              <a:ext uri="{FF2B5EF4-FFF2-40B4-BE49-F238E27FC236}">
                <a16:creationId xmlns:a16="http://schemas.microsoft.com/office/drawing/2014/main" id="{3A0CF615-5756-0AB1-4961-B2C4406FD4BA}"/>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48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38D3-A03F-C3BE-2F4D-71DE6FAC63B8}"/>
              </a:ext>
            </a:extLst>
          </p:cNvPr>
          <p:cNvSpPr>
            <a:spLocks noGrp="1"/>
          </p:cNvSpPr>
          <p:nvPr>
            <p:ph type="title"/>
          </p:nvPr>
        </p:nvSpPr>
        <p:spPr>
          <a:xfrm>
            <a:off x="838200" y="504825"/>
            <a:ext cx="10515600" cy="1325563"/>
          </a:xfrm>
        </p:spPr>
        <p:txBody>
          <a:bodyPr>
            <a:normAutofit/>
          </a:bodyPr>
          <a:lstStyle/>
          <a:p>
            <a:r>
              <a:rPr lang="en-US" sz="8800" b="1" dirty="0">
                <a:solidFill>
                  <a:srgbClr val="94BAE8"/>
                </a:solidFill>
                <a:latin typeface="Avenir Next LT Pro" panose="020B0504020202020204" pitchFamily="34" charset="0"/>
              </a:rPr>
              <a:t>Outline:</a:t>
            </a:r>
          </a:p>
        </p:txBody>
      </p:sp>
      <p:sp>
        <p:nvSpPr>
          <p:cNvPr id="3" name="Content Placeholder 2">
            <a:extLst>
              <a:ext uri="{FF2B5EF4-FFF2-40B4-BE49-F238E27FC236}">
                <a16:creationId xmlns:a16="http://schemas.microsoft.com/office/drawing/2014/main" id="{8ADBD640-4AB3-9416-0A8D-67E8F943F061}"/>
              </a:ext>
            </a:extLst>
          </p:cNvPr>
          <p:cNvSpPr>
            <a:spLocks noGrp="1"/>
          </p:cNvSpPr>
          <p:nvPr>
            <p:ph idx="1"/>
          </p:nvPr>
        </p:nvSpPr>
        <p:spPr>
          <a:xfrm>
            <a:off x="838200" y="2280356"/>
            <a:ext cx="10999124" cy="3896606"/>
          </a:xfrm>
        </p:spPr>
        <p:txBody>
          <a:bodyPr>
            <a:normAutofit/>
          </a:bodyPr>
          <a:lstStyle/>
          <a:p>
            <a:r>
              <a:rPr lang="en-US" sz="4600" dirty="0">
                <a:latin typeface="Avenir Next LT Pro" panose="020B0504020202020204" pitchFamily="34" charset="0"/>
              </a:rPr>
              <a:t>A </a:t>
            </a:r>
            <a:r>
              <a:rPr lang="en-US" sz="4600" b="1" dirty="0">
                <a:latin typeface="Avenir Next LT Pro" panose="020B0504020202020204" pitchFamily="34" charset="0"/>
              </a:rPr>
              <a:t>Prelude</a:t>
            </a:r>
            <a:r>
              <a:rPr lang="en-US" sz="4600" dirty="0">
                <a:latin typeface="Avenir Next LT Pro" panose="020B0504020202020204" pitchFamily="34" charset="0"/>
              </a:rPr>
              <a:t> of </a:t>
            </a:r>
            <a:r>
              <a:rPr lang="en-US" sz="4600" b="1" dirty="0">
                <a:latin typeface="Avenir Next LT Pro" panose="020B0504020202020204" pitchFamily="34" charset="0"/>
              </a:rPr>
              <a:t>Fame</a:t>
            </a:r>
            <a:r>
              <a:rPr lang="en-US" sz="4600" dirty="0">
                <a:latin typeface="Avenir Next LT Pro" panose="020B0504020202020204" pitchFamily="34" charset="0"/>
              </a:rPr>
              <a:t> (14-15)</a:t>
            </a:r>
          </a:p>
          <a:p>
            <a:r>
              <a:rPr lang="en-US" sz="4600" dirty="0">
                <a:latin typeface="Avenir Next LT Pro" panose="020B0504020202020204" pitchFamily="34" charset="0"/>
              </a:rPr>
              <a:t>A </a:t>
            </a:r>
            <a:r>
              <a:rPr lang="en-US" sz="4600" b="1" dirty="0">
                <a:latin typeface="Avenir Next LT Pro" panose="020B0504020202020204" pitchFamily="34" charset="0"/>
              </a:rPr>
              <a:t>Proclamation</a:t>
            </a:r>
            <a:r>
              <a:rPr lang="en-US" sz="4600" dirty="0">
                <a:latin typeface="Avenir Next LT Pro" panose="020B0504020202020204" pitchFamily="34" charset="0"/>
              </a:rPr>
              <a:t> of </a:t>
            </a:r>
            <a:r>
              <a:rPr lang="en-US" sz="4600" b="1" dirty="0">
                <a:latin typeface="Avenir Next LT Pro" panose="020B0504020202020204" pitchFamily="34" charset="0"/>
              </a:rPr>
              <a:t>Fulfillment</a:t>
            </a:r>
            <a:r>
              <a:rPr lang="en-US" sz="4600" dirty="0">
                <a:latin typeface="Avenir Next LT Pro" panose="020B0504020202020204" pitchFamily="34" charset="0"/>
              </a:rPr>
              <a:t> (16-21)</a:t>
            </a:r>
          </a:p>
          <a:p>
            <a:r>
              <a:rPr lang="en-US" sz="4600" dirty="0">
                <a:latin typeface="Avenir Next LT Pro" panose="020B0504020202020204" pitchFamily="34" charset="0"/>
              </a:rPr>
              <a:t>A </a:t>
            </a:r>
            <a:r>
              <a:rPr lang="en-US" sz="4600" b="1" dirty="0">
                <a:latin typeface="Avenir Next LT Pro" panose="020B0504020202020204" pitchFamily="34" charset="0"/>
              </a:rPr>
              <a:t>Priority</a:t>
            </a:r>
            <a:r>
              <a:rPr lang="en-US" sz="4600" dirty="0">
                <a:latin typeface="Avenir Next LT Pro" panose="020B0504020202020204" pitchFamily="34" charset="0"/>
              </a:rPr>
              <a:t> of </a:t>
            </a:r>
            <a:r>
              <a:rPr lang="en-US" sz="4600" b="1" dirty="0">
                <a:latin typeface="Avenir Next LT Pro" panose="020B0504020202020204" pitchFamily="34" charset="0"/>
              </a:rPr>
              <a:t>Faith</a:t>
            </a:r>
            <a:r>
              <a:rPr lang="en-US" sz="4600" dirty="0">
                <a:latin typeface="Avenir Next LT Pro" panose="020B0504020202020204" pitchFamily="34" charset="0"/>
              </a:rPr>
              <a:t> (22-27)</a:t>
            </a:r>
          </a:p>
          <a:p>
            <a:r>
              <a:rPr lang="en-US" sz="4600" dirty="0">
                <a:latin typeface="Avenir Next LT Pro" panose="020B0504020202020204" pitchFamily="34" charset="0"/>
              </a:rPr>
              <a:t>A </a:t>
            </a:r>
            <a:r>
              <a:rPr lang="en-US" sz="4600" b="1" dirty="0">
                <a:latin typeface="Avenir Next LT Pro" panose="020B0504020202020204" pitchFamily="34" charset="0"/>
              </a:rPr>
              <a:t>Predicted</a:t>
            </a:r>
            <a:r>
              <a:rPr lang="en-US" sz="4600" dirty="0">
                <a:latin typeface="Avenir Next LT Pro" panose="020B0504020202020204" pitchFamily="34" charset="0"/>
              </a:rPr>
              <a:t> </a:t>
            </a:r>
            <a:r>
              <a:rPr lang="en-US" sz="4600" b="1" dirty="0">
                <a:latin typeface="Avenir Next LT Pro" panose="020B0504020202020204" pitchFamily="34" charset="0"/>
              </a:rPr>
              <a:t>Fury</a:t>
            </a:r>
            <a:r>
              <a:rPr lang="en-US" sz="4600" dirty="0">
                <a:latin typeface="Avenir Next LT Pro" panose="020B0504020202020204" pitchFamily="34" charset="0"/>
              </a:rPr>
              <a:t> (28-29)</a:t>
            </a:r>
          </a:p>
          <a:p>
            <a:r>
              <a:rPr lang="en-US" sz="4600" dirty="0">
                <a:latin typeface="Avenir Next LT Pro" panose="020B0504020202020204" pitchFamily="34" charset="0"/>
              </a:rPr>
              <a:t>A </a:t>
            </a:r>
            <a:r>
              <a:rPr lang="en-US" sz="4600" b="1" dirty="0">
                <a:latin typeface="Avenir Next LT Pro" panose="020B0504020202020204" pitchFamily="34" charset="0"/>
              </a:rPr>
              <a:t>Providential</a:t>
            </a:r>
            <a:r>
              <a:rPr lang="en-US" sz="4600" dirty="0">
                <a:latin typeface="Avenir Next LT Pro" panose="020B0504020202020204" pitchFamily="34" charset="0"/>
              </a:rPr>
              <a:t> </a:t>
            </a:r>
            <a:r>
              <a:rPr lang="en-US" sz="4600" b="1" dirty="0">
                <a:latin typeface="Avenir Next LT Pro" panose="020B0504020202020204" pitchFamily="34" charset="0"/>
              </a:rPr>
              <a:t>Fearlessness</a:t>
            </a:r>
            <a:r>
              <a:rPr lang="en-US" sz="4600" dirty="0">
                <a:latin typeface="Avenir Next LT Pro" panose="020B0504020202020204" pitchFamily="34" charset="0"/>
              </a:rPr>
              <a:t> (30)</a:t>
            </a:r>
          </a:p>
        </p:txBody>
      </p:sp>
    </p:spTree>
    <p:extLst>
      <p:ext uri="{BB962C8B-B14F-4D97-AF65-F5344CB8AC3E}">
        <p14:creationId xmlns:p14="http://schemas.microsoft.com/office/powerpoint/2010/main" val="31859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normAutofit fontScale="90000"/>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II. </a:t>
            </a:r>
            <a:r>
              <a:rPr lang="en-US" sz="7200" b="1" dirty="0">
                <a:solidFill>
                  <a:srgbClr val="94BAE8"/>
                </a:solidFill>
                <a:latin typeface="Avenir Next LT Pro" panose="020B0504020202020204" pitchFamily="34" charset="0"/>
              </a:rPr>
              <a:t>A Proclamation of Fulfillment</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20 </a:t>
            </a:r>
            <a:r>
              <a:rPr kumimoji="0" lang="en-US" sz="4400" i="0"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rolled up the scroll and gave it back to the attendant and sat down</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the eyes of all in the synagogue were fixed on him.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21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began to say to them, “</a:t>
            </a:r>
            <a:r>
              <a:rPr kumimoji="0" lang="en-US" sz="4400" b="1" i="0" u="sng"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Today this Scripture has been fulfilled in your hearing</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endParaRPr lang="en-US" sz="3600" dirty="0"/>
          </a:p>
        </p:txBody>
      </p:sp>
      <p:sp>
        <p:nvSpPr>
          <p:cNvPr id="4" name="TextBox 3">
            <a:extLst>
              <a:ext uri="{FF2B5EF4-FFF2-40B4-BE49-F238E27FC236}">
                <a16:creationId xmlns:a16="http://schemas.microsoft.com/office/drawing/2014/main" id="{75F9B771-A61C-3AEF-8884-39E74CC3AFF8}"/>
              </a:ext>
            </a:extLst>
          </p:cNvPr>
          <p:cNvSpPr txBox="1"/>
          <p:nvPr/>
        </p:nvSpPr>
        <p:spPr>
          <a:xfrm>
            <a:off x="838200" y="6311473"/>
            <a:ext cx="1108108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rPr>
              <a:t>Matthew 5:17; John 5:39-40; John 4:25-26; Mark 1:15.</a:t>
            </a:r>
          </a:p>
        </p:txBody>
      </p:sp>
      <p:cxnSp>
        <p:nvCxnSpPr>
          <p:cNvPr id="5" name="Straight Connector 4">
            <a:extLst>
              <a:ext uri="{FF2B5EF4-FFF2-40B4-BE49-F238E27FC236}">
                <a16:creationId xmlns:a16="http://schemas.microsoft.com/office/drawing/2014/main" id="{4C41F97D-458B-0DAB-5B7D-3072B5255182}"/>
              </a:ext>
            </a:extLst>
          </p:cNvPr>
          <p:cNvCxnSpPr/>
          <p:nvPr/>
        </p:nvCxnSpPr>
        <p:spPr>
          <a:xfrm>
            <a:off x="838200" y="6311156"/>
            <a:ext cx="10515600" cy="0"/>
          </a:xfrm>
          <a:prstGeom prst="line">
            <a:avLst/>
          </a:prstGeom>
          <a:ln w="38100">
            <a:solidFill>
              <a:srgbClr val="94BAE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22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lant&#10;&#10;Description automatically generated">
            <a:extLst>
              <a:ext uri="{FF2B5EF4-FFF2-40B4-BE49-F238E27FC236}">
                <a16:creationId xmlns:a16="http://schemas.microsoft.com/office/drawing/2014/main" id="{42F34BA4-CC85-AF4A-72A3-99AEF08D6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137987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4:14-15</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Jesus returned in the power of the Spirit to Galilee, and a report about him went out through all the surrounding country.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15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taught in their synagogues, being glorified by all.</a:t>
            </a:r>
            <a:endParaRPr lang="en-US" sz="3600" dirty="0"/>
          </a:p>
        </p:txBody>
      </p:sp>
    </p:spTree>
    <p:extLst>
      <p:ext uri="{BB962C8B-B14F-4D97-AF65-F5344CB8AC3E}">
        <p14:creationId xmlns:p14="http://schemas.microsoft.com/office/powerpoint/2010/main" val="159487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4:16</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16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came to Nazareth, where he had been brought up. And as was his custom, he went to the synagogue on the Sabbath day, and he stood up to read.</a:t>
            </a:r>
            <a:endParaRPr lang="en-US" sz="3600" dirty="0"/>
          </a:p>
        </p:txBody>
      </p:sp>
    </p:spTree>
    <p:extLst>
      <p:ext uri="{BB962C8B-B14F-4D97-AF65-F5344CB8AC3E}">
        <p14:creationId xmlns:p14="http://schemas.microsoft.com/office/powerpoint/2010/main" val="270116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4:17-19</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17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the scroll of the prophet Isaiah was given to him. He unrolled the scroll and found the place where it was written,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18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Spirit of the Lord is upon me, because he has anointed me to proclaim good news to the poor. He has sent me to proclaim liberty to the captives and recovering of sight to the blind, to set at liberty those who are oppressed, </a:t>
            </a:r>
            <a:r>
              <a:rPr kumimoji="0" lang="en-US" sz="36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19 </a:t>
            </a:r>
            <a:r>
              <a:rPr kumimoji="0" lang="en-US" sz="36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to proclaim the year of the Lord’s favor.”</a:t>
            </a:r>
          </a:p>
        </p:txBody>
      </p:sp>
    </p:spTree>
    <p:extLst>
      <p:ext uri="{BB962C8B-B14F-4D97-AF65-F5344CB8AC3E}">
        <p14:creationId xmlns:p14="http://schemas.microsoft.com/office/powerpoint/2010/main" val="222253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4:20-21</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20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rolled up the scroll and gave it back to the attendant and sat down. And the eyes of all in the synagogue were fixed on him. </a:t>
            </a: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21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began to say to them, “Today this Scripture has been fulfilled in your hearing.”</a:t>
            </a:r>
            <a:endParaRPr lang="en-US" sz="3600" dirty="0"/>
          </a:p>
        </p:txBody>
      </p:sp>
    </p:spTree>
    <p:extLst>
      <p:ext uri="{BB962C8B-B14F-4D97-AF65-F5344CB8AC3E}">
        <p14:creationId xmlns:p14="http://schemas.microsoft.com/office/powerpoint/2010/main" val="299313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4:2</a:t>
            </a:r>
            <a:r>
              <a:rPr lang="en-US" sz="7200" b="1" dirty="0">
                <a:solidFill>
                  <a:srgbClr val="94BAE8"/>
                </a:solidFill>
                <a:latin typeface="Avenir Next LT Pro" panose="020B0504020202020204" pitchFamily="34" charset="0"/>
              </a:rPr>
              <a:t>2</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22 </a:t>
            </a:r>
            <a:r>
              <a:rPr kumimoji="0" lang="en-US" sz="44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all spoke well of him and marveled at the gracious words that were coming from his mouth. And they said, “Is not this Joseph’s son?”</a:t>
            </a:r>
            <a:endParaRPr lang="en-US" sz="3600" dirty="0"/>
          </a:p>
        </p:txBody>
      </p:sp>
    </p:spTree>
    <p:extLst>
      <p:ext uri="{BB962C8B-B14F-4D97-AF65-F5344CB8AC3E}">
        <p14:creationId xmlns:p14="http://schemas.microsoft.com/office/powerpoint/2010/main" val="417695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E5A-C9A4-0E5F-6640-D0FE9826AA88}"/>
              </a:ext>
            </a:extLst>
          </p:cNvPr>
          <p:cNvSpPr>
            <a:spLocks noGrp="1"/>
          </p:cNvSpPr>
          <p:nvPr>
            <p:ph type="title"/>
          </p:nvPr>
        </p:nvSpPr>
        <p:spPr/>
        <p:txBody>
          <a:bodyPr/>
          <a:lstStyle/>
          <a:p>
            <a:r>
              <a:rPr kumimoji="0" lang="en-US" sz="7200" b="1" i="0" u="none" strike="noStrike" kern="1200" cap="none" spc="0" normalizeH="0" baseline="0" noProof="0" dirty="0">
                <a:ln>
                  <a:noFill/>
                </a:ln>
                <a:solidFill>
                  <a:srgbClr val="94BAE8"/>
                </a:solidFill>
                <a:effectLst/>
                <a:uLnTx/>
                <a:uFillTx/>
                <a:latin typeface="Avenir Next LT Pro" panose="020B0504020202020204" pitchFamily="34" charset="0"/>
                <a:ea typeface="+mj-ea"/>
                <a:cs typeface="+mj-cs"/>
              </a:rPr>
              <a:t>Luke 4:23-24</a:t>
            </a:r>
            <a:endParaRPr lang="en-US" dirty="0"/>
          </a:p>
        </p:txBody>
      </p:sp>
      <p:sp>
        <p:nvSpPr>
          <p:cNvPr id="3" name="Content Placeholder 2">
            <a:extLst>
              <a:ext uri="{FF2B5EF4-FFF2-40B4-BE49-F238E27FC236}">
                <a16:creationId xmlns:a16="http://schemas.microsoft.com/office/drawing/2014/main" id="{54D9753F-F433-BD1A-AB9C-9645E683F8AF}"/>
              </a:ext>
            </a:extLst>
          </p:cNvPr>
          <p:cNvSpPr>
            <a:spLocks noGrp="1"/>
          </p:cNvSpPr>
          <p:nvPr>
            <p:ph idx="1"/>
          </p:nvPr>
        </p:nvSpPr>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23 </a:t>
            </a:r>
            <a:r>
              <a:rPr kumimoji="0" lang="en-US" sz="40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And he said to them, “Doubtless you will quote to me this proverb, ‘“Physician, heal yourself.” What we have heard you did at Capernaum, do here in your hometown as well.’” </a:t>
            </a:r>
            <a:r>
              <a:rPr kumimoji="0" lang="en-US"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24</a:t>
            </a:r>
            <a:r>
              <a:rPr kumimoji="0" lang="en-US" sz="400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he said, “Truly, I say to you, no prophet is acceptable in his hometown.</a:t>
            </a:r>
            <a:endParaRPr lang="en-US" sz="3200" dirty="0"/>
          </a:p>
        </p:txBody>
      </p:sp>
    </p:spTree>
    <p:extLst>
      <p:ext uri="{BB962C8B-B14F-4D97-AF65-F5344CB8AC3E}">
        <p14:creationId xmlns:p14="http://schemas.microsoft.com/office/powerpoint/2010/main" val="3405803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2638</TotalTime>
  <Words>1727</Words>
  <Application>Microsoft Office PowerPoint</Application>
  <PresentationFormat>Widescreen</PresentationFormat>
  <Paragraphs>72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Display</vt:lpstr>
      <vt:lpstr>Arial</vt:lpstr>
      <vt:lpstr>Avenir Next LT Pro</vt:lpstr>
      <vt:lpstr>Office Theme</vt:lpstr>
      <vt:lpstr>PowerPoint Presentation</vt:lpstr>
      <vt:lpstr>PowerPoint Presentation</vt:lpstr>
      <vt:lpstr>Outline:</vt:lpstr>
      <vt:lpstr>Luke 4:14-15</vt:lpstr>
      <vt:lpstr>Luke 4:16</vt:lpstr>
      <vt:lpstr>Luke 4:17-19</vt:lpstr>
      <vt:lpstr>Luke 4:20-21</vt:lpstr>
      <vt:lpstr>Luke 4:22</vt:lpstr>
      <vt:lpstr>Luke 4:23-24</vt:lpstr>
      <vt:lpstr>Luke 4:25-26</vt:lpstr>
      <vt:lpstr>Luke 4:27</vt:lpstr>
      <vt:lpstr>Luke 4:28-30</vt:lpstr>
      <vt:lpstr>PowerPoint Presentation</vt:lpstr>
      <vt:lpstr>I. A Prelude of Fame</vt:lpstr>
      <vt:lpstr>I. A Prelude of Fame</vt:lpstr>
      <vt:lpstr>I. A Prelude of Fame</vt:lpstr>
      <vt:lpstr>I. A Prelude of Fame</vt:lpstr>
      <vt:lpstr>I. A Prelude of Fame</vt:lpstr>
      <vt:lpstr>I. A Prelude of Fame</vt:lpstr>
      <vt:lpstr>II. A Proclamation of Fulfillment</vt:lpstr>
      <vt:lpstr>II. A Proclamation of Fulfillment</vt:lpstr>
      <vt:lpstr>II. A Proclamation of Fulfillment</vt:lpstr>
      <vt:lpstr>II. A Proclamation of Fulfillment</vt:lpstr>
      <vt:lpstr>II. A Proclamation of Fulfillment</vt:lpstr>
      <vt:lpstr>II. A Proclamation of Fulfillment</vt:lpstr>
      <vt:lpstr>II. A Proclamation of Fulfillment</vt:lpstr>
      <vt:lpstr>II. A Proclamation of Fulfillment</vt:lpstr>
      <vt:lpstr>II. A Proclamation of Fulfillment</vt:lpstr>
      <vt:lpstr>II. A Proclamation of Fulfillment</vt:lpstr>
      <vt:lpstr>II. A Proclamation of Fulfillment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Zach Dudenhofer</dc:creator>
  <cp:lastModifiedBy>Laura Holloway</cp:lastModifiedBy>
  <cp:revision>1</cp:revision>
  <dcterms:created xsi:type="dcterms:W3CDTF">2024-06-07T01:48:28Z</dcterms:created>
  <dcterms:modified xsi:type="dcterms:W3CDTF">2025-07-04T02:23:58Z</dcterms:modified>
</cp:coreProperties>
</file>