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sldIdLst>
    <p:sldId id="270" r:id="rId2"/>
    <p:sldId id="274" r:id="rId3"/>
    <p:sldId id="275" r:id="rId4"/>
    <p:sldId id="276" r:id="rId5"/>
    <p:sldId id="27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7F7"/>
    <a:srgbClr val="DFD7CA"/>
    <a:srgbClr val="171F1C"/>
    <a:srgbClr val="26322D"/>
    <a:srgbClr val="06090A"/>
    <a:srgbClr val="202E35"/>
    <a:srgbClr val="223033"/>
    <a:srgbClr val="F5F2EB"/>
    <a:srgbClr val="000000"/>
    <a:srgbClr val="000A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1008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6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6/14/2025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245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988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204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253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729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967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6/14/2025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029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6/14/2025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413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6/14/2025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516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478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145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50102"/>
            </a:gs>
            <a:gs pos="27918">
              <a:srgbClr val="360001"/>
            </a:gs>
            <a:gs pos="48000">
              <a:srgbClr val="540000"/>
            </a:gs>
            <a:gs pos="83000">
              <a:srgbClr val="820000"/>
            </a:gs>
            <a:gs pos="100000">
              <a:srgbClr val="B8000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smtClean="0"/>
              <a:t>6/14/2025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231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FD7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4F502-7FE3-4E4D-8517-7EF6156D7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9E996F8-5CDC-43FB-A354-A662255D9E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148920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1895EF-B43D-1E8B-1742-2A052D544C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9DCB8-C308-A39B-45F4-198E3D852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26AFA35-38AF-728B-7567-519143AD45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415874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F7EB20-B4A3-D772-D377-FC9B7BAFED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BB87B-482F-9BCF-CF8F-01989C531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B735AF5-C469-64F1-B3B7-E2415088F9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402400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C7E708-A762-C8FA-14CF-EB7DAF5778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AA4E7-8CA7-901D-BBA6-F0B78AC90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8077997-285F-CD6C-C520-96A843759D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639666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9E7B27-6BD0-F3C2-2782-F69FB771CE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85B15-3D7B-57FC-6339-BDDCFE665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C073C88-FB83-8F88-FB1D-C6B3D679F3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402228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57223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1-Israel’s Sin vs 6-8</dc:title>
  <dc:creator>Jennifer Sutton</dc:creator>
  <cp:lastModifiedBy>Brandy Lee</cp:lastModifiedBy>
  <cp:revision>246</cp:revision>
  <dcterms:created xsi:type="dcterms:W3CDTF">2017-06-23T21:55:05Z</dcterms:created>
  <dcterms:modified xsi:type="dcterms:W3CDTF">2025-06-15T05:39:36Z</dcterms:modified>
</cp:coreProperties>
</file>