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777" r:id="rId3"/>
    <p:sldId id="750" r:id="rId4"/>
    <p:sldId id="773" r:id="rId5"/>
    <p:sldId id="775" r:id="rId6"/>
    <p:sldId id="755" r:id="rId7"/>
    <p:sldId id="769" r:id="rId8"/>
    <p:sldId id="529" r:id="rId9"/>
    <p:sldId id="699" r:id="rId10"/>
    <p:sldId id="664" r:id="rId11"/>
    <p:sldId id="366" r:id="rId12"/>
    <p:sldId id="269" r:id="rId13"/>
    <p:sldId id="270" r:id="rId14"/>
    <p:sldId id="27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5708A5C7-3CC2-48F9-A8BB-A08EC918B571}">
          <p14:sldIdLst>
            <p14:sldId id="256"/>
          </p14:sldIdLst>
        </p14:section>
        <p14:section name="Rorating Announcement Section" id="{8FC78D8A-875C-49D9-8C21-93676B773E9B}">
          <p14:sldIdLst>
            <p14:sldId id="777"/>
            <p14:sldId id="750"/>
            <p14:sldId id="773"/>
            <p14:sldId id="775"/>
          </p14:sldIdLst>
        </p14:section>
        <p14:section name="Do Not Delete" id="{2DDA2FC1-B05D-46E8-B6A1-423A7534726F}">
          <p14:sldIdLst>
            <p14:sldId id="755"/>
            <p14:sldId id="769"/>
            <p14:sldId id="529"/>
            <p14:sldId id="699"/>
            <p14:sldId id="664"/>
            <p14:sldId id="366"/>
            <p14:sldId id="269"/>
            <p14:sldId id="270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5709" autoAdjust="0"/>
  </p:normalViewPr>
  <p:slideViewPr>
    <p:cSldViewPr>
      <p:cViewPr varScale="1">
        <p:scale>
          <a:sx n="67" d="100"/>
          <a:sy n="67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vin Morrison" userId="eb6f64eda3354e34" providerId="LiveId" clId="{0022CBC8-3298-451C-B8CE-E54F6DDFD43E}"/>
    <pc:docChg chg="custSel modSld">
      <pc:chgData name="Kalvin Morrison" userId="eb6f64eda3354e34" providerId="LiveId" clId="{0022CBC8-3298-451C-B8CE-E54F6DDFD43E}" dt="2024-05-25T22:27:53.816" v="233" actId="20577"/>
      <pc:docMkLst>
        <pc:docMk/>
      </pc:docMkLst>
      <pc:sldChg chg="modSp mod">
        <pc:chgData name="Kalvin Morrison" userId="eb6f64eda3354e34" providerId="LiveId" clId="{0022CBC8-3298-451C-B8CE-E54F6DDFD43E}" dt="2024-05-25T22:26:43.102" v="83" actId="20577"/>
        <pc:sldMkLst>
          <pc:docMk/>
          <pc:sldMk cId="4024951905" sldId="548"/>
        </pc:sldMkLst>
        <pc:spChg chg="mod">
          <ac:chgData name="Kalvin Morrison" userId="eb6f64eda3354e34" providerId="LiveId" clId="{0022CBC8-3298-451C-B8CE-E54F6DDFD43E}" dt="2024-05-25T22:26:43.102" v="83" actId="20577"/>
          <ac:spMkLst>
            <pc:docMk/>
            <pc:sldMk cId="4024951905" sldId="548"/>
            <ac:spMk id="3" creationId="{00000000-0000-0000-0000-000000000000}"/>
          </ac:spMkLst>
        </pc:spChg>
      </pc:sldChg>
      <pc:sldChg chg="modSp mod">
        <pc:chgData name="Kalvin Morrison" userId="eb6f64eda3354e34" providerId="LiveId" clId="{0022CBC8-3298-451C-B8CE-E54F6DDFD43E}" dt="2024-05-25T22:27:53.816" v="233" actId="20577"/>
        <pc:sldMkLst>
          <pc:docMk/>
          <pc:sldMk cId="4242104793" sldId="696"/>
        </pc:sldMkLst>
        <pc:spChg chg="mod">
          <ac:chgData name="Kalvin Morrison" userId="eb6f64eda3354e34" providerId="LiveId" clId="{0022CBC8-3298-451C-B8CE-E54F6DDFD43E}" dt="2024-05-25T22:27:10.690" v="95" actId="20577"/>
          <ac:spMkLst>
            <pc:docMk/>
            <pc:sldMk cId="4242104793" sldId="696"/>
            <ac:spMk id="6" creationId="{C61B82D7-EF91-EB09-328D-CEC7C99C948D}"/>
          </ac:spMkLst>
        </pc:spChg>
        <pc:spChg chg="mod">
          <ac:chgData name="Kalvin Morrison" userId="eb6f64eda3354e34" providerId="LiveId" clId="{0022CBC8-3298-451C-B8CE-E54F6DDFD43E}" dt="2024-05-25T22:27:53.816" v="233" actId="20577"/>
          <ac:spMkLst>
            <pc:docMk/>
            <pc:sldMk cId="4242104793" sldId="696"/>
            <ac:spMk id="7" creationId="{D1657E9C-C3FE-46BE-91B5-74D1AB572223}"/>
          </ac:spMkLst>
        </pc:spChg>
      </pc:sldChg>
      <pc:sldChg chg="modSp mod">
        <pc:chgData name="Kalvin Morrison" userId="eb6f64eda3354e34" providerId="LiveId" clId="{0022CBC8-3298-451C-B8CE-E54F6DDFD43E}" dt="2024-05-25T22:25:40.947" v="33" actId="6549"/>
        <pc:sldMkLst>
          <pc:docMk/>
          <pc:sldMk cId="656249692" sldId="698"/>
        </pc:sldMkLst>
        <pc:spChg chg="mod">
          <ac:chgData name="Kalvin Morrison" userId="eb6f64eda3354e34" providerId="LiveId" clId="{0022CBC8-3298-451C-B8CE-E54F6DDFD43E}" dt="2024-05-25T22:25:40.947" v="33" actId="6549"/>
          <ac:spMkLst>
            <pc:docMk/>
            <pc:sldMk cId="656249692" sldId="69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A0F868-CC1A-471F-AB73-3A5A82C89B92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D7C247-3061-4DCE-A290-D092BE81A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90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B81CC8-8A8E-4BF4-A838-B16344F2847F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C629F6-3D85-4C55-B4D6-6AB0D8E74A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1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629F6-3D85-4C55-B4D6-6AB0D8E74A4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8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CC54-EECE-4E90-8C7B-8B77DF2F3261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CC54-EECE-4E90-8C7B-8B77DF2F3261}" type="datetimeFigureOut">
              <a:rPr lang="en-US" smtClean="0"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F7B6-F08A-4D11-8DC4-2A31E009E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0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990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 ANNOUNCEMENTS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91033"/>
            <a:ext cx="845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Rounded MT Bold" panose="020F0704030504030204" pitchFamily="34" charset="0"/>
              </a:rPr>
              <a:t>If you are new to our Church, please know, we are so blessed you are with us. </a:t>
            </a:r>
          </a:p>
          <a:p>
            <a:r>
              <a:rPr lang="en-US" sz="3600" b="1" dirty="0"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3" name="Picture 2" descr="C:\Users\NC UMC\Downloads\New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5904"/>
            <a:ext cx="5867400" cy="274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rial Rounded MT Bold" panose="020F0704030504030204" pitchFamily="34" charset="0"/>
              </a:rPr>
              <a:t>CROSS LIGHTING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742" y="1981200"/>
            <a:ext cx="88167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Rounded MT Bold" panose="020F0704030504030204" pitchFamily="34" charset="0"/>
              </a:rPr>
              <a:t>The cross is being lit </a:t>
            </a:r>
            <a:r>
              <a:rPr lang="en-US" sz="4800" b="1" dirty="0" smtClean="0">
                <a:latin typeface="Arial Rounded MT Bold" panose="020F0704030504030204" pitchFamily="34" charset="0"/>
              </a:rPr>
              <a:t>in Memory of all the fathers who are no longer with us, the wedding anniversary of Dodi and Larry Allen, and the life of Jack Curl</a:t>
            </a:r>
            <a:endParaRPr lang="en-US" sz="4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800" b="1" dirty="0" smtClean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4800" b="1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Arial Rounded MT Bold" panose="020F0704030504030204" pitchFamily="34" charset="0"/>
              </a:rPr>
              <a:t>If you would like the cross lit in memory or in honor of someone, </a:t>
            </a:r>
            <a:r>
              <a:rPr lang="en-US" sz="4800" b="1" dirty="0">
                <a:latin typeface="Arial Rounded MT Bold" panose="020F0704030504030204" pitchFamily="34" charset="0"/>
              </a:rPr>
              <a:t>please let the office know. It is $10.00 a week.  </a:t>
            </a:r>
          </a:p>
        </p:txBody>
      </p:sp>
    </p:spTree>
    <p:extLst>
      <p:ext uri="{BB962C8B-B14F-4D97-AF65-F5344CB8AC3E}">
        <p14:creationId xmlns:p14="http://schemas.microsoft.com/office/powerpoint/2010/main" val="16608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8050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2382" y="30480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          LOOK AT NCUMC          	 	    ON FACEBOOK</a:t>
            </a:r>
          </a:p>
          <a:p>
            <a:endParaRPr lang="en-US" sz="36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If you need help or would like to see something listed, please contact Ann Morrison</a:t>
            </a:r>
          </a:p>
        </p:txBody>
      </p:sp>
    </p:spTree>
    <p:extLst>
      <p:ext uri="{BB962C8B-B14F-4D97-AF65-F5344CB8AC3E}">
        <p14:creationId xmlns:p14="http://schemas.microsoft.com/office/powerpoint/2010/main" val="25305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   OUR WEBSITE</a:t>
            </a:r>
            <a:br>
              <a:rPr lang="en-US" b="1" dirty="0">
                <a:latin typeface="Arial Rounded MT Bold" panose="020F0704030504030204" pitchFamily="34" charset="0"/>
              </a:rPr>
            </a:br>
            <a:r>
              <a:rPr lang="en-US" b="1" dirty="0">
                <a:latin typeface="Arial Rounded MT Bold" panose="020F0704030504030204" pitchFamily="34" charset="0"/>
              </a:rPr>
              <a:t>  </a:t>
            </a:r>
            <a:r>
              <a:rPr lang="en-US" b="1" dirty="0" smtClean="0">
                <a:latin typeface="Arial Rounded MT Bold" panose="020F0704030504030204" pitchFamily="34" charset="0"/>
              </a:rPr>
              <a:t/>
            </a:r>
            <a:br>
              <a:rPr lang="en-US" b="1" dirty="0" smtClean="0">
                <a:latin typeface="Arial Rounded MT Bold" panose="020F0704030504030204" pitchFamily="34" charset="0"/>
              </a:rPr>
            </a:br>
            <a:r>
              <a:rPr lang="en-US" b="1" dirty="0" smtClean="0">
                <a:latin typeface="Arial Rounded MT Bold" panose="020F0704030504030204" pitchFamily="34" charset="0"/>
              </a:rPr>
              <a:t> </a:t>
            </a:r>
            <a:r>
              <a:rPr lang="en-US" b="1" dirty="0">
                <a:latin typeface="Arial Rounded MT Bold" panose="020F0704030504030204" pitchFamily="34" charset="0"/>
              </a:rPr>
              <a:t>www.wearencumc.org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3733800"/>
            <a:ext cx="600791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4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1295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85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50520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Rounded MT Bold" panose="020F0704030504030204" pitchFamily="34" charset="0"/>
              </a:rPr>
              <a:t>It does not take long to ask GOD for help for someone you know or don’t know.</a:t>
            </a:r>
          </a:p>
          <a:p>
            <a:pPr algn="ctr"/>
            <a:endParaRPr lang="en-US" sz="2800" b="1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800" b="1" dirty="0">
                <a:latin typeface="Arial Rounded MT Bold" panose="020F0704030504030204" pitchFamily="34" charset="0"/>
              </a:rPr>
              <a:t>If you have a request, message us on Facebook, or you can text Pastor Kal or Stephanie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Lloyd or call the church office and </a:t>
            </a:r>
            <a:r>
              <a:rPr lang="en-US" sz="2800" b="1" dirty="0">
                <a:latin typeface="Arial Rounded MT Bold" panose="020F0704030504030204" pitchFamily="34" charset="0"/>
              </a:rPr>
              <a:t>we will share it with our prayer chain.</a:t>
            </a:r>
          </a:p>
        </p:txBody>
      </p:sp>
    </p:spTree>
    <p:extLst>
      <p:ext uri="{BB962C8B-B14F-4D97-AF65-F5344CB8AC3E}">
        <p14:creationId xmlns:p14="http://schemas.microsoft.com/office/powerpoint/2010/main" val="27945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9852" y="5867400"/>
            <a:ext cx="8397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Envelopes located near Offertory Plates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395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9" t="32501" r="31563" b="32777"/>
          <a:stretch/>
        </p:blipFill>
        <p:spPr>
          <a:xfrm>
            <a:off x="-112857" y="1447800"/>
            <a:ext cx="9285432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2587" y="111204"/>
            <a:ext cx="5353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rial Rounded MT Bold" panose="020F0704030504030204" pitchFamily="34" charset="0"/>
              </a:rPr>
              <a:t>Prayer Team</a:t>
            </a:r>
            <a:endParaRPr lang="en-US" sz="6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4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/>
          <a:stretch/>
        </p:blipFill>
        <p:spPr>
          <a:xfrm>
            <a:off x="1114252" y="1451311"/>
            <a:ext cx="6915496" cy="5406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6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 Rounded MT Bold" panose="020F0704030504030204" pitchFamily="34" charset="0"/>
              </a:rPr>
              <a:t>Back To School </a:t>
            </a:r>
          </a:p>
          <a:p>
            <a:pPr algn="ctr"/>
            <a:r>
              <a:rPr lang="en-US" sz="4400" dirty="0" smtClean="0">
                <a:latin typeface="Arial Rounded MT Bold" panose="020F0704030504030204" pitchFamily="34" charset="0"/>
              </a:rPr>
              <a:t>Supply Drive Requests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>
                <a:latin typeface="Arial Rounded MT Bold" panose="020F0704030504030204" pitchFamily="34" charset="0"/>
              </a:rPr>
              <a:t>Broadway Christian Parish Update</a:t>
            </a:r>
            <a:endParaRPr lang="en-US" sz="6000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April $ 104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May $ 58</a:t>
            </a:r>
          </a:p>
          <a:p>
            <a:pPr algn="ctr"/>
            <a:endParaRPr lang="en-US" sz="6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YTD $341</a:t>
            </a:r>
          </a:p>
        </p:txBody>
      </p:sp>
    </p:spTree>
    <p:extLst>
      <p:ext uri="{BB962C8B-B14F-4D97-AF65-F5344CB8AC3E}">
        <p14:creationId xmlns:p14="http://schemas.microsoft.com/office/powerpoint/2010/main" val="25549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u="sng" dirty="0" smtClean="0">
                <a:latin typeface="Arial Rounded MT Bold" panose="020F0704030504030204" pitchFamily="34" charset="0"/>
              </a:rPr>
              <a:t>Meetings</a:t>
            </a:r>
            <a:endParaRPr lang="en-US" sz="6000" u="sng" dirty="0">
              <a:latin typeface="Arial Rounded MT Bold" panose="020F07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525" y="19050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July 1 – Finance @ 6:30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July 8 – Ad Council  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@ 6:30</a:t>
            </a: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July 15 – Trustees</a:t>
            </a:r>
            <a:r>
              <a:rPr lang="en-US" sz="6000" dirty="0">
                <a:latin typeface="Arial Rounded MT Bold" panose="020F0704030504030204" pitchFamily="34" charset="0"/>
              </a:rPr>
              <a:t> </a:t>
            </a:r>
            <a:endParaRPr lang="en-US" sz="60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US" sz="6000" dirty="0" smtClean="0">
                <a:latin typeface="Arial Rounded MT Bold" panose="020F0704030504030204" pitchFamily="34" charset="0"/>
              </a:rPr>
              <a:t>@ 6:30</a:t>
            </a:r>
          </a:p>
        </p:txBody>
      </p:sp>
    </p:spTree>
    <p:extLst>
      <p:ext uri="{BB962C8B-B14F-4D97-AF65-F5344CB8AC3E}">
        <p14:creationId xmlns:p14="http://schemas.microsoft.com/office/powerpoint/2010/main" val="3945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 Rounded MT Bold" panose="020F0704030504030204" pitchFamily="34" charset="0"/>
              </a:rPr>
              <a:t>COMMUNITY RESERVE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Silverware                       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Kitchen Utensils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Pots and Pans        	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Small Appliances	     </a:t>
            </a:r>
            <a:endParaRPr lang="en-US" sz="4000" b="1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Arial Rounded MT Bold" panose="020F0704030504030204" pitchFamily="34" charset="0"/>
              </a:rPr>
              <a:t>Living Room Furniture</a:t>
            </a:r>
          </a:p>
          <a:p>
            <a:pPr marL="0" indent="0">
              <a:buNone/>
            </a:pPr>
            <a:r>
              <a:rPr lang="en-US" sz="4000" b="1" dirty="0" smtClean="0">
                <a:latin typeface="Arial Rounded MT Bold" panose="020F0704030504030204" pitchFamily="34" charset="0"/>
              </a:rPr>
              <a:t>Bedroom </a:t>
            </a:r>
            <a:r>
              <a:rPr lang="en-US" sz="4000" b="1" dirty="0">
                <a:latin typeface="Arial Rounded MT Bold" panose="020F0704030504030204" pitchFamily="34" charset="0"/>
              </a:rPr>
              <a:t>Furniture</a:t>
            </a:r>
          </a:p>
          <a:p>
            <a:pPr marL="0" indent="0">
              <a:buNone/>
            </a:pPr>
            <a:r>
              <a:rPr lang="en-US" sz="4000" b="1" dirty="0">
                <a:latin typeface="Arial Rounded MT Bold" panose="020F0704030504030204" pitchFamily="34" charset="0"/>
              </a:rPr>
              <a:t>Dining Tables and Chairs</a:t>
            </a:r>
          </a:p>
        </p:txBody>
      </p:sp>
    </p:spTree>
    <p:extLst>
      <p:ext uri="{BB962C8B-B14F-4D97-AF65-F5344CB8AC3E}">
        <p14:creationId xmlns:p14="http://schemas.microsoft.com/office/powerpoint/2010/main" val="163066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</a:rPr>
              <a:t>Cookie Bakers for Sunday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Arial Rounded MT Bold" panose="020F0704030504030204" pitchFamily="34" charset="0"/>
              </a:rPr>
              <a:t>We would appreciate more volunteers to provide Sunday morning cookies. Sign up sheet is in the Fellowship Hall. 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12551</TotalTime>
  <Words>228</Words>
  <Application>Microsoft Office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ANNOUNCEMENTS</vt:lpstr>
      <vt:lpstr>PowerPoint Presentation</vt:lpstr>
      <vt:lpstr>PowerPoint Presentation</vt:lpstr>
      <vt:lpstr>PowerPoint Presentation</vt:lpstr>
      <vt:lpstr>PowerPoint Presentation</vt:lpstr>
      <vt:lpstr>Broadway Christian Parish Update</vt:lpstr>
      <vt:lpstr>Meetings</vt:lpstr>
      <vt:lpstr>COMMUNITY RESERVE NEEDS</vt:lpstr>
      <vt:lpstr>Cookie Bakers for Sunday Morning</vt:lpstr>
      <vt:lpstr>CROSS LIGHTING</vt:lpstr>
      <vt:lpstr>PowerPoint Presentation</vt:lpstr>
      <vt:lpstr>PowerPoint Presentation</vt:lpstr>
      <vt:lpstr>   OUR WEBSITE     www.wearencumc.org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NC UMC</dc:creator>
  <cp:lastModifiedBy>NC UMC</cp:lastModifiedBy>
  <cp:revision>1940</cp:revision>
  <cp:lastPrinted>2025-05-25T13:18:16Z</cp:lastPrinted>
  <dcterms:created xsi:type="dcterms:W3CDTF">2019-04-19T16:19:38Z</dcterms:created>
  <dcterms:modified xsi:type="dcterms:W3CDTF">2025-06-24T18:20:38Z</dcterms:modified>
</cp:coreProperties>
</file>