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6" r:id="rId10"/>
    <p:sldId id="263" r:id="rId11"/>
    <p:sldId id="264" r:id="rId12"/>
    <p:sldId id="269" r:id="rId13"/>
    <p:sldId id="268" r:id="rId14"/>
    <p:sldId id="267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7" autoAdjust="0"/>
    <p:restoredTop sz="94660"/>
  </p:normalViewPr>
  <p:slideViewPr>
    <p:cSldViewPr snapToGrid="0">
      <p:cViewPr varScale="1">
        <p:scale>
          <a:sx n="51" d="100"/>
          <a:sy n="51" d="100"/>
        </p:scale>
        <p:origin x="1064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165736C-D7A1-498E-A82D-0F90B0EB2425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8C380000-B3BD-4622-8CA4-CC506E337EAD}">
      <dgm:prSet/>
      <dgm:spPr/>
      <dgm:t>
        <a:bodyPr/>
        <a:lstStyle/>
        <a:p>
          <a:r>
            <a:rPr lang="zh-CN"/>
            <a:t>大卫面对试探 </a:t>
          </a:r>
          <a:endParaRPr lang="en-US"/>
        </a:p>
      </dgm:t>
    </dgm:pt>
    <dgm:pt modelId="{367EB768-64C1-4C69-95C1-2F2A2C30F240}" type="parTrans" cxnId="{4934E724-46C8-4531-8D01-0AC26A77BA6D}">
      <dgm:prSet/>
      <dgm:spPr/>
      <dgm:t>
        <a:bodyPr/>
        <a:lstStyle/>
        <a:p>
          <a:endParaRPr lang="en-US"/>
        </a:p>
      </dgm:t>
    </dgm:pt>
    <dgm:pt modelId="{62249ABD-F64B-4B9B-94D6-F93696CA0F8B}" type="sibTrans" cxnId="{4934E724-46C8-4531-8D01-0AC26A77BA6D}">
      <dgm:prSet/>
      <dgm:spPr/>
      <dgm:t>
        <a:bodyPr/>
        <a:lstStyle/>
        <a:p>
          <a:endParaRPr lang="en-US"/>
        </a:p>
      </dgm:t>
    </dgm:pt>
    <dgm:pt modelId="{03D4C2CE-0072-4E80-8218-41EB67B071DF}">
      <dgm:prSet/>
      <dgm:spPr/>
      <dgm:t>
        <a:bodyPr/>
        <a:lstStyle/>
        <a:p>
          <a:r>
            <a:rPr lang="zh-CN"/>
            <a:t>乌利亚面对试探</a:t>
          </a:r>
          <a:endParaRPr lang="en-US"/>
        </a:p>
      </dgm:t>
    </dgm:pt>
    <dgm:pt modelId="{606DC5A1-EF33-43E8-95E5-5780AF606DF3}" type="parTrans" cxnId="{BD4C321D-1F36-4E51-B9DE-88B50FA10490}">
      <dgm:prSet/>
      <dgm:spPr/>
      <dgm:t>
        <a:bodyPr/>
        <a:lstStyle/>
        <a:p>
          <a:endParaRPr lang="en-US"/>
        </a:p>
      </dgm:t>
    </dgm:pt>
    <dgm:pt modelId="{23EB01B2-89B0-4DA0-BF7F-143DAFD2616F}" type="sibTrans" cxnId="{BD4C321D-1F36-4E51-B9DE-88B50FA10490}">
      <dgm:prSet/>
      <dgm:spPr/>
      <dgm:t>
        <a:bodyPr/>
        <a:lstStyle/>
        <a:p>
          <a:endParaRPr lang="en-US"/>
        </a:p>
      </dgm:t>
    </dgm:pt>
    <dgm:pt modelId="{8B2ED2A2-53DC-41F0-B7B9-D640EDAD664D}" type="pres">
      <dgm:prSet presAssocID="{6165736C-D7A1-498E-A82D-0F90B0EB242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748CCA6-F970-4F23-9640-8B39FDC87EDF}" type="pres">
      <dgm:prSet presAssocID="{8C380000-B3BD-4622-8CA4-CC506E337EAD}" presName="hierRoot1" presStyleCnt="0"/>
      <dgm:spPr/>
    </dgm:pt>
    <dgm:pt modelId="{B2728A20-F1A5-4410-8C10-83754B42631D}" type="pres">
      <dgm:prSet presAssocID="{8C380000-B3BD-4622-8CA4-CC506E337EAD}" presName="composite" presStyleCnt="0"/>
      <dgm:spPr/>
    </dgm:pt>
    <dgm:pt modelId="{7C1481E5-FA9B-4D04-818E-32811BBFDA1D}" type="pres">
      <dgm:prSet presAssocID="{8C380000-B3BD-4622-8CA4-CC506E337EAD}" presName="background" presStyleLbl="node0" presStyleIdx="0" presStyleCnt="2"/>
      <dgm:spPr/>
    </dgm:pt>
    <dgm:pt modelId="{253567CD-FBD7-4107-A6E0-F87CBC6460DA}" type="pres">
      <dgm:prSet presAssocID="{8C380000-B3BD-4622-8CA4-CC506E337EAD}" presName="text" presStyleLbl="fgAcc0" presStyleIdx="0" presStyleCnt="2">
        <dgm:presLayoutVars>
          <dgm:chPref val="3"/>
        </dgm:presLayoutVars>
      </dgm:prSet>
      <dgm:spPr/>
    </dgm:pt>
    <dgm:pt modelId="{1028999E-1338-4A66-B8A9-6D5B7A447958}" type="pres">
      <dgm:prSet presAssocID="{8C380000-B3BD-4622-8CA4-CC506E337EAD}" presName="hierChild2" presStyleCnt="0"/>
      <dgm:spPr/>
    </dgm:pt>
    <dgm:pt modelId="{F683A694-BDA4-4A40-876F-2F0CD82AA90D}" type="pres">
      <dgm:prSet presAssocID="{03D4C2CE-0072-4E80-8218-41EB67B071DF}" presName="hierRoot1" presStyleCnt="0"/>
      <dgm:spPr/>
    </dgm:pt>
    <dgm:pt modelId="{A53094F7-11CE-4370-BBE3-10F679165447}" type="pres">
      <dgm:prSet presAssocID="{03D4C2CE-0072-4E80-8218-41EB67B071DF}" presName="composite" presStyleCnt="0"/>
      <dgm:spPr/>
    </dgm:pt>
    <dgm:pt modelId="{AE051DC0-DDFF-435A-842C-48C484A0231A}" type="pres">
      <dgm:prSet presAssocID="{03D4C2CE-0072-4E80-8218-41EB67B071DF}" presName="background" presStyleLbl="node0" presStyleIdx="1" presStyleCnt="2"/>
      <dgm:spPr/>
    </dgm:pt>
    <dgm:pt modelId="{0BD2100E-5F1E-479A-9F41-D0A7945D1823}" type="pres">
      <dgm:prSet presAssocID="{03D4C2CE-0072-4E80-8218-41EB67B071DF}" presName="text" presStyleLbl="fgAcc0" presStyleIdx="1" presStyleCnt="2">
        <dgm:presLayoutVars>
          <dgm:chPref val="3"/>
        </dgm:presLayoutVars>
      </dgm:prSet>
      <dgm:spPr/>
    </dgm:pt>
    <dgm:pt modelId="{87AEE907-CEE1-454F-B138-7BE4F47EBC92}" type="pres">
      <dgm:prSet presAssocID="{03D4C2CE-0072-4E80-8218-41EB67B071DF}" presName="hierChild2" presStyleCnt="0"/>
      <dgm:spPr/>
    </dgm:pt>
  </dgm:ptLst>
  <dgm:cxnLst>
    <dgm:cxn modelId="{E7C1E20D-0F86-4581-82B3-0D8F7A4EAFDA}" type="presOf" srcId="{6165736C-D7A1-498E-A82D-0F90B0EB2425}" destId="{8B2ED2A2-53DC-41F0-B7B9-D640EDAD664D}" srcOrd="0" destOrd="0" presId="urn:microsoft.com/office/officeart/2005/8/layout/hierarchy1"/>
    <dgm:cxn modelId="{0A0EB51A-FBDD-4EA7-A175-8E92D97A88A8}" type="presOf" srcId="{03D4C2CE-0072-4E80-8218-41EB67B071DF}" destId="{0BD2100E-5F1E-479A-9F41-D0A7945D1823}" srcOrd="0" destOrd="0" presId="urn:microsoft.com/office/officeart/2005/8/layout/hierarchy1"/>
    <dgm:cxn modelId="{BD4C321D-1F36-4E51-B9DE-88B50FA10490}" srcId="{6165736C-D7A1-498E-A82D-0F90B0EB2425}" destId="{03D4C2CE-0072-4E80-8218-41EB67B071DF}" srcOrd="1" destOrd="0" parTransId="{606DC5A1-EF33-43E8-95E5-5780AF606DF3}" sibTransId="{23EB01B2-89B0-4DA0-BF7F-143DAFD2616F}"/>
    <dgm:cxn modelId="{4934E724-46C8-4531-8D01-0AC26A77BA6D}" srcId="{6165736C-D7A1-498E-A82D-0F90B0EB2425}" destId="{8C380000-B3BD-4622-8CA4-CC506E337EAD}" srcOrd="0" destOrd="0" parTransId="{367EB768-64C1-4C69-95C1-2F2A2C30F240}" sibTransId="{62249ABD-F64B-4B9B-94D6-F93696CA0F8B}"/>
    <dgm:cxn modelId="{FE6E2D8F-14F1-4652-A3C1-CBA13CFA5D65}" type="presOf" srcId="{8C380000-B3BD-4622-8CA4-CC506E337EAD}" destId="{253567CD-FBD7-4107-A6E0-F87CBC6460DA}" srcOrd="0" destOrd="0" presId="urn:microsoft.com/office/officeart/2005/8/layout/hierarchy1"/>
    <dgm:cxn modelId="{876D0AEC-0BB0-489F-BB2A-75862F182AE2}" type="presParOf" srcId="{8B2ED2A2-53DC-41F0-B7B9-D640EDAD664D}" destId="{F748CCA6-F970-4F23-9640-8B39FDC87EDF}" srcOrd="0" destOrd="0" presId="urn:microsoft.com/office/officeart/2005/8/layout/hierarchy1"/>
    <dgm:cxn modelId="{08EA4B9B-CB31-491F-9CBB-025423D44D60}" type="presParOf" srcId="{F748CCA6-F970-4F23-9640-8B39FDC87EDF}" destId="{B2728A20-F1A5-4410-8C10-83754B42631D}" srcOrd="0" destOrd="0" presId="urn:microsoft.com/office/officeart/2005/8/layout/hierarchy1"/>
    <dgm:cxn modelId="{1CC5A974-F483-4F8B-B88A-45317145138E}" type="presParOf" srcId="{B2728A20-F1A5-4410-8C10-83754B42631D}" destId="{7C1481E5-FA9B-4D04-818E-32811BBFDA1D}" srcOrd="0" destOrd="0" presId="urn:microsoft.com/office/officeart/2005/8/layout/hierarchy1"/>
    <dgm:cxn modelId="{59556FCB-5BA4-4459-9206-49EC7055E383}" type="presParOf" srcId="{B2728A20-F1A5-4410-8C10-83754B42631D}" destId="{253567CD-FBD7-4107-A6E0-F87CBC6460DA}" srcOrd="1" destOrd="0" presId="urn:microsoft.com/office/officeart/2005/8/layout/hierarchy1"/>
    <dgm:cxn modelId="{711FF5FF-DFF9-4809-BCE6-760E4F8CB82A}" type="presParOf" srcId="{F748CCA6-F970-4F23-9640-8B39FDC87EDF}" destId="{1028999E-1338-4A66-B8A9-6D5B7A447958}" srcOrd="1" destOrd="0" presId="urn:microsoft.com/office/officeart/2005/8/layout/hierarchy1"/>
    <dgm:cxn modelId="{A3A7CF11-5E54-48C9-A5BB-C09A7DD340DC}" type="presParOf" srcId="{8B2ED2A2-53DC-41F0-B7B9-D640EDAD664D}" destId="{F683A694-BDA4-4A40-876F-2F0CD82AA90D}" srcOrd="1" destOrd="0" presId="urn:microsoft.com/office/officeart/2005/8/layout/hierarchy1"/>
    <dgm:cxn modelId="{AFD6F114-6C44-45F7-A03D-921D391CF942}" type="presParOf" srcId="{F683A694-BDA4-4A40-876F-2F0CD82AA90D}" destId="{A53094F7-11CE-4370-BBE3-10F679165447}" srcOrd="0" destOrd="0" presId="urn:microsoft.com/office/officeart/2005/8/layout/hierarchy1"/>
    <dgm:cxn modelId="{080FA660-9C14-4698-BFE2-75AC5CADB4D3}" type="presParOf" srcId="{A53094F7-11CE-4370-BBE3-10F679165447}" destId="{AE051DC0-DDFF-435A-842C-48C484A0231A}" srcOrd="0" destOrd="0" presId="urn:microsoft.com/office/officeart/2005/8/layout/hierarchy1"/>
    <dgm:cxn modelId="{A1AE1368-525E-4425-811A-3D03A7E1FFC4}" type="presParOf" srcId="{A53094F7-11CE-4370-BBE3-10F679165447}" destId="{0BD2100E-5F1E-479A-9F41-D0A7945D1823}" srcOrd="1" destOrd="0" presId="urn:microsoft.com/office/officeart/2005/8/layout/hierarchy1"/>
    <dgm:cxn modelId="{79EDA935-1787-46E2-A724-3FA378EBA938}" type="presParOf" srcId="{F683A694-BDA4-4A40-876F-2F0CD82AA90D}" destId="{87AEE907-CEE1-454F-B138-7BE4F47EBC9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1481E5-FA9B-4D04-818E-32811BBFDA1D}">
      <dsp:nvSpPr>
        <dsp:cNvPr id="0" name=""/>
        <dsp:cNvSpPr/>
      </dsp:nvSpPr>
      <dsp:spPr>
        <a:xfrm>
          <a:off x="1013" y="207385"/>
          <a:ext cx="3556360" cy="22582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3567CD-FBD7-4107-A6E0-F87CBC6460DA}">
      <dsp:nvSpPr>
        <dsp:cNvPr id="0" name=""/>
        <dsp:cNvSpPr/>
      </dsp:nvSpPr>
      <dsp:spPr>
        <a:xfrm>
          <a:off x="396164" y="582778"/>
          <a:ext cx="3556360" cy="22582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marL="0" lvl="0" indent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sz="5600" kern="1200"/>
            <a:t>大卫面对试探 </a:t>
          </a:r>
          <a:endParaRPr lang="en-US" sz="5600" kern="1200"/>
        </a:p>
      </dsp:txBody>
      <dsp:txXfrm>
        <a:off x="462307" y="648921"/>
        <a:ext cx="3424074" cy="2126003"/>
      </dsp:txXfrm>
    </dsp:sp>
    <dsp:sp modelId="{AE051DC0-DDFF-435A-842C-48C484A0231A}">
      <dsp:nvSpPr>
        <dsp:cNvPr id="0" name=""/>
        <dsp:cNvSpPr/>
      </dsp:nvSpPr>
      <dsp:spPr>
        <a:xfrm>
          <a:off x="4347676" y="207385"/>
          <a:ext cx="3556360" cy="22582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D2100E-5F1E-479A-9F41-D0A7945D1823}">
      <dsp:nvSpPr>
        <dsp:cNvPr id="0" name=""/>
        <dsp:cNvSpPr/>
      </dsp:nvSpPr>
      <dsp:spPr>
        <a:xfrm>
          <a:off x="4742827" y="582778"/>
          <a:ext cx="3556360" cy="22582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marL="0" lvl="0" indent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sz="5600" kern="1200"/>
            <a:t>乌利亚面对试探</a:t>
          </a:r>
          <a:endParaRPr lang="en-US" sz="5600" kern="1200"/>
        </a:p>
      </dsp:txBody>
      <dsp:txXfrm>
        <a:off x="4808970" y="648921"/>
        <a:ext cx="3424074" cy="21260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4E3E83-A735-4ECA-B120-5B6573C7F96A}" type="datetimeFigureOut">
              <a:rPr lang="en-AU" smtClean="0"/>
              <a:t>16/06/2025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3B65B9-4A2C-4FAB-BCB7-B8BEB1F08AA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610563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6/16/2025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6/16/2025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6/16/2025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6/16/2025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6/16/2025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84DB7353-7D7A-431B-A5B6-A3845E6F2B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9E8D15D6-6183-4BE1-A315-C7EC9C1A53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82A253FA-4E60-4B4D-94B0-93ECFCF309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E1B39AD1-11BD-457B-822C-A873607F41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CC286005-78D5-4BE4-AA8B-75CDC07E78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3" name="Freeform 9">
              <a:extLst>
                <a:ext uri="{FF2B5EF4-FFF2-40B4-BE49-F238E27FC236}">
                  <a16:creationId xmlns:a16="http://schemas.microsoft.com/office/drawing/2014/main" id="{09E4A22D-7E83-4F24-97FE-931A93CACC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4" name="Freeform 10">
              <a:extLst>
                <a:ext uri="{FF2B5EF4-FFF2-40B4-BE49-F238E27FC236}">
                  <a16:creationId xmlns:a16="http://schemas.microsoft.com/office/drawing/2014/main" id="{4351E96B-8DD4-4D5E-A9F0-C47F5F3378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BFF78610-2475-4756-9EC8-5DA7D8902D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C7ACAE44-681D-4CBC-B2AB-E5131DF5A8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CA22E4A0-73AA-4722-9C16-F3AF9A33E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BB36E626-EBEB-41C0-B224-8DB049DB4D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D603DEC5-BED4-4DB6-A253-F61CC36742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86AE9DE6-CA9A-479B-A0FB-0E1BAC7A65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16CB8DC8-E75F-4574-A290-AAB7031BE8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1CA657E1-3A52-4C23-AA47-EBB2D5C414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ED4F701B-2A93-464F-A673-54EED5C4C4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9977C34F-F6C9-4749-B201-7B928802DF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3A913E6B-DBE9-4291-A34C-36069ECB8E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7D415C04-AB5C-4B76-9E49-EEBAEE64D0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7" name="Freeform 23">
              <a:extLst>
                <a:ext uri="{FF2B5EF4-FFF2-40B4-BE49-F238E27FC236}">
                  <a16:creationId xmlns:a16="http://schemas.microsoft.com/office/drawing/2014/main" id="{151FDC11-E872-4EAE-A597-822F9FE170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1B24766B-81CA-44C7-BF11-77A12BA4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1A2F9962-DEB8-461C-8B4C-C0ED0D8A7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C0672E08-EB09-4B8E-8522-24BBC2CFFD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3447AB64-F3EC-4A1F-BFD4-F0F9DB3DAD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6BDBA639-2A71-4A60-A71A-FF1836F546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5E208A8B-5EBD-4532-BE72-26414FA7CF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37" name="Freeform 5">
              <a:extLst>
                <a:ext uri="{FF2B5EF4-FFF2-40B4-BE49-F238E27FC236}">
                  <a16:creationId xmlns:a16="http://schemas.microsoft.com/office/drawing/2014/main" id="{15D09196-B338-4AB5-A71B-CFD5FFCA62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38" name="Freeform 6">
              <a:extLst>
                <a:ext uri="{FF2B5EF4-FFF2-40B4-BE49-F238E27FC236}">
                  <a16:creationId xmlns:a16="http://schemas.microsoft.com/office/drawing/2014/main" id="{F50B4463-128A-4677-A285-C017E6C543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39" name="Freeform 7">
              <a:extLst>
                <a:ext uri="{FF2B5EF4-FFF2-40B4-BE49-F238E27FC236}">
                  <a16:creationId xmlns:a16="http://schemas.microsoft.com/office/drawing/2014/main" id="{1D9B95CD-F023-4DFA-9678-1E02713F74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0" name="Freeform 8">
              <a:extLst>
                <a:ext uri="{FF2B5EF4-FFF2-40B4-BE49-F238E27FC236}">
                  <a16:creationId xmlns:a16="http://schemas.microsoft.com/office/drawing/2014/main" id="{1DDF47A8-BE7B-43F3-A500-F5A4656D83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1" name="Freeform 9">
              <a:extLst>
                <a:ext uri="{FF2B5EF4-FFF2-40B4-BE49-F238E27FC236}">
                  <a16:creationId xmlns:a16="http://schemas.microsoft.com/office/drawing/2014/main" id="{2DD394DE-76FB-42F8-85F2-FD436F4232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2" name="Freeform 10">
              <a:extLst>
                <a:ext uri="{FF2B5EF4-FFF2-40B4-BE49-F238E27FC236}">
                  <a16:creationId xmlns:a16="http://schemas.microsoft.com/office/drawing/2014/main" id="{B95F2EFB-87E6-4400-AAF3-7EB8B4F156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3" name="Freeform 11">
              <a:extLst>
                <a:ext uri="{FF2B5EF4-FFF2-40B4-BE49-F238E27FC236}">
                  <a16:creationId xmlns:a16="http://schemas.microsoft.com/office/drawing/2014/main" id="{1D463476-2BC7-418C-9D6F-51444B11A7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4" name="Freeform 12">
              <a:extLst>
                <a:ext uri="{FF2B5EF4-FFF2-40B4-BE49-F238E27FC236}">
                  <a16:creationId xmlns:a16="http://schemas.microsoft.com/office/drawing/2014/main" id="{24011122-2495-478A-81BF-ABBDEA1DA8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5" name="Freeform 13">
              <a:extLst>
                <a:ext uri="{FF2B5EF4-FFF2-40B4-BE49-F238E27FC236}">
                  <a16:creationId xmlns:a16="http://schemas.microsoft.com/office/drawing/2014/main" id="{C79E87C5-E5B3-476B-B539-FC9CF4A33B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6" name="Freeform 14">
              <a:extLst>
                <a:ext uri="{FF2B5EF4-FFF2-40B4-BE49-F238E27FC236}">
                  <a16:creationId xmlns:a16="http://schemas.microsoft.com/office/drawing/2014/main" id="{956029CA-2B38-434D-9044-5FF3A1ECD1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7" name="Freeform 15">
              <a:extLst>
                <a:ext uri="{FF2B5EF4-FFF2-40B4-BE49-F238E27FC236}">
                  <a16:creationId xmlns:a16="http://schemas.microsoft.com/office/drawing/2014/main" id="{9514CFB6-E8DB-43DC-B1CD-9CC2D4B276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8" name="Freeform 16">
              <a:extLst>
                <a:ext uri="{FF2B5EF4-FFF2-40B4-BE49-F238E27FC236}">
                  <a16:creationId xmlns:a16="http://schemas.microsoft.com/office/drawing/2014/main" id="{BD8C1FC8-E550-45BE-9F30-822BAB3781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9" name="Freeform 17">
              <a:extLst>
                <a:ext uri="{FF2B5EF4-FFF2-40B4-BE49-F238E27FC236}">
                  <a16:creationId xmlns:a16="http://schemas.microsoft.com/office/drawing/2014/main" id="{D1646B5D-A7B7-41EC-9591-0E0C0F4F94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0" name="Freeform 18">
              <a:extLst>
                <a:ext uri="{FF2B5EF4-FFF2-40B4-BE49-F238E27FC236}">
                  <a16:creationId xmlns:a16="http://schemas.microsoft.com/office/drawing/2014/main" id="{E2118E93-481E-4843-987E-378187AA37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1" name="Freeform 19">
              <a:extLst>
                <a:ext uri="{FF2B5EF4-FFF2-40B4-BE49-F238E27FC236}">
                  <a16:creationId xmlns:a16="http://schemas.microsoft.com/office/drawing/2014/main" id="{77038464-F4E2-47EC-A87F-18469191E3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2" name="Freeform 20">
              <a:extLst>
                <a:ext uri="{FF2B5EF4-FFF2-40B4-BE49-F238E27FC236}">
                  <a16:creationId xmlns:a16="http://schemas.microsoft.com/office/drawing/2014/main" id="{FB3BBEB1-E146-408F-95B7-EE2F269DE1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3" name="Freeform 21">
              <a:extLst>
                <a:ext uri="{FF2B5EF4-FFF2-40B4-BE49-F238E27FC236}">
                  <a16:creationId xmlns:a16="http://schemas.microsoft.com/office/drawing/2014/main" id="{C765B285-56EC-47FC-B116-274EBBD61A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4" name="Freeform 22">
              <a:extLst>
                <a:ext uri="{FF2B5EF4-FFF2-40B4-BE49-F238E27FC236}">
                  <a16:creationId xmlns:a16="http://schemas.microsoft.com/office/drawing/2014/main" id="{CB4A6191-6913-42EA-905E-8A174AE2C9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5" name="Freeform 23">
              <a:extLst>
                <a:ext uri="{FF2B5EF4-FFF2-40B4-BE49-F238E27FC236}">
                  <a16:creationId xmlns:a16="http://schemas.microsoft.com/office/drawing/2014/main" id="{8ADEEF92-F481-475A-845C-5E940F0D55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sp>
        <p:nvSpPr>
          <p:cNvPr id="57" name="Freeform: Shape 56">
            <a:extLst>
              <a:ext uri="{FF2B5EF4-FFF2-40B4-BE49-F238E27FC236}">
                <a16:creationId xmlns:a16="http://schemas.microsoft.com/office/drawing/2014/main" id="{D9C506D7-84CB-4057-A44A-465313E785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31529">
            <a:off x="2173916" y="2448612"/>
            <a:ext cx="4418757" cy="4259609"/>
          </a:xfrm>
          <a:custGeom>
            <a:avLst/>
            <a:gdLst>
              <a:gd name="connsiteX0" fmla="*/ 404107 w 4507111"/>
              <a:gd name="connsiteY0" fmla="*/ 0 h 4344781"/>
              <a:gd name="connsiteX1" fmla="*/ 371857 w 4507111"/>
              <a:gd name="connsiteY1" fmla="*/ 117359 h 4344781"/>
              <a:gd name="connsiteX2" fmla="*/ 307833 w 4507111"/>
              <a:gd name="connsiteY2" fmla="*/ 632970 h 4344781"/>
              <a:gd name="connsiteX3" fmla="*/ 3569418 w 4507111"/>
              <a:gd name="connsiteY3" fmla="*/ 4141149 h 4344781"/>
              <a:gd name="connsiteX4" fmla="*/ 4440861 w 4507111"/>
              <a:gd name="connsiteY4" fmla="*/ 4332480 h 4344781"/>
              <a:gd name="connsiteX5" fmla="*/ 4507111 w 4507111"/>
              <a:gd name="connsiteY5" fmla="*/ 4341752 h 4344781"/>
              <a:gd name="connsiteX6" fmla="*/ 4296045 w 4507111"/>
              <a:gd name="connsiteY6" fmla="*/ 4344781 h 4344781"/>
              <a:gd name="connsiteX7" fmla="*/ 3749565 w 4507111"/>
              <a:gd name="connsiteY7" fmla="*/ 4321853 h 4344781"/>
              <a:gd name="connsiteX8" fmla="*/ 36764 w 4507111"/>
              <a:gd name="connsiteY8" fmla="*/ 1629794 h 4344781"/>
              <a:gd name="connsiteX9" fmla="*/ 300069 w 4507111"/>
              <a:gd name="connsiteY9" fmla="*/ 144750 h 434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07111" h="4344781">
                <a:moveTo>
                  <a:pt x="404107" y="0"/>
                </a:moveTo>
                <a:lnTo>
                  <a:pt x="371857" y="117359"/>
                </a:lnTo>
                <a:cubicBezTo>
                  <a:pt x="333827" y="278567"/>
                  <a:pt x="311875" y="450459"/>
                  <a:pt x="307833" y="632970"/>
                </a:cubicBezTo>
                <a:cubicBezTo>
                  <a:pt x="264711" y="2579752"/>
                  <a:pt x="2253987" y="3769243"/>
                  <a:pt x="3569418" y="4141149"/>
                </a:cubicBezTo>
                <a:cubicBezTo>
                  <a:pt x="3816061" y="4210881"/>
                  <a:pt x="4114807" y="4279754"/>
                  <a:pt x="4440861" y="4332480"/>
                </a:cubicBezTo>
                <a:lnTo>
                  <a:pt x="4507111" y="4341752"/>
                </a:lnTo>
                <a:lnTo>
                  <a:pt x="4296045" y="4344781"/>
                </a:lnTo>
                <a:cubicBezTo>
                  <a:pt x="4097363" y="4343711"/>
                  <a:pt x="3912623" y="4335104"/>
                  <a:pt x="3749565" y="4321853"/>
                </a:cubicBezTo>
                <a:cubicBezTo>
                  <a:pt x="2445102" y="4215850"/>
                  <a:pt x="356405" y="3466499"/>
                  <a:pt x="36764" y="1629794"/>
                </a:cubicBezTo>
                <a:cubicBezTo>
                  <a:pt x="-63123" y="1055823"/>
                  <a:pt x="45741" y="555869"/>
                  <a:pt x="300069" y="14475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9" name="Oval 32">
            <a:extLst>
              <a:ext uri="{FF2B5EF4-FFF2-40B4-BE49-F238E27FC236}">
                <a16:creationId xmlns:a16="http://schemas.microsoft.com/office/drawing/2014/main" id="{7842FC68-61FD-4700-8A22-BB8B071884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54579" y="691977"/>
            <a:ext cx="7761923" cy="5343064"/>
          </a:xfrm>
          <a:custGeom>
            <a:avLst/>
            <a:gdLst>
              <a:gd name="connsiteX0" fmla="*/ 0 w 6428838"/>
              <a:gd name="connsiteY0" fmla="*/ 2579031 h 5158062"/>
              <a:gd name="connsiteX1" fmla="*/ 3214419 w 6428838"/>
              <a:gd name="connsiteY1" fmla="*/ 0 h 5158062"/>
              <a:gd name="connsiteX2" fmla="*/ 6428838 w 6428838"/>
              <a:gd name="connsiteY2" fmla="*/ 2579031 h 5158062"/>
              <a:gd name="connsiteX3" fmla="*/ 3214419 w 6428838"/>
              <a:gd name="connsiteY3" fmla="*/ 5158062 h 5158062"/>
              <a:gd name="connsiteX4" fmla="*/ 0 w 6428838"/>
              <a:gd name="connsiteY4" fmla="*/ 2579031 h 5158062"/>
              <a:gd name="connsiteX0" fmla="*/ 3321 w 6432159"/>
              <a:gd name="connsiteY0" fmla="*/ 2647125 h 5226156"/>
              <a:gd name="connsiteX1" fmla="*/ 2789723 w 6432159"/>
              <a:gd name="connsiteY1" fmla="*/ 0 h 5226156"/>
              <a:gd name="connsiteX2" fmla="*/ 6432159 w 6432159"/>
              <a:gd name="connsiteY2" fmla="*/ 2647125 h 5226156"/>
              <a:gd name="connsiteX3" fmla="*/ 3217740 w 6432159"/>
              <a:gd name="connsiteY3" fmla="*/ 5226156 h 5226156"/>
              <a:gd name="connsiteX4" fmla="*/ 3321 w 6432159"/>
              <a:gd name="connsiteY4" fmla="*/ 2647125 h 5226156"/>
              <a:gd name="connsiteX0" fmla="*/ 1953 w 6566979"/>
              <a:gd name="connsiteY0" fmla="*/ 2695803 h 5226224"/>
              <a:gd name="connsiteX1" fmla="*/ 2924543 w 6566979"/>
              <a:gd name="connsiteY1" fmla="*/ 39 h 5226224"/>
              <a:gd name="connsiteX2" fmla="*/ 6566979 w 6566979"/>
              <a:gd name="connsiteY2" fmla="*/ 2647164 h 5226224"/>
              <a:gd name="connsiteX3" fmla="*/ 3352560 w 6566979"/>
              <a:gd name="connsiteY3" fmla="*/ 5226195 h 5226224"/>
              <a:gd name="connsiteX4" fmla="*/ 1953 w 6566979"/>
              <a:gd name="connsiteY4" fmla="*/ 2695803 h 5226224"/>
              <a:gd name="connsiteX0" fmla="*/ 8982 w 6574008"/>
              <a:gd name="connsiteY0" fmla="*/ 2695803 h 5226313"/>
              <a:gd name="connsiteX1" fmla="*/ 2931572 w 6574008"/>
              <a:gd name="connsiteY1" fmla="*/ 39 h 5226313"/>
              <a:gd name="connsiteX2" fmla="*/ 6574008 w 6574008"/>
              <a:gd name="connsiteY2" fmla="*/ 2647164 h 5226313"/>
              <a:gd name="connsiteX3" fmla="*/ 3359589 w 6574008"/>
              <a:gd name="connsiteY3" fmla="*/ 5226195 h 5226313"/>
              <a:gd name="connsiteX4" fmla="*/ 8982 w 6574008"/>
              <a:gd name="connsiteY4" fmla="*/ 2695803 h 5226313"/>
              <a:gd name="connsiteX0" fmla="*/ 11929 w 6576955"/>
              <a:gd name="connsiteY0" fmla="*/ 2695953 h 5226463"/>
              <a:gd name="connsiteX1" fmla="*/ 2934519 w 6576955"/>
              <a:gd name="connsiteY1" fmla="*/ 189 h 5226463"/>
              <a:gd name="connsiteX2" fmla="*/ 6576955 w 6576955"/>
              <a:gd name="connsiteY2" fmla="*/ 2647314 h 5226463"/>
              <a:gd name="connsiteX3" fmla="*/ 3362536 w 6576955"/>
              <a:gd name="connsiteY3" fmla="*/ 5226345 h 5226463"/>
              <a:gd name="connsiteX4" fmla="*/ 11929 w 6576955"/>
              <a:gd name="connsiteY4" fmla="*/ 2695953 h 5226463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92159"/>
              <a:gd name="connsiteX1" fmla="*/ 2931852 w 6963394"/>
              <a:gd name="connsiteY1" fmla="*/ 10033 h 5292159"/>
              <a:gd name="connsiteX2" fmla="*/ 6963394 w 6963394"/>
              <a:gd name="connsiteY2" fmla="*/ 3318639 h 5292159"/>
              <a:gd name="connsiteX3" fmla="*/ 3359869 w 6963394"/>
              <a:gd name="connsiteY3" fmla="*/ 5236189 h 5292159"/>
              <a:gd name="connsiteX4" fmla="*/ 9262 w 6963394"/>
              <a:gd name="connsiteY4" fmla="*/ 2705797 h 5292159"/>
              <a:gd name="connsiteX0" fmla="*/ 9262 w 6963394"/>
              <a:gd name="connsiteY0" fmla="*/ 2705797 h 5259961"/>
              <a:gd name="connsiteX1" fmla="*/ 2931852 w 6963394"/>
              <a:gd name="connsiteY1" fmla="*/ 10033 h 5259961"/>
              <a:gd name="connsiteX2" fmla="*/ 6963394 w 6963394"/>
              <a:gd name="connsiteY2" fmla="*/ 3318639 h 5259961"/>
              <a:gd name="connsiteX3" fmla="*/ 3359869 w 6963394"/>
              <a:gd name="connsiteY3" fmla="*/ 5236189 h 5259961"/>
              <a:gd name="connsiteX4" fmla="*/ 9262 w 6963394"/>
              <a:gd name="connsiteY4" fmla="*/ 2705797 h 5259961"/>
              <a:gd name="connsiteX0" fmla="*/ 9557 w 7352795"/>
              <a:gd name="connsiteY0" fmla="*/ 2707501 h 5252013"/>
              <a:gd name="connsiteX1" fmla="*/ 2932147 w 7352795"/>
              <a:gd name="connsiteY1" fmla="*/ 11737 h 5252013"/>
              <a:gd name="connsiteX2" fmla="*/ 7352795 w 7352795"/>
              <a:gd name="connsiteY2" fmla="*/ 3378709 h 5252013"/>
              <a:gd name="connsiteX3" fmla="*/ 3360164 w 7352795"/>
              <a:gd name="connsiteY3" fmla="*/ 5237893 h 5252013"/>
              <a:gd name="connsiteX4" fmla="*/ 9557 w 7352795"/>
              <a:gd name="connsiteY4" fmla="*/ 2707501 h 5252013"/>
              <a:gd name="connsiteX0" fmla="*/ 8078 w 7789061"/>
              <a:gd name="connsiteY0" fmla="*/ 2744796 h 5249051"/>
              <a:gd name="connsiteX1" fmla="*/ 3368413 w 7789061"/>
              <a:gd name="connsiteY1" fmla="*/ 10121 h 5249051"/>
              <a:gd name="connsiteX2" fmla="*/ 7789061 w 7789061"/>
              <a:gd name="connsiteY2" fmla="*/ 3377093 h 5249051"/>
              <a:gd name="connsiteX3" fmla="*/ 3796430 w 7789061"/>
              <a:gd name="connsiteY3" fmla="*/ 5236277 h 5249051"/>
              <a:gd name="connsiteX4" fmla="*/ 8078 w 7789061"/>
              <a:gd name="connsiteY4" fmla="*/ 2744796 h 5249051"/>
              <a:gd name="connsiteX0" fmla="*/ 8078 w 7789061"/>
              <a:gd name="connsiteY0" fmla="*/ 2744796 h 5271741"/>
              <a:gd name="connsiteX1" fmla="*/ 3368413 w 7789061"/>
              <a:gd name="connsiteY1" fmla="*/ 10121 h 5271741"/>
              <a:gd name="connsiteX2" fmla="*/ 7789061 w 7789061"/>
              <a:gd name="connsiteY2" fmla="*/ 3377093 h 5271741"/>
              <a:gd name="connsiteX3" fmla="*/ 3796430 w 7789061"/>
              <a:gd name="connsiteY3" fmla="*/ 5236277 h 5271741"/>
              <a:gd name="connsiteX4" fmla="*/ 8078 w 7789061"/>
              <a:gd name="connsiteY4" fmla="*/ 2744796 h 5271741"/>
              <a:gd name="connsiteX0" fmla="*/ 1055 w 7782038"/>
              <a:gd name="connsiteY0" fmla="*/ 2738806 h 5438018"/>
              <a:gd name="connsiteX1" fmla="*/ 3361390 w 7782038"/>
              <a:gd name="connsiteY1" fmla="*/ 4131 h 5438018"/>
              <a:gd name="connsiteX2" fmla="*/ 7782038 w 7782038"/>
              <a:gd name="connsiteY2" fmla="*/ 3371103 h 5438018"/>
              <a:gd name="connsiteX3" fmla="*/ 3692130 w 7782038"/>
              <a:gd name="connsiteY3" fmla="*/ 5415113 h 5438018"/>
              <a:gd name="connsiteX4" fmla="*/ 1055 w 7782038"/>
              <a:gd name="connsiteY4" fmla="*/ 2738806 h 5438018"/>
              <a:gd name="connsiteX0" fmla="*/ 28883 w 7809866"/>
              <a:gd name="connsiteY0" fmla="*/ 2742147 h 5441359"/>
              <a:gd name="connsiteX1" fmla="*/ 3389218 w 7809866"/>
              <a:gd name="connsiteY1" fmla="*/ 7472 h 5441359"/>
              <a:gd name="connsiteX2" fmla="*/ 7809866 w 7809866"/>
              <a:gd name="connsiteY2" fmla="*/ 3374444 h 5441359"/>
              <a:gd name="connsiteX3" fmla="*/ 3719958 w 7809866"/>
              <a:gd name="connsiteY3" fmla="*/ 5418454 h 5441359"/>
              <a:gd name="connsiteX4" fmla="*/ 28883 w 7809866"/>
              <a:gd name="connsiteY4" fmla="*/ 2742147 h 5441359"/>
              <a:gd name="connsiteX0" fmla="*/ 36549 w 7817532"/>
              <a:gd name="connsiteY0" fmla="*/ 2751085 h 5450297"/>
              <a:gd name="connsiteX1" fmla="*/ 3396884 w 7817532"/>
              <a:gd name="connsiteY1" fmla="*/ 16410 h 5450297"/>
              <a:gd name="connsiteX2" fmla="*/ 7817532 w 7817532"/>
              <a:gd name="connsiteY2" fmla="*/ 3383382 h 5450297"/>
              <a:gd name="connsiteX3" fmla="*/ 3727624 w 7817532"/>
              <a:gd name="connsiteY3" fmla="*/ 5427392 h 5450297"/>
              <a:gd name="connsiteX4" fmla="*/ 36549 w 7817532"/>
              <a:gd name="connsiteY4" fmla="*/ 2751085 h 545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7532" h="5450297">
                <a:moveTo>
                  <a:pt x="36549" y="2751085"/>
                </a:moveTo>
                <a:cubicBezTo>
                  <a:pt x="-281221" y="925127"/>
                  <a:pt x="1526121" y="-147339"/>
                  <a:pt x="3396884" y="16410"/>
                </a:cubicBezTo>
                <a:cubicBezTo>
                  <a:pt x="5267647" y="180159"/>
                  <a:pt x="7817532" y="1453184"/>
                  <a:pt x="7817532" y="3383382"/>
                </a:cubicBezTo>
                <a:cubicBezTo>
                  <a:pt x="7700800" y="5342763"/>
                  <a:pt x="5024455" y="5532775"/>
                  <a:pt x="3727624" y="5427392"/>
                </a:cubicBezTo>
                <a:cubicBezTo>
                  <a:pt x="2430794" y="5322009"/>
                  <a:pt x="354319" y="4577043"/>
                  <a:pt x="36549" y="2751085"/>
                </a:cubicBezTo>
                <a:close/>
              </a:path>
            </a:pathLst>
          </a:custGeom>
          <a:ln w="152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32ADF2B-2A4E-FFA9-0670-216CD1229D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6277" y="2061838"/>
            <a:ext cx="6959446" cy="1662475"/>
          </a:xfrm>
        </p:spPr>
        <p:txBody>
          <a:bodyPr vert="horz" lIns="228600" tIns="228600" rIns="228600" bIns="0" rtlCol="0" anchor="b">
            <a:normAutofit fontScale="90000"/>
          </a:bodyPr>
          <a:lstStyle/>
          <a:p>
            <a:pPr>
              <a:lnSpc>
                <a:spcPct val="80000"/>
              </a:lnSpc>
            </a:pPr>
            <a:r>
              <a:rPr lang="zh-CN" altLang="en-US" sz="80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上帝必为你伸冤</a:t>
            </a:r>
            <a:endParaRPr lang="en-US" sz="800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D338EF-0AAF-1D17-7D2B-6AE03755E3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75498" y="3828739"/>
            <a:ext cx="7626241" cy="1471882"/>
          </a:xfrm>
        </p:spPr>
        <p:txBody>
          <a:bodyPr vert="horz" lIns="91440" tIns="0" rIns="91440" bIns="45720" rtlCol="0">
            <a:normAutofit/>
          </a:bodyPr>
          <a:lstStyle/>
          <a:p>
            <a:pPr>
              <a:lnSpc>
                <a:spcPct val="100000"/>
              </a:lnSpc>
            </a:pPr>
            <a:r>
              <a:rPr lang="zh-CN" altLang="en-US" sz="4400" dirty="0"/>
              <a:t>撒母耳记下十二章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0912287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84DB7353-7D7A-431B-A5B6-A3845E6F2B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9E8D15D6-6183-4BE1-A315-C7EC9C1A53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82A253FA-4E60-4B4D-94B0-93ECFCF309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E1B39AD1-11BD-457B-822C-A873607F41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CC286005-78D5-4BE4-AA8B-75CDC07E78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3" name="Freeform 9">
              <a:extLst>
                <a:ext uri="{FF2B5EF4-FFF2-40B4-BE49-F238E27FC236}">
                  <a16:creationId xmlns:a16="http://schemas.microsoft.com/office/drawing/2014/main" id="{09E4A22D-7E83-4F24-97FE-931A93CACC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4" name="Freeform 10">
              <a:extLst>
                <a:ext uri="{FF2B5EF4-FFF2-40B4-BE49-F238E27FC236}">
                  <a16:creationId xmlns:a16="http://schemas.microsoft.com/office/drawing/2014/main" id="{4351E96B-8DD4-4D5E-A9F0-C47F5F3378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BFF78610-2475-4756-9EC8-5DA7D8902D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C7ACAE44-681D-4CBC-B2AB-E5131DF5A8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CA22E4A0-73AA-4722-9C16-F3AF9A33E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BB36E626-EBEB-41C0-B224-8DB049DB4D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D603DEC5-BED4-4DB6-A253-F61CC36742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86AE9DE6-CA9A-479B-A0FB-0E1BAC7A65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16CB8DC8-E75F-4574-A290-AAB7031BE8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1CA657E1-3A52-4C23-AA47-EBB2D5C414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ED4F701B-2A93-464F-A673-54EED5C4C4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9977C34F-F6C9-4749-B201-7B928802DF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3A913E6B-DBE9-4291-A34C-36069ECB8E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7D415C04-AB5C-4B76-9E49-EEBAEE64D0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7" name="Freeform 23">
              <a:extLst>
                <a:ext uri="{FF2B5EF4-FFF2-40B4-BE49-F238E27FC236}">
                  <a16:creationId xmlns:a16="http://schemas.microsoft.com/office/drawing/2014/main" id="{151FDC11-E872-4EAE-A597-822F9FE170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1B24766B-81CA-44C7-BF11-77A12BA4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1A2F9962-DEB8-461C-8B4C-C0ED0D8A7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C0672E08-EB09-4B8E-8522-24BBC2CFFD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3447AB64-F3EC-4A1F-BFD4-F0F9DB3DAD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10CE3618-1D7A-4256-B2AF-9DB692996C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D91A9185-A7D5-460B-98BC-0BF2EBD3EE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37" name="Freeform 5">
              <a:extLst>
                <a:ext uri="{FF2B5EF4-FFF2-40B4-BE49-F238E27FC236}">
                  <a16:creationId xmlns:a16="http://schemas.microsoft.com/office/drawing/2014/main" id="{8AFC1764-6516-4F77-BF30-B8ADB3C9F4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38" name="Freeform 6">
              <a:extLst>
                <a:ext uri="{FF2B5EF4-FFF2-40B4-BE49-F238E27FC236}">
                  <a16:creationId xmlns:a16="http://schemas.microsoft.com/office/drawing/2014/main" id="{FCAFF9F9-F806-47EC-BCAC-9921E719FF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9" name="Freeform 7">
              <a:extLst>
                <a:ext uri="{FF2B5EF4-FFF2-40B4-BE49-F238E27FC236}">
                  <a16:creationId xmlns:a16="http://schemas.microsoft.com/office/drawing/2014/main" id="{09D92491-36BD-4861-BA54-DD88E60898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0" name="Freeform 8">
              <a:extLst>
                <a:ext uri="{FF2B5EF4-FFF2-40B4-BE49-F238E27FC236}">
                  <a16:creationId xmlns:a16="http://schemas.microsoft.com/office/drawing/2014/main" id="{23740E15-AB86-4E5C-A137-07E0DDC035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1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1" name="Freeform 9">
              <a:extLst>
                <a:ext uri="{FF2B5EF4-FFF2-40B4-BE49-F238E27FC236}">
                  <a16:creationId xmlns:a16="http://schemas.microsoft.com/office/drawing/2014/main" id="{BE097852-1F54-4EF0-A1BE-561272FCD6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2" name="Freeform 10">
              <a:extLst>
                <a:ext uri="{FF2B5EF4-FFF2-40B4-BE49-F238E27FC236}">
                  <a16:creationId xmlns:a16="http://schemas.microsoft.com/office/drawing/2014/main" id="{5C2DF1F9-21CC-430E-84C8-356C73C6FD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3" name="Freeform 11">
              <a:extLst>
                <a:ext uri="{FF2B5EF4-FFF2-40B4-BE49-F238E27FC236}">
                  <a16:creationId xmlns:a16="http://schemas.microsoft.com/office/drawing/2014/main" id="{7F11B45B-3EDE-4B6A-903B-0AE6E9DDF4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7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4" name="Freeform 12">
              <a:extLst>
                <a:ext uri="{FF2B5EF4-FFF2-40B4-BE49-F238E27FC236}">
                  <a16:creationId xmlns:a16="http://schemas.microsoft.com/office/drawing/2014/main" id="{F77FDDC5-477E-420D-B98F-42ABA24772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5" name="Freeform 13">
              <a:extLst>
                <a:ext uri="{FF2B5EF4-FFF2-40B4-BE49-F238E27FC236}">
                  <a16:creationId xmlns:a16="http://schemas.microsoft.com/office/drawing/2014/main" id="{A92C0474-B573-45C5-84C5-194CE1715F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6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6" name="Freeform 14">
              <a:extLst>
                <a:ext uri="{FF2B5EF4-FFF2-40B4-BE49-F238E27FC236}">
                  <a16:creationId xmlns:a16="http://schemas.microsoft.com/office/drawing/2014/main" id="{2FBC62F8-64D0-4025-99AE-A04E291D90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6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7" name="Freeform 15">
              <a:extLst>
                <a:ext uri="{FF2B5EF4-FFF2-40B4-BE49-F238E27FC236}">
                  <a16:creationId xmlns:a16="http://schemas.microsoft.com/office/drawing/2014/main" id="{7632F945-80B5-4575-A538-29495BF8F2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accent1">
                  <a:alpha val="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8" name="Freeform 16">
              <a:extLst>
                <a:ext uri="{FF2B5EF4-FFF2-40B4-BE49-F238E27FC236}">
                  <a16:creationId xmlns:a16="http://schemas.microsoft.com/office/drawing/2014/main" id="{5562CC17-43D4-4E57-AE08-83952EE59D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accent1">
                  <a:alpha val="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9" name="Freeform 17">
              <a:extLst>
                <a:ext uri="{FF2B5EF4-FFF2-40B4-BE49-F238E27FC236}">
                  <a16:creationId xmlns:a16="http://schemas.microsoft.com/office/drawing/2014/main" id="{E1D78CFE-04CA-4101-AFCF-196940B2D1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4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0" name="Freeform 18">
              <a:extLst>
                <a:ext uri="{FF2B5EF4-FFF2-40B4-BE49-F238E27FC236}">
                  <a16:creationId xmlns:a16="http://schemas.microsoft.com/office/drawing/2014/main" id="{41F2A149-A64E-4690-B049-18C156A8E2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1" name="Freeform 19">
              <a:extLst>
                <a:ext uri="{FF2B5EF4-FFF2-40B4-BE49-F238E27FC236}">
                  <a16:creationId xmlns:a16="http://schemas.microsoft.com/office/drawing/2014/main" id="{D9313C72-D62D-4416-A6AE-7EB7D6B54A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2" name="Freeform 20">
              <a:extLst>
                <a:ext uri="{FF2B5EF4-FFF2-40B4-BE49-F238E27FC236}">
                  <a16:creationId xmlns:a16="http://schemas.microsoft.com/office/drawing/2014/main" id="{77B03BEA-76E5-4ECB-B9BB-D89D27509E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4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3" name="Freeform 21">
              <a:extLst>
                <a:ext uri="{FF2B5EF4-FFF2-40B4-BE49-F238E27FC236}">
                  <a16:creationId xmlns:a16="http://schemas.microsoft.com/office/drawing/2014/main" id="{6AF6BECE-416D-4C3A-AD6F-68B08F3CA7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4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4" name="Freeform 22">
              <a:extLst>
                <a:ext uri="{FF2B5EF4-FFF2-40B4-BE49-F238E27FC236}">
                  <a16:creationId xmlns:a16="http://schemas.microsoft.com/office/drawing/2014/main" id="{B9197E2A-A098-480D-A2A6-3F3B889EDA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4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5" name="Freeform 23">
              <a:extLst>
                <a:ext uri="{FF2B5EF4-FFF2-40B4-BE49-F238E27FC236}">
                  <a16:creationId xmlns:a16="http://schemas.microsoft.com/office/drawing/2014/main" id="{5A493EDB-6C9E-483F-86A6-0F473E5908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AF068718-7740-4917-33F3-C620116A5A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7227" y="399167"/>
            <a:ext cx="8247189" cy="1898401"/>
          </a:xfrm>
        </p:spPr>
        <p:txBody>
          <a:bodyPr vert="horz" lIns="228600" tIns="228600" rIns="228600" bIns="0" rtlCol="0" anchor="b">
            <a:normAutofit/>
          </a:bodyPr>
          <a:lstStyle/>
          <a:p>
            <a:pPr algn="l">
              <a:lnSpc>
                <a:spcPct val="80000"/>
              </a:lnSpc>
            </a:pPr>
            <a:r>
              <a:rPr lang="en-US" altLang="zh-CN" sz="8800" dirty="0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2.	</a:t>
            </a:r>
            <a:r>
              <a:rPr lang="zh-CN" altLang="en-US" sz="8800" dirty="0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罪的代价</a:t>
            </a:r>
            <a:endParaRPr lang="en-US" sz="8800" dirty="0">
              <a:solidFill>
                <a:schemeClr val="accent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01284F-5C5F-53EE-6C79-5F17EEE5ED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37374" y="3202334"/>
            <a:ext cx="8300202" cy="2586270"/>
          </a:xfrm>
        </p:spPr>
        <p:txBody>
          <a:bodyPr vert="horz" lIns="91440" tIns="0" rIns="91440" bIns="45720" rtlCol="0">
            <a:normAutofit/>
          </a:bodyPr>
          <a:lstStyle/>
          <a:p>
            <a:pPr algn="l">
              <a:lnSpc>
                <a:spcPct val="100000"/>
              </a:lnSpc>
            </a:pPr>
            <a:r>
              <a:rPr lang="zh-CN" altLang="en-US" sz="5400" dirty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被咒诅  再加上 死亡</a:t>
            </a:r>
            <a:endParaRPr lang="en-US" sz="5400" dirty="0">
              <a:solidFill>
                <a:schemeClr val="tx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7" name="Isosceles Triangle 56">
            <a:extLst>
              <a:ext uri="{FF2B5EF4-FFF2-40B4-BE49-F238E27FC236}">
                <a16:creationId xmlns:a16="http://schemas.microsoft.com/office/drawing/2014/main" id="{3F39476B-1A6D-47CB-AC7A-FB87EF0033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1490253" y="3276595"/>
            <a:ext cx="300774" cy="25928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76970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15E1AC81-83F2-45A8-9054-15570F4E25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0" name="Freeform 5">
              <a:extLst>
                <a:ext uri="{FF2B5EF4-FFF2-40B4-BE49-F238E27FC236}">
                  <a16:creationId xmlns:a16="http://schemas.microsoft.com/office/drawing/2014/main" id="{B15AA7C5-9BFE-4B90-A119-467AFACE9E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944AB87D-35AF-4719-9940-5822E77023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E8B33BE3-7890-4628-9322-7EFBA3375B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3" name="Freeform 8">
              <a:extLst>
                <a:ext uri="{FF2B5EF4-FFF2-40B4-BE49-F238E27FC236}">
                  <a16:creationId xmlns:a16="http://schemas.microsoft.com/office/drawing/2014/main" id="{01AD3ECF-519E-45E2-99DA-F5C1B50715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4" name="Freeform 9">
              <a:extLst>
                <a:ext uri="{FF2B5EF4-FFF2-40B4-BE49-F238E27FC236}">
                  <a16:creationId xmlns:a16="http://schemas.microsoft.com/office/drawing/2014/main" id="{C050E700-0FF1-4D25-B54C-84BA04FCDC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5" name="Freeform 10">
              <a:extLst>
                <a:ext uri="{FF2B5EF4-FFF2-40B4-BE49-F238E27FC236}">
                  <a16:creationId xmlns:a16="http://schemas.microsoft.com/office/drawing/2014/main" id="{720D9C11-F5C9-41B0-B2F2-EE20BC3D0C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6" name="Freeform 11">
              <a:extLst>
                <a:ext uri="{FF2B5EF4-FFF2-40B4-BE49-F238E27FC236}">
                  <a16:creationId xmlns:a16="http://schemas.microsoft.com/office/drawing/2014/main" id="{623A9DA0-857E-4CDE-80EA-F30F1CE55C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7" name="Freeform 12">
              <a:extLst>
                <a:ext uri="{FF2B5EF4-FFF2-40B4-BE49-F238E27FC236}">
                  <a16:creationId xmlns:a16="http://schemas.microsoft.com/office/drawing/2014/main" id="{C48B8F4C-2C83-46F6-AFCD-58166AEB18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8" name="Freeform 13">
              <a:extLst>
                <a:ext uri="{FF2B5EF4-FFF2-40B4-BE49-F238E27FC236}">
                  <a16:creationId xmlns:a16="http://schemas.microsoft.com/office/drawing/2014/main" id="{234C3795-C44D-41A7-A8F6-891387A668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9" name="Freeform 14">
              <a:extLst>
                <a:ext uri="{FF2B5EF4-FFF2-40B4-BE49-F238E27FC236}">
                  <a16:creationId xmlns:a16="http://schemas.microsoft.com/office/drawing/2014/main" id="{91CC36F4-5DFA-4954-B354-97B180E98F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" name="Freeform 15">
              <a:extLst>
                <a:ext uri="{FF2B5EF4-FFF2-40B4-BE49-F238E27FC236}">
                  <a16:creationId xmlns:a16="http://schemas.microsoft.com/office/drawing/2014/main" id="{7087A08E-C024-457D-8F99-1F340CED61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" name="Freeform 16">
              <a:extLst>
                <a:ext uri="{FF2B5EF4-FFF2-40B4-BE49-F238E27FC236}">
                  <a16:creationId xmlns:a16="http://schemas.microsoft.com/office/drawing/2014/main" id="{61CFBC61-7F57-45D7-860E-BF51B0EDA5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2" name="Freeform 17">
              <a:extLst>
                <a:ext uri="{FF2B5EF4-FFF2-40B4-BE49-F238E27FC236}">
                  <a16:creationId xmlns:a16="http://schemas.microsoft.com/office/drawing/2014/main" id="{2591C3DB-4880-431E-BC3D-37F1378AC5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3" name="Freeform 18">
              <a:extLst>
                <a:ext uri="{FF2B5EF4-FFF2-40B4-BE49-F238E27FC236}">
                  <a16:creationId xmlns:a16="http://schemas.microsoft.com/office/drawing/2014/main" id="{79557EFE-4199-4E24-8A13-1B9CC1715A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4" name="Freeform 19">
              <a:extLst>
                <a:ext uri="{FF2B5EF4-FFF2-40B4-BE49-F238E27FC236}">
                  <a16:creationId xmlns:a16="http://schemas.microsoft.com/office/drawing/2014/main" id="{0B965615-6052-4907-A136-9CAD14604C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5" name="Freeform 20">
              <a:extLst>
                <a:ext uri="{FF2B5EF4-FFF2-40B4-BE49-F238E27FC236}">
                  <a16:creationId xmlns:a16="http://schemas.microsoft.com/office/drawing/2014/main" id="{F788FFC4-205D-47C1-91E7-DD1A52E0AF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6" name="Freeform 21">
              <a:extLst>
                <a:ext uri="{FF2B5EF4-FFF2-40B4-BE49-F238E27FC236}">
                  <a16:creationId xmlns:a16="http://schemas.microsoft.com/office/drawing/2014/main" id="{462FADD6-C927-46ED-A6E6-273B35C2F1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7" name="Freeform 22">
              <a:extLst>
                <a:ext uri="{FF2B5EF4-FFF2-40B4-BE49-F238E27FC236}">
                  <a16:creationId xmlns:a16="http://schemas.microsoft.com/office/drawing/2014/main" id="{AF64005E-134D-4444-9425-FB1C188985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8" name="Freeform 23">
              <a:extLst>
                <a:ext uri="{FF2B5EF4-FFF2-40B4-BE49-F238E27FC236}">
                  <a16:creationId xmlns:a16="http://schemas.microsoft.com/office/drawing/2014/main" id="{E2565CA7-A8CB-463D-8D25-4F41235BC1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9" name="Freeform 24">
              <a:extLst>
                <a:ext uri="{FF2B5EF4-FFF2-40B4-BE49-F238E27FC236}">
                  <a16:creationId xmlns:a16="http://schemas.microsoft.com/office/drawing/2014/main" id="{41ABBFC0-4EEA-4634-A73B-945729D6BA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30" name="Freeform 25">
              <a:extLst>
                <a:ext uri="{FF2B5EF4-FFF2-40B4-BE49-F238E27FC236}">
                  <a16:creationId xmlns:a16="http://schemas.microsoft.com/office/drawing/2014/main" id="{E422F11F-726A-4A93-9D1B-B1400B0611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FBF129BC-EA9E-4D20-898B-399F7727DF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CFF42BAE-3249-46C8-9108-A83C87206B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34" name="Isosceles Triangle 22">
              <a:extLst>
                <a:ext uri="{FF2B5EF4-FFF2-40B4-BE49-F238E27FC236}">
                  <a16:creationId xmlns:a16="http://schemas.microsoft.com/office/drawing/2014/main" id="{4DDE2BA8-4174-4A99-BB09-0BA28F2685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4A893933-F7DD-4DA6-85C7-4CFF58741E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 useBgFill="1">
        <p:nvSpPr>
          <p:cNvPr id="37" name="Rectangle 36">
            <a:extLst>
              <a:ext uri="{FF2B5EF4-FFF2-40B4-BE49-F238E27FC236}">
                <a16:creationId xmlns:a16="http://schemas.microsoft.com/office/drawing/2014/main" id="{EDB4298B-514D-4087-BFCF-5E0B7C9A9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04250D78-05C1-41CC-8744-FF36129625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>
              <a:extLst>
                <a:ext uri="{FF2B5EF4-FFF2-40B4-BE49-F238E27FC236}">
                  <a16:creationId xmlns:a16="http://schemas.microsoft.com/office/drawing/2014/main" id="{488B658F-163C-450C-B32C-2385E374B2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1" name="Freeform 6">
              <a:extLst>
                <a:ext uri="{FF2B5EF4-FFF2-40B4-BE49-F238E27FC236}">
                  <a16:creationId xmlns:a16="http://schemas.microsoft.com/office/drawing/2014/main" id="{5AE85F6C-45F9-4F00-8AA8-52BD510596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2" name="Freeform 7">
              <a:extLst>
                <a:ext uri="{FF2B5EF4-FFF2-40B4-BE49-F238E27FC236}">
                  <a16:creationId xmlns:a16="http://schemas.microsoft.com/office/drawing/2014/main" id="{4B0E90C3-F098-46CE-B1D9-44EDE9C6E3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3" name="Freeform 8">
              <a:extLst>
                <a:ext uri="{FF2B5EF4-FFF2-40B4-BE49-F238E27FC236}">
                  <a16:creationId xmlns:a16="http://schemas.microsoft.com/office/drawing/2014/main" id="{FFF59D4E-9109-4D0A-8064-9C534CCFB9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4" name="Freeform 9">
              <a:extLst>
                <a:ext uri="{FF2B5EF4-FFF2-40B4-BE49-F238E27FC236}">
                  <a16:creationId xmlns:a16="http://schemas.microsoft.com/office/drawing/2014/main" id="{94B8AAA4-1840-48B9-A1E7-8CE75F8732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5" name="Freeform 10">
              <a:extLst>
                <a:ext uri="{FF2B5EF4-FFF2-40B4-BE49-F238E27FC236}">
                  <a16:creationId xmlns:a16="http://schemas.microsoft.com/office/drawing/2014/main" id="{5A87B14D-183F-429F-849A-A6DC957B0B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6" name="Freeform 11">
              <a:extLst>
                <a:ext uri="{FF2B5EF4-FFF2-40B4-BE49-F238E27FC236}">
                  <a16:creationId xmlns:a16="http://schemas.microsoft.com/office/drawing/2014/main" id="{1C261938-CF78-4843-9295-A20FD1591D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7" name="Freeform 12">
              <a:extLst>
                <a:ext uri="{FF2B5EF4-FFF2-40B4-BE49-F238E27FC236}">
                  <a16:creationId xmlns:a16="http://schemas.microsoft.com/office/drawing/2014/main" id="{70557A9F-9800-4BDA-8EA5-312FBB056F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8" name="Freeform 13">
              <a:extLst>
                <a:ext uri="{FF2B5EF4-FFF2-40B4-BE49-F238E27FC236}">
                  <a16:creationId xmlns:a16="http://schemas.microsoft.com/office/drawing/2014/main" id="{55443555-50A7-490F-A7BD-C3761876BE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9" name="Freeform 14">
              <a:extLst>
                <a:ext uri="{FF2B5EF4-FFF2-40B4-BE49-F238E27FC236}">
                  <a16:creationId xmlns:a16="http://schemas.microsoft.com/office/drawing/2014/main" id="{0E25D709-0236-44C4-9AD0-23C27FFB64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0" name="Freeform 15">
              <a:extLst>
                <a:ext uri="{FF2B5EF4-FFF2-40B4-BE49-F238E27FC236}">
                  <a16:creationId xmlns:a16="http://schemas.microsoft.com/office/drawing/2014/main" id="{52D3488E-C376-4058-9B14-3E67ECCF40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1" name="Freeform 16">
              <a:extLst>
                <a:ext uri="{FF2B5EF4-FFF2-40B4-BE49-F238E27FC236}">
                  <a16:creationId xmlns:a16="http://schemas.microsoft.com/office/drawing/2014/main" id="{29C0577D-AE94-4E3E-AFE9-87D6F505C6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2" name="Freeform 17">
              <a:extLst>
                <a:ext uri="{FF2B5EF4-FFF2-40B4-BE49-F238E27FC236}">
                  <a16:creationId xmlns:a16="http://schemas.microsoft.com/office/drawing/2014/main" id="{628A3D14-A3AE-415B-81C0-10DABBD63C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3" name="Freeform 18">
              <a:extLst>
                <a:ext uri="{FF2B5EF4-FFF2-40B4-BE49-F238E27FC236}">
                  <a16:creationId xmlns:a16="http://schemas.microsoft.com/office/drawing/2014/main" id="{07722035-1059-41F4-801E-F6C3F43831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4" name="Freeform 19">
              <a:extLst>
                <a:ext uri="{FF2B5EF4-FFF2-40B4-BE49-F238E27FC236}">
                  <a16:creationId xmlns:a16="http://schemas.microsoft.com/office/drawing/2014/main" id="{98275878-64ED-413C-B1B9-654EE17C5D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5" name="Freeform 20">
              <a:extLst>
                <a:ext uri="{FF2B5EF4-FFF2-40B4-BE49-F238E27FC236}">
                  <a16:creationId xmlns:a16="http://schemas.microsoft.com/office/drawing/2014/main" id="{6BE90BD7-1A14-43A3-8CD4-8D181EE630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accent1">
                  <a:alpha val="12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6" name="Freeform 21">
              <a:extLst>
                <a:ext uri="{FF2B5EF4-FFF2-40B4-BE49-F238E27FC236}">
                  <a16:creationId xmlns:a16="http://schemas.microsoft.com/office/drawing/2014/main" id="{8609B6EC-0BA4-4C45-B9CA-311B34B83A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7" name="Freeform 22">
              <a:extLst>
                <a:ext uri="{FF2B5EF4-FFF2-40B4-BE49-F238E27FC236}">
                  <a16:creationId xmlns:a16="http://schemas.microsoft.com/office/drawing/2014/main" id="{BA3962A2-D76B-4346-9535-356648073A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1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8" name="Freeform 23">
              <a:extLst>
                <a:ext uri="{FF2B5EF4-FFF2-40B4-BE49-F238E27FC236}">
                  <a16:creationId xmlns:a16="http://schemas.microsoft.com/office/drawing/2014/main" id="{28CBAD67-783A-4EFF-852A-40CD9D58C3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9" name="Freeform 24">
              <a:extLst>
                <a:ext uri="{FF2B5EF4-FFF2-40B4-BE49-F238E27FC236}">
                  <a16:creationId xmlns:a16="http://schemas.microsoft.com/office/drawing/2014/main" id="{780BC275-9329-40AA-849F-7B258245EE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0" name="Freeform 25">
              <a:extLst>
                <a:ext uri="{FF2B5EF4-FFF2-40B4-BE49-F238E27FC236}">
                  <a16:creationId xmlns:a16="http://schemas.microsoft.com/office/drawing/2014/main" id="{55DA4B63-E5E4-49C5-BC03-E5A312146F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sp>
        <p:nvSpPr>
          <p:cNvPr id="3" name="Title 2">
            <a:extLst>
              <a:ext uri="{FF2B5EF4-FFF2-40B4-BE49-F238E27FC236}">
                <a16:creationId xmlns:a16="http://schemas.microsoft.com/office/drawing/2014/main" id="{14B6F1FC-D35B-DD2D-BE6A-5845B90A09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70" y="192881"/>
            <a:ext cx="9855730" cy="1178054"/>
          </a:xfrm>
        </p:spPr>
        <p:txBody>
          <a:bodyPr vert="horz" lIns="228600" tIns="228600" rIns="228600" bIns="228600" rtlCol="0" anchor="b">
            <a:normAutofit/>
          </a:bodyPr>
          <a:lstStyle/>
          <a:p>
            <a:pPr algn="l"/>
            <a:r>
              <a:rPr lang="zh-CN" altLang="en-US" sz="4400" dirty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大卫被咒诅</a:t>
            </a:r>
            <a:endParaRPr lang="en-US" sz="4400" dirty="0">
              <a:solidFill>
                <a:schemeClr val="tx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F8205C-E1AA-E72E-DEAA-9297D05BB1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65126" y="1186249"/>
            <a:ext cx="11397706" cy="5246172"/>
          </a:xfr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indent="-228600" algn="l">
              <a:buFont typeface="Wingdings" panose="05000000000000000000" pitchFamily="2" charset="2"/>
              <a:buChar char="§"/>
            </a:pPr>
            <a:r>
              <a:rPr lang="zh-CN" altLang="en-US" sz="4000" dirty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所以，从今以后，刀剑必不离开你的家，因为你藐视了我，</a:t>
            </a:r>
            <a:endParaRPr lang="en-AU" altLang="zh-CN" sz="4000" dirty="0">
              <a:solidFill>
                <a:schemeClr val="tx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indent="-228600" algn="l">
              <a:buFont typeface="Wingdings" panose="05000000000000000000" pitchFamily="2" charset="2"/>
              <a:buChar char="§"/>
            </a:pPr>
            <a:r>
              <a:rPr lang="zh-CN" altLang="en-US" sz="4000" dirty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从你家中兴起祸患攻击你</a:t>
            </a:r>
            <a:endParaRPr lang="en-AU" altLang="zh-CN" sz="4000" dirty="0">
              <a:solidFill>
                <a:schemeClr val="tx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indent="-228600" algn="l">
              <a:buFont typeface="Wingdings" panose="05000000000000000000" pitchFamily="2" charset="2"/>
              <a:buChar char="§"/>
            </a:pPr>
            <a:r>
              <a:rPr lang="zh-CN" altLang="en-US" sz="4000" dirty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我要在你的眼前把你的妃嫔拿去赐给你的同伴。他要在光天化日之下与她们同床。</a:t>
            </a:r>
            <a:endParaRPr lang="en-AU" altLang="zh-CN" sz="4000" dirty="0">
              <a:solidFill>
                <a:schemeClr val="tx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indent="-228600" algn="l">
              <a:buFont typeface="Wingdings" panose="05000000000000000000" pitchFamily="2" charset="2"/>
              <a:buChar char="§"/>
            </a:pPr>
            <a:r>
              <a:rPr lang="zh-CN" altLang="en-US" sz="4000" dirty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你在暗中行了这事，我却要在所有以色列人面前，在光天化日之下行这事报应你。</a:t>
            </a:r>
            <a:endParaRPr lang="en-US" sz="4000" dirty="0">
              <a:solidFill>
                <a:schemeClr val="tx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408559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84DB7353-7D7A-431B-A5B6-A3845E6F2B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9E8D15D6-6183-4BE1-A315-C7EC9C1A53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82A253FA-4E60-4B4D-94B0-93ECFCF309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E1B39AD1-11BD-457B-822C-A873607F41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CC286005-78D5-4BE4-AA8B-75CDC07E78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3" name="Freeform 9">
              <a:extLst>
                <a:ext uri="{FF2B5EF4-FFF2-40B4-BE49-F238E27FC236}">
                  <a16:creationId xmlns:a16="http://schemas.microsoft.com/office/drawing/2014/main" id="{09E4A22D-7E83-4F24-97FE-931A93CACC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4" name="Freeform 10">
              <a:extLst>
                <a:ext uri="{FF2B5EF4-FFF2-40B4-BE49-F238E27FC236}">
                  <a16:creationId xmlns:a16="http://schemas.microsoft.com/office/drawing/2014/main" id="{4351E96B-8DD4-4D5E-A9F0-C47F5F3378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BFF78610-2475-4756-9EC8-5DA7D8902D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C7ACAE44-681D-4CBC-B2AB-E5131DF5A8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CA22E4A0-73AA-4722-9C16-F3AF9A33E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BB36E626-EBEB-41C0-B224-8DB049DB4D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D603DEC5-BED4-4DB6-A253-F61CC36742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86AE9DE6-CA9A-479B-A0FB-0E1BAC7A65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16CB8DC8-E75F-4574-A290-AAB7031BE8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1CA657E1-3A52-4C23-AA47-EBB2D5C414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ED4F701B-2A93-464F-A673-54EED5C4C4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9977C34F-F6C9-4749-B201-7B928802DF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3A913E6B-DBE9-4291-A34C-36069ECB8E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7D415C04-AB5C-4B76-9E49-EEBAEE64D0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7" name="Freeform 23">
              <a:extLst>
                <a:ext uri="{FF2B5EF4-FFF2-40B4-BE49-F238E27FC236}">
                  <a16:creationId xmlns:a16="http://schemas.microsoft.com/office/drawing/2014/main" id="{151FDC11-E872-4EAE-A597-822F9FE170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1B24766B-81CA-44C7-BF11-77A12BA4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1A2F9962-DEB8-461C-8B4C-C0ED0D8A7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C0672E08-EB09-4B8E-8522-24BBC2CFFD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3447AB64-F3EC-4A1F-BFD4-F0F9DB3DAD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6BDBA639-2A71-4A60-A71A-FF1836F546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5E208A8B-5EBD-4532-BE72-26414FA7CF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37" name="Freeform 5">
              <a:extLst>
                <a:ext uri="{FF2B5EF4-FFF2-40B4-BE49-F238E27FC236}">
                  <a16:creationId xmlns:a16="http://schemas.microsoft.com/office/drawing/2014/main" id="{15D09196-B338-4AB5-A71B-CFD5FFCA62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38" name="Freeform 6">
              <a:extLst>
                <a:ext uri="{FF2B5EF4-FFF2-40B4-BE49-F238E27FC236}">
                  <a16:creationId xmlns:a16="http://schemas.microsoft.com/office/drawing/2014/main" id="{F50B4463-128A-4677-A285-C017E6C543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39" name="Freeform 7">
              <a:extLst>
                <a:ext uri="{FF2B5EF4-FFF2-40B4-BE49-F238E27FC236}">
                  <a16:creationId xmlns:a16="http://schemas.microsoft.com/office/drawing/2014/main" id="{1D9B95CD-F023-4DFA-9678-1E02713F74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0" name="Freeform 8">
              <a:extLst>
                <a:ext uri="{FF2B5EF4-FFF2-40B4-BE49-F238E27FC236}">
                  <a16:creationId xmlns:a16="http://schemas.microsoft.com/office/drawing/2014/main" id="{1DDF47A8-BE7B-43F3-A500-F5A4656D83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1" name="Freeform 9">
              <a:extLst>
                <a:ext uri="{FF2B5EF4-FFF2-40B4-BE49-F238E27FC236}">
                  <a16:creationId xmlns:a16="http://schemas.microsoft.com/office/drawing/2014/main" id="{2DD394DE-76FB-42F8-85F2-FD436F4232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2" name="Freeform 10">
              <a:extLst>
                <a:ext uri="{FF2B5EF4-FFF2-40B4-BE49-F238E27FC236}">
                  <a16:creationId xmlns:a16="http://schemas.microsoft.com/office/drawing/2014/main" id="{B95F2EFB-87E6-4400-AAF3-7EB8B4F156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3" name="Freeform 11">
              <a:extLst>
                <a:ext uri="{FF2B5EF4-FFF2-40B4-BE49-F238E27FC236}">
                  <a16:creationId xmlns:a16="http://schemas.microsoft.com/office/drawing/2014/main" id="{1D463476-2BC7-418C-9D6F-51444B11A7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4" name="Freeform 12">
              <a:extLst>
                <a:ext uri="{FF2B5EF4-FFF2-40B4-BE49-F238E27FC236}">
                  <a16:creationId xmlns:a16="http://schemas.microsoft.com/office/drawing/2014/main" id="{24011122-2495-478A-81BF-ABBDEA1DA8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5" name="Freeform 13">
              <a:extLst>
                <a:ext uri="{FF2B5EF4-FFF2-40B4-BE49-F238E27FC236}">
                  <a16:creationId xmlns:a16="http://schemas.microsoft.com/office/drawing/2014/main" id="{C79E87C5-E5B3-476B-B539-FC9CF4A33B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6" name="Freeform 14">
              <a:extLst>
                <a:ext uri="{FF2B5EF4-FFF2-40B4-BE49-F238E27FC236}">
                  <a16:creationId xmlns:a16="http://schemas.microsoft.com/office/drawing/2014/main" id="{956029CA-2B38-434D-9044-5FF3A1ECD1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7" name="Freeform 15">
              <a:extLst>
                <a:ext uri="{FF2B5EF4-FFF2-40B4-BE49-F238E27FC236}">
                  <a16:creationId xmlns:a16="http://schemas.microsoft.com/office/drawing/2014/main" id="{9514CFB6-E8DB-43DC-B1CD-9CC2D4B276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8" name="Freeform 16">
              <a:extLst>
                <a:ext uri="{FF2B5EF4-FFF2-40B4-BE49-F238E27FC236}">
                  <a16:creationId xmlns:a16="http://schemas.microsoft.com/office/drawing/2014/main" id="{BD8C1FC8-E550-45BE-9F30-822BAB3781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9" name="Freeform 17">
              <a:extLst>
                <a:ext uri="{FF2B5EF4-FFF2-40B4-BE49-F238E27FC236}">
                  <a16:creationId xmlns:a16="http://schemas.microsoft.com/office/drawing/2014/main" id="{D1646B5D-A7B7-41EC-9591-0E0C0F4F94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0" name="Freeform 18">
              <a:extLst>
                <a:ext uri="{FF2B5EF4-FFF2-40B4-BE49-F238E27FC236}">
                  <a16:creationId xmlns:a16="http://schemas.microsoft.com/office/drawing/2014/main" id="{E2118E93-481E-4843-987E-378187AA37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1" name="Freeform 19">
              <a:extLst>
                <a:ext uri="{FF2B5EF4-FFF2-40B4-BE49-F238E27FC236}">
                  <a16:creationId xmlns:a16="http://schemas.microsoft.com/office/drawing/2014/main" id="{77038464-F4E2-47EC-A87F-18469191E3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2" name="Freeform 20">
              <a:extLst>
                <a:ext uri="{FF2B5EF4-FFF2-40B4-BE49-F238E27FC236}">
                  <a16:creationId xmlns:a16="http://schemas.microsoft.com/office/drawing/2014/main" id="{FB3BBEB1-E146-408F-95B7-EE2F269DE1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3" name="Freeform 21">
              <a:extLst>
                <a:ext uri="{FF2B5EF4-FFF2-40B4-BE49-F238E27FC236}">
                  <a16:creationId xmlns:a16="http://schemas.microsoft.com/office/drawing/2014/main" id="{C765B285-56EC-47FC-B116-274EBBD61A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4" name="Freeform 22">
              <a:extLst>
                <a:ext uri="{FF2B5EF4-FFF2-40B4-BE49-F238E27FC236}">
                  <a16:creationId xmlns:a16="http://schemas.microsoft.com/office/drawing/2014/main" id="{CB4A6191-6913-42EA-905E-8A174AE2C9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5" name="Freeform 23">
              <a:extLst>
                <a:ext uri="{FF2B5EF4-FFF2-40B4-BE49-F238E27FC236}">
                  <a16:creationId xmlns:a16="http://schemas.microsoft.com/office/drawing/2014/main" id="{8ADEEF92-F481-475A-845C-5E940F0D55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sp>
        <p:nvSpPr>
          <p:cNvPr id="57" name="Freeform: Shape 56">
            <a:extLst>
              <a:ext uri="{FF2B5EF4-FFF2-40B4-BE49-F238E27FC236}">
                <a16:creationId xmlns:a16="http://schemas.microsoft.com/office/drawing/2014/main" id="{D9C506D7-84CB-4057-A44A-465313E785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31529">
            <a:off x="2173916" y="2448612"/>
            <a:ext cx="4418757" cy="4259609"/>
          </a:xfrm>
          <a:custGeom>
            <a:avLst/>
            <a:gdLst>
              <a:gd name="connsiteX0" fmla="*/ 404107 w 4507111"/>
              <a:gd name="connsiteY0" fmla="*/ 0 h 4344781"/>
              <a:gd name="connsiteX1" fmla="*/ 371857 w 4507111"/>
              <a:gd name="connsiteY1" fmla="*/ 117359 h 4344781"/>
              <a:gd name="connsiteX2" fmla="*/ 307833 w 4507111"/>
              <a:gd name="connsiteY2" fmla="*/ 632970 h 4344781"/>
              <a:gd name="connsiteX3" fmla="*/ 3569418 w 4507111"/>
              <a:gd name="connsiteY3" fmla="*/ 4141149 h 4344781"/>
              <a:gd name="connsiteX4" fmla="*/ 4440861 w 4507111"/>
              <a:gd name="connsiteY4" fmla="*/ 4332480 h 4344781"/>
              <a:gd name="connsiteX5" fmla="*/ 4507111 w 4507111"/>
              <a:gd name="connsiteY5" fmla="*/ 4341752 h 4344781"/>
              <a:gd name="connsiteX6" fmla="*/ 4296045 w 4507111"/>
              <a:gd name="connsiteY6" fmla="*/ 4344781 h 4344781"/>
              <a:gd name="connsiteX7" fmla="*/ 3749565 w 4507111"/>
              <a:gd name="connsiteY7" fmla="*/ 4321853 h 4344781"/>
              <a:gd name="connsiteX8" fmla="*/ 36764 w 4507111"/>
              <a:gd name="connsiteY8" fmla="*/ 1629794 h 4344781"/>
              <a:gd name="connsiteX9" fmla="*/ 300069 w 4507111"/>
              <a:gd name="connsiteY9" fmla="*/ 144750 h 434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07111" h="4344781">
                <a:moveTo>
                  <a:pt x="404107" y="0"/>
                </a:moveTo>
                <a:lnTo>
                  <a:pt x="371857" y="117359"/>
                </a:lnTo>
                <a:cubicBezTo>
                  <a:pt x="333827" y="278567"/>
                  <a:pt x="311875" y="450459"/>
                  <a:pt x="307833" y="632970"/>
                </a:cubicBezTo>
                <a:cubicBezTo>
                  <a:pt x="264711" y="2579752"/>
                  <a:pt x="2253987" y="3769243"/>
                  <a:pt x="3569418" y="4141149"/>
                </a:cubicBezTo>
                <a:cubicBezTo>
                  <a:pt x="3816061" y="4210881"/>
                  <a:pt x="4114807" y="4279754"/>
                  <a:pt x="4440861" y="4332480"/>
                </a:cubicBezTo>
                <a:lnTo>
                  <a:pt x="4507111" y="4341752"/>
                </a:lnTo>
                <a:lnTo>
                  <a:pt x="4296045" y="4344781"/>
                </a:lnTo>
                <a:cubicBezTo>
                  <a:pt x="4097363" y="4343711"/>
                  <a:pt x="3912623" y="4335104"/>
                  <a:pt x="3749565" y="4321853"/>
                </a:cubicBezTo>
                <a:cubicBezTo>
                  <a:pt x="2445102" y="4215850"/>
                  <a:pt x="356405" y="3466499"/>
                  <a:pt x="36764" y="1629794"/>
                </a:cubicBezTo>
                <a:cubicBezTo>
                  <a:pt x="-63123" y="1055823"/>
                  <a:pt x="45741" y="555869"/>
                  <a:pt x="300069" y="14475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9" name="Oval 32">
            <a:extLst>
              <a:ext uri="{FF2B5EF4-FFF2-40B4-BE49-F238E27FC236}">
                <a16:creationId xmlns:a16="http://schemas.microsoft.com/office/drawing/2014/main" id="{7842FC68-61FD-4700-8A22-BB8B071884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54579" y="691977"/>
            <a:ext cx="7761923" cy="5343064"/>
          </a:xfrm>
          <a:custGeom>
            <a:avLst/>
            <a:gdLst>
              <a:gd name="connsiteX0" fmla="*/ 0 w 6428838"/>
              <a:gd name="connsiteY0" fmla="*/ 2579031 h 5158062"/>
              <a:gd name="connsiteX1" fmla="*/ 3214419 w 6428838"/>
              <a:gd name="connsiteY1" fmla="*/ 0 h 5158062"/>
              <a:gd name="connsiteX2" fmla="*/ 6428838 w 6428838"/>
              <a:gd name="connsiteY2" fmla="*/ 2579031 h 5158062"/>
              <a:gd name="connsiteX3" fmla="*/ 3214419 w 6428838"/>
              <a:gd name="connsiteY3" fmla="*/ 5158062 h 5158062"/>
              <a:gd name="connsiteX4" fmla="*/ 0 w 6428838"/>
              <a:gd name="connsiteY4" fmla="*/ 2579031 h 5158062"/>
              <a:gd name="connsiteX0" fmla="*/ 3321 w 6432159"/>
              <a:gd name="connsiteY0" fmla="*/ 2647125 h 5226156"/>
              <a:gd name="connsiteX1" fmla="*/ 2789723 w 6432159"/>
              <a:gd name="connsiteY1" fmla="*/ 0 h 5226156"/>
              <a:gd name="connsiteX2" fmla="*/ 6432159 w 6432159"/>
              <a:gd name="connsiteY2" fmla="*/ 2647125 h 5226156"/>
              <a:gd name="connsiteX3" fmla="*/ 3217740 w 6432159"/>
              <a:gd name="connsiteY3" fmla="*/ 5226156 h 5226156"/>
              <a:gd name="connsiteX4" fmla="*/ 3321 w 6432159"/>
              <a:gd name="connsiteY4" fmla="*/ 2647125 h 5226156"/>
              <a:gd name="connsiteX0" fmla="*/ 1953 w 6566979"/>
              <a:gd name="connsiteY0" fmla="*/ 2695803 h 5226224"/>
              <a:gd name="connsiteX1" fmla="*/ 2924543 w 6566979"/>
              <a:gd name="connsiteY1" fmla="*/ 39 h 5226224"/>
              <a:gd name="connsiteX2" fmla="*/ 6566979 w 6566979"/>
              <a:gd name="connsiteY2" fmla="*/ 2647164 h 5226224"/>
              <a:gd name="connsiteX3" fmla="*/ 3352560 w 6566979"/>
              <a:gd name="connsiteY3" fmla="*/ 5226195 h 5226224"/>
              <a:gd name="connsiteX4" fmla="*/ 1953 w 6566979"/>
              <a:gd name="connsiteY4" fmla="*/ 2695803 h 5226224"/>
              <a:gd name="connsiteX0" fmla="*/ 8982 w 6574008"/>
              <a:gd name="connsiteY0" fmla="*/ 2695803 h 5226313"/>
              <a:gd name="connsiteX1" fmla="*/ 2931572 w 6574008"/>
              <a:gd name="connsiteY1" fmla="*/ 39 h 5226313"/>
              <a:gd name="connsiteX2" fmla="*/ 6574008 w 6574008"/>
              <a:gd name="connsiteY2" fmla="*/ 2647164 h 5226313"/>
              <a:gd name="connsiteX3" fmla="*/ 3359589 w 6574008"/>
              <a:gd name="connsiteY3" fmla="*/ 5226195 h 5226313"/>
              <a:gd name="connsiteX4" fmla="*/ 8982 w 6574008"/>
              <a:gd name="connsiteY4" fmla="*/ 2695803 h 5226313"/>
              <a:gd name="connsiteX0" fmla="*/ 11929 w 6576955"/>
              <a:gd name="connsiteY0" fmla="*/ 2695953 h 5226463"/>
              <a:gd name="connsiteX1" fmla="*/ 2934519 w 6576955"/>
              <a:gd name="connsiteY1" fmla="*/ 189 h 5226463"/>
              <a:gd name="connsiteX2" fmla="*/ 6576955 w 6576955"/>
              <a:gd name="connsiteY2" fmla="*/ 2647314 h 5226463"/>
              <a:gd name="connsiteX3" fmla="*/ 3362536 w 6576955"/>
              <a:gd name="connsiteY3" fmla="*/ 5226345 h 5226463"/>
              <a:gd name="connsiteX4" fmla="*/ 11929 w 6576955"/>
              <a:gd name="connsiteY4" fmla="*/ 2695953 h 5226463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92159"/>
              <a:gd name="connsiteX1" fmla="*/ 2931852 w 6963394"/>
              <a:gd name="connsiteY1" fmla="*/ 10033 h 5292159"/>
              <a:gd name="connsiteX2" fmla="*/ 6963394 w 6963394"/>
              <a:gd name="connsiteY2" fmla="*/ 3318639 h 5292159"/>
              <a:gd name="connsiteX3" fmla="*/ 3359869 w 6963394"/>
              <a:gd name="connsiteY3" fmla="*/ 5236189 h 5292159"/>
              <a:gd name="connsiteX4" fmla="*/ 9262 w 6963394"/>
              <a:gd name="connsiteY4" fmla="*/ 2705797 h 5292159"/>
              <a:gd name="connsiteX0" fmla="*/ 9262 w 6963394"/>
              <a:gd name="connsiteY0" fmla="*/ 2705797 h 5259961"/>
              <a:gd name="connsiteX1" fmla="*/ 2931852 w 6963394"/>
              <a:gd name="connsiteY1" fmla="*/ 10033 h 5259961"/>
              <a:gd name="connsiteX2" fmla="*/ 6963394 w 6963394"/>
              <a:gd name="connsiteY2" fmla="*/ 3318639 h 5259961"/>
              <a:gd name="connsiteX3" fmla="*/ 3359869 w 6963394"/>
              <a:gd name="connsiteY3" fmla="*/ 5236189 h 5259961"/>
              <a:gd name="connsiteX4" fmla="*/ 9262 w 6963394"/>
              <a:gd name="connsiteY4" fmla="*/ 2705797 h 5259961"/>
              <a:gd name="connsiteX0" fmla="*/ 9557 w 7352795"/>
              <a:gd name="connsiteY0" fmla="*/ 2707501 h 5252013"/>
              <a:gd name="connsiteX1" fmla="*/ 2932147 w 7352795"/>
              <a:gd name="connsiteY1" fmla="*/ 11737 h 5252013"/>
              <a:gd name="connsiteX2" fmla="*/ 7352795 w 7352795"/>
              <a:gd name="connsiteY2" fmla="*/ 3378709 h 5252013"/>
              <a:gd name="connsiteX3" fmla="*/ 3360164 w 7352795"/>
              <a:gd name="connsiteY3" fmla="*/ 5237893 h 5252013"/>
              <a:gd name="connsiteX4" fmla="*/ 9557 w 7352795"/>
              <a:gd name="connsiteY4" fmla="*/ 2707501 h 5252013"/>
              <a:gd name="connsiteX0" fmla="*/ 8078 w 7789061"/>
              <a:gd name="connsiteY0" fmla="*/ 2744796 h 5249051"/>
              <a:gd name="connsiteX1" fmla="*/ 3368413 w 7789061"/>
              <a:gd name="connsiteY1" fmla="*/ 10121 h 5249051"/>
              <a:gd name="connsiteX2" fmla="*/ 7789061 w 7789061"/>
              <a:gd name="connsiteY2" fmla="*/ 3377093 h 5249051"/>
              <a:gd name="connsiteX3" fmla="*/ 3796430 w 7789061"/>
              <a:gd name="connsiteY3" fmla="*/ 5236277 h 5249051"/>
              <a:gd name="connsiteX4" fmla="*/ 8078 w 7789061"/>
              <a:gd name="connsiteY4" fmla="*/ 2744796 h 5249051"/>
              <a:gd name="connsiteX0" fmla="*/ 8078 w 7789061"/>
              <a:gd name="connsiteY0" fmla="*/ 2744796 h 5271741"/>
              <a:gd name="connsiteX1" fmla="*/ 3368413 w 7789061"/>
              <a:gd name="connsiteY1" fmla="*/ 10121 h 5271741"/>
              <a:gd name="connsiteX2" fmla="*/ 7789061 w 7789061"/>
              <a:gd name="connsiteY2" fmla="*/ 3377093 h 5271741"/>
              <a:gd name="connsiteX3" fmla="*/ 3796430 w 7789061"/>
              <a:gd name="connsiteY3" fmla="*/ 5236277 h 5271741"/>
              <a:gd name="connsiteX4" fmla="*/ 8078 w 7789061"/>
              <a:gd name="connsiteY4" fmla="*/ 2744796 h 5271741"/>
              <a:gd name="connsiteX0" fmla="*/ 1055 w 7782038"/>
              <a:gd name="connsiteY0" fmla="*/ 2738806 h 5438018"/>
              <a:gd name="connsiteX1" fmla="*/ 3361390 w 7782038"/>
              <a:gd name="connsiteY1" fmla="*/ 4131 h 5438018"/>
              <a:gd name="connsiteX2" fmla="*/ 7782038 w 7782038"/>
              <a:gd name="connsiteY2" fmla="*/ 3371103 h 5438018"/>
              <a:gd name="connsiteX3" fmla="*/ 3692130 w 7782038"/>
              <a:gd name="connsiteY3" fmla="*/ 5415113 h 5438018"/>
              <a:gd name="connsiteX4" fmla="*/ 1055 w 7782038"/>
              <a:gd name="connsiteY4" fmla="*/ 2738806 h 5438018"/>
              <a:gd name="connsiteX0" fmla="*/ 28883 w 7809866"/>
              <a:gd name="connsiteY0" fmla="*/ 2742147 h 5441359"/>
              <a:gd name="connsiteX1" fmla="*/ 3389218 w 7809866"/>
              <a:gd name="connsiteY1" fmla="*/ 7472 h 5441359"/>
              <a:gd name="connsiteX2" fmla="*/ 7809866 w 7809866"/>
              <a:gd name="connsiteY2" fmla="*/ 3374444 h 5441359"/>
              <a:gd name="connsiteX3" fmla="*/ 3719958 w 7809866"/>
              <a:gd name="connsiteY3" fmla="*/ 5418454 h 5441359"/>
              <a:gd name="connsiteX4" fmla="*/ 28883 w 7809866"/>
              <a:gd name="connsiteY4" fmla="*/ 2742147 h 5441359"/>
              <a:gd name="connsiteX0" fmla="*/ 36549 w 7817532"/>
              <a:gd name="connsiteY0" fmla="*/ 2751085 h 5450297"/>
              <a:gd name="connsiteX1" fmla="*/ 3396884 w 7817532"/>
              <a:gd name="connsiteY1" fmla="*/ 16410 h 5450297"/>
              <a:gd name="connsiteX2" fmla="*/ 7817532 w 7817532"/>
              <a:gd name="connsiteY2" fmla="*/ 3383382 h 5450297"/>
              <a:gd name="connsiteX3" fmla="*/ 3727624 w 7817532"/>
              <a:gd name="connsiteY3" fmla="*/ 5427392 h 5450297"/>
              <a:gd name="connsiteX4" fmla="*/ 36549 w 7817532"/>
              <a:gd name="connsiteY4" fmla="*/ 2751085 h 545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7532" h="5450297">
                <a:moveTo>
                  <a:pt x="36549" y="2751085"/>
                </a:moveTo>
                <a:cubicBezTo>
                  <a:pt x="-281221" y="925127"/>
                  <a:pt x="1526121" y="-147339"/>
                  <a:pt x="3396884" y="16410"/>
                </a:cubicBezTo>
                <a:cubicBezTo>
                  <a:pt x="5267647" y="180159"/>
                  <a:pt x="7817532" y="1453184"/>
                  <a:pt x="7817532" y="3383382"/>
                </a:cubicBezTo>
                <a:cubicBezTo>
                  <a:pt x="7700800" y="5342763"/>
                  <a:pt x="5024455" y="5532775"/>
                  <a:pt x="3727624" y="5427392"/>
                </a:cubicBezTo>
                <a:cubicBezTo>
                  <a:pt x="2430794" y="5322009"/>
                  <a:pt x="354319" y="4577043"/>
                  <a:pt x="36549" y="2751085"/>
                </a:cubicBezTo>
                <a:close/>
              </a:path>
            </a:pathLst>
          </a:custGeom>
          <a:ln w="152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0C0AA3-D088-AED9-03BF-34BCA7DE34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818874" y="1658212"/>
            <a:ext cx="5997040" cy="3322195"/>
          </a:xfrm>
        </p:spPr>
        <p:txBody>
          <a:bodyPr vert="horz" lIns="91440" tIns="0" rIns="91440" bIns="45720" rtlCol="0">
            <a:normAutofit/>
          </a:bodyPr>
          <a:lstStyle/>
          <a:p>
            <a:pPr>
              <a:lnSpc>
                <a:spcPct val="100000"/>
              </a:lnSpc>
            </a:pPr>
            <a:r>
              <a:rPr lang="en-US" altLang="zh-CN" sz="440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14</a:t>
            </a:r>
            <a:r>
              <a:rPr lang="zh-CN" altLang="en-US" sz="440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只是因为你作了这事，使耶和华的仇敌大得亵渎的机会，所以你所生的儿子必定死。</a:t>
            </a:r>
            <a:endParaRPr lang="en-US" sz="440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986349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0B49430-AE90-BB93-4C6A-869E735638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81C9E140-A701-5E00-D562-CD35ABCE9B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6D5048C7-D4F7-60FB-DE4F-9D40BC71C5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5D63DA02-D6C8-66F8-A146-14FDC78146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C1BC8B6F-77E8-F4D8-9C79-AFA638536D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1D9DA4D0-E5BD-F534-A83A-ECD692E8D8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3" name="Freeform 9">
              <a:extLst>
                <a:ext uri="{FF2B5EF4-FFF2-40B4-BE49-F238E27FC236}">
                  <a16:creationId xmlns:a16="http://schemas.microsoft.com/office/drawing/2014/main" id="{E4870536-A748-7222-A450-24E854D250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4" name="Freeform 10">
              <a:extLst>
                <a:ext uri="{FF2B5EF4-FFF2-40B4-BE49-F238E27FC236}">
                  <a16:creationId xmlns:a16="http://schemas.microsoft.com/office/drawing/2014/main" id="{B3FD3027-FFE6-77D3-9F4C-6E16A2DC3C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FEFE7E8B-D33A-05A3-0607-114F043155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65AA8F61-6139-0135-23FE-102E779DD0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50207408-FB6B-6F06-C23D-4705E2931B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779B70BB-CD08-E367-D83E-2ED7385C8F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18437620-E95F-2C6D-249F-6BEC5E8602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414D0D6D-BE7A-6FC3-1A8A-7BFA64077D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57A22F96-C5CB-5694-AE3F-C1E07E742F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18F7409B-D4F9-2C03-C29A-0314614DAE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500E46A5-93C0-D4C7-3E35-36DB6998EE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C5F9C7AB-91B6-EC22-EA64-7797AC5060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096E308D-A121-F6BB-B575-4028EBD16E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9AC5DD6D-DC02-2AEA-BAF6-3FE0E475A5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7" name="Freeform 23">
              <a:extLst>
                <a:ext uri="{FF2B5EF4-FFF2-40B4-BE49-F238E27FC236}">
                  <a16:creationId xmlns:a16="http://schemas.microsoft.com/office/drawing/2014/main" id="{16C059BB-8410-045C-B329-5E4DDDB73B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9D9EFDA2-0C20-3A85-7272-4549827DE6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919B914D-D1B4-F0F6-862A-A2E4CB5B80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95E885E5-BB53-0296-E7E7-3B359C4D7E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B2E84AFD-25C6-802B-006C-70B062512E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0B95F602-65BF-BC24-EE8E-41ADE8AAF5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2A9A7DDF-F234-D964-DA46-1C070BE78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37" name="Freeform 5">
              <a:extLst>
                <a:ext uri="{FF2B5EF4-FFF2-40B4-BE49-F238E27FC236}">
                  <a16:creationId xmlns:a16="http://schemas.microsoft.com/office/drawing/2014/main" id="{2F8971FE-0AF6-FC21-303B-DB7A711324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38" name="Freeform 6">
              <a:extLst>
                <a:ext uri="{FF2B5EF4-FFF2-40B4-BE49-F238E27FC236}">
                  <a16:creationId xmlns:a16="http://schemas.microsoft.com/office/drawing/2014/main" id="{1660ABDD-CCC9-81F1-784A-8C743B9599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9" name="Freeform 7">
              <a:extLst>
                <a:ext uri="{FF2B5EF4-FFF2-40B4-BE49-F238E27FC236}">
                  <a16:creationId xmlns:a16="http://schemas.microsoft.com/office/drawing/2014/main" id="{D6C59E94-64F4-080E-FFB4-3C0C6B4A56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0" name="Freeform 8">
              <a:extLst>
                <a:ext uri="{FF2B5EF4-FFF2-40B4-BE49-F238E27FC236}">
                  <a16:creationId xmlns:a16="http://schemas.microsoft.com/office/drawing/2014/main" id="{7EEE7C08-7017-C239-7897-0F83ED36AB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1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1" name="Freeform 9">
              <a:extLst>
                <a:ext uri="{FF2B5EF4-FFF2-40B4-BE49-F238E27FC236}">
                  <a16:creationId xmlns:a16="http://schemas.microsoft.com/office/drawing/2014/main" id="{9F926668-867C-7CCF-C7E3-964F3D8184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2" name="Freeform 10">
              <a:extLst>
                <a:ext uri="{FF2B5EF4-FFF2-40B4-BE49-F238E27FC236}">
                  <a16:creationId xmlns:a16="http://schemas.microsoft.com/office/drawing/2014/main" id="{D5A14E49-7F2D-9421-E195-03DE819C72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3" name="Freeform 11">
              <a:extLst>
                <a:ext uri="{FF2B5EF4-FFF2-40B4-BE49-F238E27FC236}">
                  <a16:creationId xmlns:a16="http://schemas.microsoft.com/office/drawing/2014/main" id="{DD3EE3AE-03E9-E5DA-7B49-D4A4DC6FF1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7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4" name="Freeform 12">
              <a:extLst>
                <a:ext uri="{FF2B5EF4-FFF2-40B4-BE49-F238E27FC236}">
                  <a16:creationId xmlns:a16="http://schemas.microsoft.com/office/drawing/2014/main" id="{0DA4A4DB-DD6D-65D3-2F87-8325362C05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5" name="Freeform 13">
              <a:extLst>
                <a:ext uri="{FF2B5EF4-FFF2-40B4-BE49-F238E27FC236}">
                  <a16:creationId xmlns:a16="http://schemas.microsoft.com/office/drawing/2014/main" id="{56D00CA4-AA9C-7F9D-0C2D-B3DF59811F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6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6" name="Freeform 14">
              <a:extLst>
                <a:ext uri="{FF2B5EF4-FFF2-40B4-BE49-F238E27FC236}">
                  <a16:creationId xmlns:a16="http://schemas.microsoft.com/office/drawing/2014/main" id="{4F9632F2-5ED6-D198-83FB-672904FECC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6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7" name="Freeform 15">
              <a:extLst>
                <a:ext uri="{FF2B5EF4-FFF2-40B4-BE49-F238E27FC236}">
                  <a16:creationId xmlns:a16="http://schemas.microsoft.com/office/drawing/2014/main" id="{27BBA55A-D5CD-8738-876B-18F304345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accent1">
                  <a:alpha val="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8" name="Freeform 16">
              <a:extLst>
                <a:ext uri="{FF2B5EF4-FFF2-40B4-BE49-F238E27FC236}">
                  <a16:creationId xmlns:a16="http://schemas.microsoft.com/office/drawing/2014/main" id="{84509FD5-3BD4-88BF-7FF6-E051DEB051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accent1">
                  <a:alpha val="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9" name="Freeform 17">
              <a:extLst>
                <a:ext uri="{FF2B5EF4-FFF2-40B4-BE49-F238E27FC236}">
                  <a16:creationId xmlns:a16="http://schemas.microsoft.com/office/drawing/2014/main" id="{A1AAFF8B-3570-BB2C-22CA-83AF89BE51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4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0" name="Freeform 18">
              <a:extLst>
                <a:ext uri="{FF2B5EF4-FFF2-40B4-BE49-F238E27FC236}">
                  <a16:creationId xmlns:a16="http://schemas.microsoft.com/office/drawing/2014/main" id="{5C8E1FAC-5A4C-41DA-9B66-8C85F9A8A1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1" name="Freeform 19">
              <a:extLst>
                <a:ext uri="{FF2B5EF4-FFF2-40B4-BE49-F238E27FC236}">
                  <a16:creationId xmlns:a16="http://schemas.microsoft.com/office/drawing/2014/main" id="{D83F808D-B141-9A6C-0CB0-C5BD6502D1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2" name="Freeform 20">
              <a:extLst>
                <a:ext uri="{FF2B5EF4-FFF2-40B4-BE49-F238E27FC236}">
                  <a16:creationId xmlns:a16="http://schemas.microsoft.com/office/drawing/2014/main" id="{A72624E9-5705-7BFA-AD27-D231734743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4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3" name="Freeform 21">
              <a:extLst>
                <a:ext uri="{FF2B5EF4-FFF2-40B4-BE49-F238E27FC236}">
                  <a16:creationId xmlns:a16="http://schemas.microsoft.com/office/drawing/2014/main" id="{5EB5073A-F105-382E-F956-47C7AAA874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4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4" name="Freeform 22">
              <a:extLst>
                <a:ext uri="{FF2B5EF4-FFF2-40B4-BE49-F238E27FC236}">
                  <a16:creationId xmlns:a16="http://schemas.microsoft.com/office/drawing/2014/main" id="{EAF352F8-6962-83DB-23E0-13B396FACB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4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5" name="Freeform 23">
              <a:extLst>
                <a:ext uri="{FF2B5EF4-FFF2-40B4-BE49-F238E27FC236}">
                  <a16:creationId xmlns:a16="http://schemas.microsoft.com/office/drawing/2014/main" id="{36887559-295C-E78A-BD8F-6E0A08F0A9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3BB8E7B-ED36-2E8E-F204-027A27A5E1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462" y="-299128"/>
            <a:ext cx="8247189" cy="1898401"/>
          </a:xfrm>
        </p:spPr>
        <p:txBody>
          <a:bodyPr vert="horz" lIns="228600" tIns="228600" rIns="228600" bIns="0" rtlCol="0" anchor="b">
            <a:normAutofit/>
          </a:bodyPr>
          <a:lstStyle/>
          <a:p>
            <a:pPr algn="l">
              <a:lnSpc>
                <a:spcPct val="80000"/>
              </a:lnSpc>
            </a:pPr>
            <a:r>
              <a:rPr lang="en-US" altLang="zh-CN" sz="8800" dirty="0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3.	</a:t>
            </a:r>
            <a:r>
              <a:rPr lang="zh-CN" altLang="en-US" sz="8800" dirty="0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悔改与盼望</a:t>
            </a:r>
            <a:endParaRPr lang="en-US" sz="8800" dirty="0">
              <a:solidFill>
                <a:schemeClr val="accent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0077F6-FD59-D311-9E3F-E309BFFCD3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31193" y="1795591"/>
            <a:ext cx="9848546" cy="4868045"/>
          </a:xfrm>
        </p:spPr>
        <p:txBody>
          <a:bodyPr vert="horz" lIns="91440" tIns="0" rIns="91440" bIns="45720" rtlCol="0">
            <a:normAutofit/>
          </a:bodyPr>
          <a:lstStyle/>
          <a:p>
            <a:pPr algn="l">
              <a:lnSpc>
                <a:spcPct val="100000"/>
              </a:lnSpc>
            </a:pPr>
            <a:r>
              <a:rPr lang="zh-CN" altLang="en-US" sz="5400" dirty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悔改需要认罪</a:t>
            </a:r>
            <a:endParaRPr lang="en-AU" altLang="zh-CN" sz="5400" dirty="0">
              <a:solidFill>
                <a:schemeClr val="tx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algn="l">
              <a:lnSpc>
                <a:spcPct val="100000"/>
              </a:lnSpc>
            </a:pPr>
            <a:r>
              <a:rPr lang="en-US" altLang="zh-CN" sz="5400" dirty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13</a:t>
            </a:r>
            <a:r>
              <a:rPr lang="zh-CN" altLang="en-US" sz="5400" dirty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大卫对拿单说：“我得罪了耶和华了。</a:t>
            </a:r>
            <a:endParaRPr lang="en-AU" altLang="zh-CN" sz="5400" dirty="0">
              <a:solidFill>
                <a:schemeClr val="tx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algn="l">
              <a:lnSpc>
                <a:spcPct val="100000"/>
              </a:lnSpc>
            </a:pPr>
            <a:r>
              <a:rPr lang="zh-CN" altLang="en-US" sz="5400" dirty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悔改要有行动</a:t>
            </a:r>
            <a:endParaRPr lang="en-AU" altLang="zh-CN" sz="5400" dirty="0">
              <a:solidFill>
                <a:schemeClr val="tx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algn="l">
              <a:lnSpc>
                <a:spcPct val="100000"/>
              </a:lnSpc>
            </a:pPr>
            <a:r>
              <a:rPr lang="zh-CN" altLang="en-US" sz="5400" dirty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诗篇</a:t>
            </a:r>
            <a:r>
              <a:rPr lang="en-US" altLang="zh-CN" sz="5400" dirty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51</a:t>
            </a:r>
            <a:r>
              <a:rPr lang="zh-CN" altLang="en-US" sz="5400" dirty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篇</a:t>
            </a:r>
            <a:endParaRPr lang="en-AU" altLang="zh-CN" sz="5400" dirty="0">
              <a:solidFill>
                <a:schemeClr val="tx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algn="l">
              <a:lnSpc>
                <a:spcPct val="100000"/>
              </a:lnSpc>
            </a:pPr>
            <a:endParaRPr lang="en-US" sz="5400" dirty="0">
              <a:solidFill>
                <a:schemeClr val="tx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7" name="Isosceles Triangle 56">
            <a:extLst>
              <a:ext uri="{FF2B5EF4-FFF2-40B4-BE49-F238E27FC236}">
                <a16:creationId xmlns:a16="http://schemas.microsoft.com/office/drawing/2014/main" id="{EDCDDDDE-C385-81D6-2710-634CB0CB18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1490253" y="3276595"/>
            <a:ext cx="300774" cy="25928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50119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84DB7353-7D7A-431B-A5B6-A3845E6F2B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9E8D15D6-6183-4BE1-A315-C7EC9C1A53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82A253FA-4E60-4B4D-94B0-93ECFCF309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E1B39AD1-11BD-457B-822C-A873607F41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CC286005-78D5-4BE4-AA8B-75CDC07E78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3" name="Freeform 9">
              <a:extLst>
                <a:ext uri="{FF2B5EF4-FFF2-40B4-BE49-F238E27FC236}">
                  <a16:creationId xmlns:a16="http://schemas.microsoft.com/office/drawing/2014/main" id="{09E4A22D-7E83-4F24-97FE-931A93CACC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4" name="Freeform 10">
              <a:extLst>
                <a:ext uri="{FF2B5EF4-FFF2-40B4-BE49-F238E27FC236}">
                  <a16:creationId xmlns:a16="http://schemas.microsoft.com/office/drawing/2014/main" id="{4351E96B-8DD4-4D5E-A9F0-C47F5F3378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BFF78610-2475-4756-9EC8-5DA7D8902D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C7ACAE44-681D-4CBC-B2AB-E5131DF5A8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CA22E4A0-73AA-4722-9C16-F3AF9A33E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BB36E626-EBEB-41C0-B224-8DB049DB4D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D603DEC5-BED4-4DB6-A253-F61CC36742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86AE9DE6-CA9A-479B-A0FB-0E1BAC7A65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16CB8DC8-E75F-4574-A290-AAB7031BE8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1CA657E1-3A52-4C23-AA47-EBB2D5C414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ED4F701B-2A93-464F-A673-54EED5C4C4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9977C34F-F6C9-4749-B201-7B928802DF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3A913E6B-DBE9-4291-A34C-36069ECB8E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7D415C04-AB5C-4B76-9E49-EEBAEE64D0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7" name="Freeform 23">
              <a:extLst>
                <a:ext uri="{FF2B5EF4-FFF2-40B4-BE49-F238E27FC236}">
                  <a16:creationId xmlns:a16="http://schemas.microsoft.com/office/drawing/2014/main" id="{151FDC11-E872-4EAE-A597-822F9FE170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1B24766B-81CA-44C7-BF11-77A12BA4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1A2F9962-DEB8-461C-8B4C-C0ED0D8A7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C0672E08-EB09-4B8E-8522-24BBC2CFFD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3447AB64-F3EC-4A1F-BFD4-F0F9DB3DAD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10CE3618-1D7A-4256-B2AF-9DB692996C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D91A9185-A7D5-460B-98BC-0BF2EBD3EE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37" name="Freeform 5">
              <a:extLst>
                <a:ext uri="{FF2B5EF4-FFF2-40B4-BE49-F238E27FC236}">
                  <a16:creationId xmlns:a16="http://schemas.microsoft.com/office/drawing/2014/main" id="{8AFC1764-6516-4F77-BF30-B8ADB3C9F4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38" name="Freeform 6">
              <a:extLst>
                <a:ext uri="{FF2B5EF4-FFF2-40B4-BE49-F238E27FC236}">
                  <a16:creationId xmlns:a16="http://schemas.microsoft.com/office/drawing/2014/main" id="{FCAFF9F9-F806-47EC-BCAC-9921E719FF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9" name="Freeform 7">
              <a:extLst>
                <a:ext uri="{FF2B5EF4-FFF2-40B4-BE49-F238E27FC236}">
                  <a16:creationId xmlns:a16="http://schemas.microsoft.com/office/drawing/2014/main" id="{09D92491-36BD-4861-BA54-DD88E60898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0" name="Freeform 8">
              <a:extLst>
                <a:ext uri="{FF2B5EF4-FFF2-40B4-BE49-F238E27FC236}">
                  <a16:creationId xmlns:a16="http://schemas.microsoft.com/office/drawing/2014/main" id="{23740E15-AB86-4E5C-A137-07E0DDC035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1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1" name="Freeform 9">
              <a:extLst>
                <a:ext uri="{FF2B5EF4-FFF2-40B4-BE49-F238E27FC236}">
                  <a16:creationId xmlns:a16="http://schemas.microsoft.com/office/drawing/2014/main" id="{BE097852-1F54-4EF0-A1BE-561272FCD6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2" name="Freeform 10">
              <a:extLst>
                <a:ext uri="{FF2B5EF4-FFF2-40B4-BE49-F238E27FC236}">
                  <a16:creationId xmlns:a16="http://schemas.microsoft.com/office/drawing/2014/main" id="{5C2DF1F9-21CC-430E-84C8-356C73C6FD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3" name="Freeform 11">
              <a:extLst>
                <a:ext uri="{FF2B5EF4-FFF2-40B4-BE49-F238E27FC236}">
                  <a16:creationId xmlns:a16="http://schemas.microsoft.com/office/drawing/2014/main" id="{7F11B45B-3EDE-4B6A-903B-0AE6E9DDF4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7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4" name="Freeform 12">
              <a:extLst>
                <a:ext uri="{FF2B5EF4-FFF2-40B4-BE49-F238E27FC236}">
                  <a16:creationId xmlns:a16="http://schemas.microsoft.com/office/drawing/2014/main" id="{F77FDDC5-477E-420D-B98F-42ABA24772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5" name="Freeform 13">
              <a:extLst>
                <a:ext uri="{FF2B5EF4-FFF2-40B4-BE49-F238E27FC236}">
                  <a16:creationId xmlns:a16="http://schemas.microsoft.com/office/drawing/2014/main" id="{A92C0474-B573-45C5-84C5-194CE1715F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6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6" name="Freeform 14">
              <a:extLst>
                <a:ext uri="{FF2B5EF4-FFF2-40B4-BE49-F238E27FC236}">
                  <a16:creationId xmlns:a16="http://schemas.microsoft.com/office/drawing/2014/main" id="{2FBC62F8-64D0-4025-99AE-A04E291D90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6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7" name="Freeform 15">
              <a:extLst>
                <a:ext uri="{FF2B5EF4-FFF2-40B4-BE49-F238E27FC236}">
                  <a16:creationId xmlns:a16="http://schemas.microsoft.com/office/drawing/2014/main" id="{7632F945-80B5-4575-A538-29495BF8F2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accent1">
                  <a:alpha val="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8" name="Freeform 16">
              <a:extLst>
                <a:ext uri="{FF2B5EF4-FFF2-40B4-BE49-F238E27FC236}">
                  <a16:creationId xmlns:a16="http://schemas.microsoft.com/office/drawing/2014/main" id="{5562CC17-43D4-4E57-AE08-83952EE59D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accent1">
                  <a:alpha val="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9" name="Freeform 17">
              <a:extLst>
                <a:ext uri="{FF2B5EF4-FFF2-40B4-BE49-F238E27FC236}">
                  <a16:creationId xmlns:a16="http://schemas.microsoft.com/office/drawing/2014/main" id="{E1D78CFE-04CA-4101-AFCF-196940B2D1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4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0" name="Freeform 18">
              <a:extLst>
                <a:ext uri="{FF2B5EF4-FFF2-40B4-BE49-F238E27FC236}">
                  <a16:creationId xmlns:a16="http://schemas.microsoft.com/office/drawing/2014/main" id="{41F2A149-A64E-4690-B049-18C156A8E2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1" name="Freeform 19">
              <a:extLst>
                <a:ext uri="{FF2B5EF4-FFF2-40B4-BE49-F238E27FC236}">
                  <a16:creationId xmlns:a16="http://schemas.microsoft.com/office/drawing/2014/main" id="{D9313C72-D62D-4416-A6AE-7EB7D6B54A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2" name="Freeform 20">
              <a:extLst>
                <a:ext uri="{FF2B5EF4-FFF2-40B4-BE49-F238E27FC236}">
                  <a16:creationId xmlns:a16="http://schemas.microsoft.com/office/drawing/2014/main" id="{77B03BEA-76E5-4ECB-B9BB-D89D27509E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4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3" name="Freeform 21">
              <a:extLst>
                <a:ext uri="{FF2B5EF4-FFF2-40B4-BE49-F238E27FC236}">
                  <a16:creationId xmlns:a16="http://schemas.microsoft.com/office/drawing/2014/main" id="{6AF6BECE-416D-4C3A-AD6F-68B08F3CA7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4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4" name="Freeform 22">
              <a:extLst>
                <a:ext uri="{FF2B5EF4-FFF2-40B4-BE49-F238E27FC236}">
                  <a16:creationId xmlns:a16="http://schemas.microsoft.com/office/drawing/2014/main" id="{B9197E2A-A098-480D-A2A6-3F3B889EDA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4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5" name="Freeform 23">
              <a:extLst>
                <a:ext uri="{FF2B5EF4-FFF2-40B4-BE49-F238E27FC236}">
                  <a16:creationId xmlns:a16="http://schemas.microsoft.com/office/drawing/2014/main" id="{5A493EDB-6C9E-483F-86A6-0F473E5908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0276DC-11A6-3851-E8D2-64CB0413C7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45064" y="211959"/>
            <a:ext cx="10841037" cy="6411263"/>
          </a:xfrm>
        </p:spPr>
        <p:txBody>
          <a:bodyPr vert="horz" lIns="91440" tIns="0" rIns="91440" bIns="45720" rtlCol="0">
            <a:normAutofit fontScale="92500" lnSpcReduction="10000"/>
          </a:bodyPr>
          <a:lstStyle/>
          <a:p>
            <a:pPr algn="l">
              <a:lnSpc>
                <a:spcPct val="100000"/>
              </a:lnSpc>
            </a:pPr>
            <a:r>
              <a:rPr lang="en-US" altLang="zh-CN" sz="4000" dirty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</a:t>
            </a:r>
            <a:r>
              <a:rPr lang="zh-CN" altLang="en-US" sz="4000" dirty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上帝啊，求你按你的慈爱怜恤我！</a:t>
            </a:r>
          </a:p>
          <a:p>
            <a:pPr algn="l">
              <a:lnSpc>
                <a:spcPct val="100000"/>
              </a:lnSpc>
            </a:pPr>
            <a:r>
              <a:rPr lang="zh-CN" altLang="en-US" sz="4000" dirty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按你丰盛的慈悲涂抹我的过犯！</a:t>
            </a:r>
          </a:p>
          <a:p>
            <a:pPr algn="l">
              <a:lnSpc>
                <a:spcPct val="100000"/>
              </a:lnSpc>
            </a:pPr>
            <a:r>
              <a:rPr lang="en-US" altLang="zh-CN" sz="4000" dirty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</a:t>
            </a:r>
            <a:r>
              <a:rPr lang="zh-CN" altLang="en-US" sz="4000" dirty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求你将我的罪孽洗除净尽，</a:t>
            </a:r>
          </a:p>
          <a:p>
            <a:pPr algn="l">
              <a:lnSpc>
                <a:spcPct val="100000"/>
              </a:lnSpc>
            </a:pPr>
            <a:r>
              <a:rPr lang="zh-CN" altLang="en-US" sz="4000" dirty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并洁除我的罪！</a:t>
            </a:r>
          </a:p>
          <a:p>
            <a:pPr algn="l">
              <a:lnSpc>
                <a:spcPct val="100000"/>
              </a:lnSpc>
            </a:pPr>
            <a:r>
              <a:rPr lang="en-US" altLang="zh-CN" sz="4000" dirty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3</a:t>
            </a:r>
            <a:r>
              <a:rPr lang="zh-CN" altLang="en-US" sz="4000" dirty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因为，我知道我的过犯；</a:t>
            </a:r>
          </a:p>
          <a:p>
            <a:pPr algn="l">
              <a:lnSpc>
                <a:spcPct val="100000"/>
              </a:lnSpc>
            </a:pPr>
            <a:r>
              <a:rPr lang="zh-CN" altLang="en-US" sz="4000" dirty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我的罪常在我面前。</a:t>
            </a:r>
          </a:p>
          <a:p>
            <a:pPr algn="l">
              <a:lnSpc>
                <a:spcPct val="100000"/>
              </a:lnSpc>
            </a:pPr>
            <a:r>
              <a:rPr lang="en-US" altLang="zh-CN" sz="4000" dirty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4</a:t>
            </a:r>
            <a:r>
              <a:rPr lang="zh-CN" altLang="en-US" sz="4000" dirty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我向你犯罪，惟独得罪了你；</a:t>
            </a:r>
          </a:p>
          <a:p>
            <a:pPr algn="l">
              <a:lnSpc>
                <a:spcPct val="100000"/>
              </a:lnSpc>
            </a:pPr>
            <a:r>
              <a:rPr lang="zh-CN" altLang="en-US" sz="4000" dirty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在你眼前行了这恶，</a:t>
            </a:r>
          </a:p>
          <a:p>
            <a:pPr algn="l">
              <a:lnSpc>
                <a:spcPct val="100000"/>
              </a:lnSpc>
            </a:pPr>
            <a:r>
              <a:rPr lang="zh-CN" altLang="en-US" sz="4000" dirty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以致你责备我的时候显为公义，</a:t>
            </a:r>
          </a:p>
          <a:p>
            <a:pPr algn="l">
              <a:lnSpc>
                <a:spcPct val="100000"/>
              </a:lnSpc>
            </a:pPr>
            <a:r>
              <a:rPr lang="zh-CN" altLang="en-US" sz="4000" dirty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判断我的时候显为清正。</a:t>
            </a:r>
            <a:endParaRPr lang="en-US" sz="4000" dirty="0">
              <a:solidFill>
                <a:schemeClr val="tx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7" name="Isosceles Triangle 56">
            <a:extLst>
              <a:ext uri="{FF2B5EF4-FFF2-40B4-BE49-F238E27FC236}">
                <a16:creationId xmlns:a16="http://schemas.microsoft.com/office/drawing/2014/main" id="{3F39476B-1A6D-47CB-AC7A-FB87EF0033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1490253" y="3276595"/>
            <a:ext cx="300774" cy="25928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9107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Group 61">
            <a:extLst>
              <a:ext uri="{FF2B5EF4-FFF2-40B4-BE49-F238E27FC236}">
                <a16:creationId xmlns:a16="http://schemas.microsoft.com/office/drawing/2014/main" id="{84DB7353-7D7A-431B-A5B6-A3845E6F2B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63" name="Freeform 5">
              <a:extLst>
                <a:ext uri="{FF2B5EF4-FFF2-40B4-BE49-F238E27FC236}">
                  <a16:creationId xmlns:a16="http://schemas.microsoft.com/office/drawing/2014/main" id="{9E8D15D6-6183-4BE1-A315-C7EC9C1A53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4" name="Freeform 6">
              <a:extLst>
                <a:ext uri="{FF2B5EF4-FFF2-40B4-BE49-F238E27FC236}">
                  <a16:creationId xmlns:a16="http://schemas.microsoft.com/office/drawing/2014/main" id="{82A253FA-4E60-4B4D-94B0-93ECFCF309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5" name="Freeform 7">
              <a:extLst>
                <a:ext uri="{FF2B5EF4-FFF2-40B4-BE49-F238E27FC236}">
                  <a16:creationId xmlns:a16="http://schemas.microsoft.com/office/drawing/2014/main" id="{E1B39AD1-11BD-457B-822C-A873607F41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6" name="Freeform 8">
              <a:extLst>
                <a:ext uri="{FF2B5EF4-FFF2-40B4-BE49-F238E27FC236}">
                  <a16:creationId xmlns:a16="http://schemas.microsoft.com/office/drawing/2014/main" id="{CC286005-78D5-4BE4-AA8B-75CDC07E78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7" name="Freeform 9">
              <a:extLst>
                <a:ext uri="{FF2B5EF4-FFF2-40B4-BE49-F238E27FC236}">
                  <a16:creationId xmlns:a16="http://schemas.microsoft.com/office/drawing/2014/main" id="{09E4A22D-7E83-4F24-97FE-931A93CACC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8" name="Freeform 10">
              <a:extLst>
                <a:ext uri="{FF2B5EF4-FFF2-40B4-BE49-F238E27FC236}">
                  <a16:creationId xmlns:a16="http://schemas.microsoft.com/office/drawing/2014/main" id="{4351E96B-8DD4-4D5E-A9F0-C47F5F3378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9" name="Freeform 11">
              <a:extLst>
                <a:ext uri="{FF2B5EF4-FFF2-40B4-BE49-F238E27FC236}">
                  <a16:creationId xmlns:a16="http://schemas.microsoft.com/office/drawing/2014/main" id="{BFF78610-2475-4756-9EC8-5DA7D8902D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70" name="Freeform 12">
              <a:extLst>
                <a:ext uri="{FF2B5EF4-FFF2-40B4-BE49-F238E27FC236}">
                  <a16:creationId xmlns:a16="http://schemas.microsoft.com/office/drawing/2014/main" id="{C7ACAE44-681D-4CBC-B2AB-E5131DF5A8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71" name="Freeform 13">
              <a:extLst>
                <a:ext uri="{FF2B5EF4-FFF2-40B4-BE49-F238E27FC236}">
                  <a16:creationId xmlns:a16="http://schemas.microsoft.com/office/drawing/2014/main" id="{CA22E4A0-73AA-4722-9C16-F3AF9A33E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72" name="Freeform 14">
              <a:extLst>
                <a:ext uri="{FF2B5EF4-FFF2-40B4-BE49-F238E27FC236}">
                  <a16:creationId xmlns:a16="http://schemas.microsoft.com/office/drawing/2014/main" id="{BB36E626-EBEB-41C0-B224-8DB049DB4D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73" name="Freeform 15">
              <a:extLst>
                <a:ext uri="{FF2B5EF4-FFF2-40B4-BE49-F238E27FC236}">
                  <a16:creationId xmlns:a16="http://schemas.microsoft.com/office/drawing/2014/main" id="{D603DEC5-BED4-4DB6-A253-F61CC36742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74" name="Freeform 16">
              <a:extLst>
                <a:ext uri="{FF2B5EF4-FFF2-40B4-BE49-F238E27FC236}">
                  <a16:creationId xmlns:a16="http://schemas.microsoft.com/office/drawing/2014/main" id="{86AE9DE6-CA9A-479B-A0FB-0E1BAC7A65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75" name="Freeform 17">
              <a:extLst>
                <a:ext uri="{FF2B5EF4-FFF2-40B4-BE49-F238E27FC236}">
                  <a16:creationId xmlns:a16="http://schemas.microsoft.com/office/drawing/2014/main" id="{16CB8DC8-E75F-4574-A290-AAB7031BE8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76" name="Freeform 18">
              <a:extLst>
                <a:ext uri="{FF2B5EF4-FFF2-40B4-BE49-F238E27FC236}">
                  <a16:creationId xmlns:a16="http://schemas.microsoft.com/office/drawing/2014/main" id="{1CA657E1-3A52-4C23-AA47-EBB2D5C414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77" name="Freeform 19">
              <a:extLst>
                <a:ext uri="{FF2B5EF4-FFF2-40B4-BE49-F238E27FC236}">
                  <a16:creationId xmlns:a16="http://schemas.microsoft.com/office/drawing/2014/main" id="{ED4F701B-2A93-464F-A673-54EED5C4C4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78" name="Freeform 20">
              <a:extLst>
                <a:ext uri="{FF2B5EF4-FFF2-40B4-BE49-F238E27FC236}">
                  <a16:creationId xmlns:a16="http://schemas.microsoft.com/office/drawing/2014/main" id="{9977C34F-F6C9-4749-B201-7B928802DF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79" name="Freeform 21">
              <a:extLst>
                <a:ext uri="{FF2B5EF4-FFF2-40B4-BE49-F238E27FC236}">
                  <a16:creationId xmlns:a16="http://schemas.microsoft.com/office/drawing/2014/main" id="{3A913E6B-DBE9-4291-A34C-36069ECB8E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80" name="Freeform 22">
              <a:extLst>
                <a:ext uri="{FF2B5EF4-FFF2-40B4-BE49-F238E27FC236}">
                  <a16:creationId xmlns:a16="http://schemas.microsoft.com/office/drawing/2014/main" id="{7D415C04-AB5C-4B76-9E49-EEBAEE64D0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81" name="Freeform 23">
              <a:extLst>
                <a:ext uri="{FF2B5EF4-FFF2-40B4-BE49-F238E27FC236}">
                  <a16:creationId xmlns:a16="http://schemas.microsoft.com/office/drawing/2014/main" id="{151FDC11-E872-4EAE-A597-822F9FE170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grpSp>
        <p:nvGrpSpPr>
          <p:cNvPr id="83" name="Group 82">
            <a:extLst>
              <a:ext uri="{FF2B5EF4-FFF2-40B4-BE49-F238E27FC236}">
                <a16:creationId xmlns:a16="http://schemas.microsoft.com/office/drawing/2014/main" id="{1B24766B-81CA-44C7-BF11-77A12BA4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1A2F9962-DEB8-461C-8B4C-C0ED0D8A7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85" name="Isosceles Triangle 84">
              <a:extLst>
                <a:ext uri="{FF2B5EF4-FFF2-40B4-BE49-F238E27FC236}">
                  <a16:creationId xmlns:a16="http://schemas.microsoft.com/office/drawing/2014/main" id="{C0672E08-EB09-4B8E-8522-24BBC2CFFD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3447AB64-F3EC-4A1F-BFD4-F0F9DB3DAD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 useBgFill="1">
        <p:nvSpPr>
          <p:cNvPr id="88" name="Rectangle 87">
            <a:extLst>
              <a:ext uri="{FF2B5EF4-FFF2-40B4-BE49-F238E27FC236}">
                <a16:creationId xmlns:a16="http://schemas.microsoft.com/office/drawing/2014/main" id="{6BDBA639-2A71-4A60-A71A-FF1836F546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0" name="Group 89">
            <a:extLst>
              <a:ext uri="{FF2B5EF4-FFF2-40B4-BE49-F238E27FC236}">
                <a16:creationId xmlns:a16="http://schemas.microsoft.com/office/drawing/2014/main" id="{5E208A8B-5EBD-4532-BE72-26414FA7CF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1" name="Freeform 5">
              <a:extLst>
                <a:ext uri="{FF2B5EF4-FFF2-40B4-BE49-F238E27FC236}">
                  <a16:creationId xmlns:a16="http://schemas.microsoft.com/office/drawing/2014/main" id="{15D09196-B338-4AB5-A71B-CFD5FFCA62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92" name="Freeform 6">
              <a:extLst>
                <a:ext uri="{FF2B5EF4-FFF2-40B4-BE49-F238E27FC236}">
                  <a16:creationId xmlns:a16="http://schemas.microsoft.com/office/drawing/2014/main" id="{F50B4463-128A-4677-A285-C017E6C543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93" name="Freeform 7">
              <a:extLst>
                <a:ext uri="{FF2B5EF4-FFF2-40B4-BE49-F238E27FC236}">
                  <a16:creationId xmlns:a16="http://schemas.microsoft.com/office/drawing/2014/main" id="{1D9B95CD-F023-4DFA-9678-1E02713F74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94" name="Freeform 8">
              <a:extLst>
                <a:ext uri="{FF2B5EF4-FFF2-40B4-BE49-F238E27FC236}">
                  <a16:creationId xmlns:a16="http://schemas.microsoft.com/office/drawing/2014/main" id="{1DDF47A8-BE7B-43F3-A500-F5A4656D83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95" name="Freeform 9">
              <a:extLst>
                <a:ext uri="{FF2B5EF4-FFF2-40B4-BE49-F238E27FC236}">
                  <a16:creationId xmlns:a16="http://schemas.microsoft.com/office/drawing/2014/main" id="{2DD394DE-76FB-42F8-85F2-FD436F4232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96" name="Freeform 10">
              <a:extLst>
                <a:ext uri="{FF2B5EF4-FFF2-40B4-BE49-F238E27FC236}">
                  <a16:creationId xmlns:a16="http://schemas.microsoft.com/office/drawing/2014/main" id="{B95F2EFB-87E6-4400-AAF3-7EB8B4F156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97" name="Freeform 11">
              <a:extLst>
                <a:ext uri="{FF2B5EF4-FFF2-40B4-BE49-F238E27FC236}">
                  <a16:creationId xmlns:a16="http://schemas.microsoft.com/office/drawing/2014/main" id="{1D463476-2BC7-418C-9D6F-51444B11A7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98" name="Freeform 12">
              <a:extLst>
                <a:ext uri="{FF2B5EF4-FFF2-40B4-BE49-F238E27FC236}">
                  <a16:creationId xmlns:a16="http://schemas.microsoft.com/office/drawing/2014/main" id="{24011122-2495-478A-81BF-ABBDEA1DA8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99" name="Freeform 13">
              <a:extLst>
                <a:ext uri="{FF2B5EF4-FFF2-40B4-BE49-F238E27FC236}">
                  <a16:creationId xmlns:a16="http://schemas.microsoft.com/office/drawing/2014/main" id="{C79E87C5-E5B3-476B-B539-FC9CF4A33B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00" name="Freeform 14">
              <a:extLst>
                <a:ext uri="{FF2B5EF4-FFF2-40B4-BE49-F238E27FC236}">
                  <a16:creationId xmlns:a16="http://schemas.microsoft.com/office/drawing/2014/main" id="{956029CA-2B38-434D-9044-5FF3A1ECD1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01" name="Freeform 15">
              <a:extLst>
                <a:ext uri="{FF2B5EF4-FFF2-40B4-BE49-F238E27FC236}">
                  <a16:creationId xmlns:a16="http://schemas.microsoft.com/office/drawing/2014/main" id="{9514CFB6-E8DB-43DC-B1CD-9CC2D4B276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02" name="Freeform 16">
              <a:extLst>
                <a:ext uri="{FF2B5EF4-FFF2-40B4-BE49-F238E27FC236}">
                  <a16:creationId xmlns:a16="http://schemas.microsoft.com/office/drawing/2014/main" id="{BD8C1FC8-E550-45BE-9F30-822BAB3781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03" name="Freeform 17">
              <a:extLst>
                <a:ext uri="{FF2B5EF4-FFF2-40B4-BE49-F238E27FC236}">
                  <a16:creationId xmlns:a16="http://schemas.microsoft.com/office/drawing/2014/main" id="{D1646B5D-A7B7-41EC-9591-0E0C0F4F94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04" name="Freeform 18">
              <a:extLst>
                <a:ext uri="{FF2B5EF4-FFF2-40B4-BE49-F238E27FC236}">
                  <a16:creationId xmlns:a16="http://schemas.microsoft.com/office/drawing/2014/main" id="{E2118E93-481E-4843-987E-378187AA37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05" name="Freeform 19">
              <a:extLst>
                <a:ext uri="{FF2B5EF4-FFF2-40B4-BE49-F238E27FC236}">
                  <a16:creationId xmlns:a16="http://schemas.microsoft.com/office/drawing/2014/main" id="{77038464-F4E2-47EC-A87F-18469191E3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06" name="Freeform 20">
              <a:extLst>
                <a:ext uri="{FF2B5EF4-FFF2-40B4-BE49-F238E27FC236}">
                  <a16:creationId xmlns:a16="http://schemas.microsoft.com/office/drawing/2014/main" id="{FB3BBEB1-E146-408F-95B7-EE2F269DE1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07" name="Freeform 21">
              <a:extLst>
                <a:ext uri="{FF2B5EF4-FFF2-40B4-BE49-F238E27FC236}">
                  <a16:creationId xmlns:a16="http://schemas.microsoft.com/office/drawing/2014/main" id="{C765B285-56EC-47FC-B116-274EBBD61A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08" name="Freeform 22">
              <a:extLst>
                <a:ext uri="{FF2B5EF4-FFF2-40B4-BE49-F238E27FC236}">
                  <a16:creationId xmlns:a16="http://schemas.microsoft.com/office/drawing/2014/main" id="{CB4A6191-6913-42EA-905E-8A174AE2C9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09" name="Freeform 23">
              <a:extLst>
                <a:ext uri="{FF2B5EF4-FFF2-40B4-BE49-F238E27FC236}">
                  <a16:creationId xmlns:a16="http://schemas.microsoft.com/office/drawing/2014/main" id="{8ADEEF92-F481-475A-845C-5E940F0D55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sp>
        <p:nvSpPr>
          <p:cNvPr id="111" name="Freeform: Shape 110">
            <a:extLst>
              <a:ext uri="{FF2B5EF4-FFF2-40B4-BE49-F238E27FC236}">
                <a16:creationId xmlns:a16="http://schemas.microsoft.com/office/drawing/2014/main" id="{D9C506D7-84CB-4057-A44A-465313E785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31529">
            <a:off x="2173916" y="2448612"/>
            <a:ext cx="4418757" cy="4259609"/>
          </a:xfrm>
          <a:custGeom>
            <a:avLst/>
            <a:gdLst>
              <a:gd name="connsiteX0" fmla="*/ 404107 w 4507111"/>
              <a:gd name="connsiteY0" fmla="*/ 0 h 4344781"/>
              <a:gd name="connsiteX1" fmla="*/ 371857 w 4507111"/>
              <a:gd name="connsiteY1" fmla="*/ 117359 h 4344781"/>
              <a:gd name="connsiteX2" fmla="*/ 307833 w 4507111"/>
              <a:gd name="connsiteY2" fmla="*/ 632970 h 4344781"/>
              <a:gd name="connsiteX3" fmla="*/ 3569418 w 4507111"/>
              <a:gd name="connsiteY3" fmla="*/ 4141149 h 4344781"/>
              <a:gd name="connsiteX4" fmla="*/ 4440861 w 4507111"/>
              <a:gd name="connsiteY4" fmla="*/ 4332480 h 4344781"/>
              <a:gd name="connsiteX5" fmla="*/ 4507111 w 4507111"/>
              <a:gd name="connsiteY5" fmla="*/ 4341752 h 4344781"/>
              <a:gd name="connsiteX6" fmla="*/ 4296045 w 4507111"/>
              <a:gd name="connsiteY6" fmla="*/ 4344781 h 4344781"/>
              <a:gd name="connsiteX7" fmla="*/ 3749565 w 4507111"/>
              <a:gd name="connsiteY7" fmla="*/ 4321853 h 4344781"/>
              <a:gd name="connsiteX8" fmla="*/ 36764 w 4507111"/>
              <a:gd name="connsiteY8" fmla="*/ 1629794 h 4344781"/>
              <a:gd name="connsiteX9" fmla="*/ 300069 w 4507111"/>
              <a:gd name="connsiteY9" fmla="*/ 144750 h 434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07111" h="4344781">
                <a:moveTo>
                  <a:pt x="404107" y="0"/>
                </a:moveTo>
                <a:lnTo>
                  <a:pt x="371857" y="117359"/>
                </a:lnTo>
                <a:cubicBezTo>
                  <a:pt x="333827" y="278567"/>
                  <a:pt x="311875" y="450459"/>
                  <a:pt x="307833" y="632970"/>
                </a:cubicBezTo>
                <a:cubicBezTo>
                  <a:pt x="264711" y="2579752"/>
                  <a:pt x="2253987" y="3769243"/>
                  <a:pt x="3569418" y="4141149"/>
                </a:cubicBezTo>
                <a:cubicBezTo>
                  <a:pt x="3816061" y="4210881"/>
                  <a:pt x="4114807" y="4279754"/>
                  <a:pt x="4440861" y="4332480"/>
                </a:cubicBezTo>
                <a:lnTo>
                  <a:pt x="4507111" y="4341752"/>
                </a:lnTo>
                <a:lnTo>
                  <a:pt x="4296045" y="4344781"/>
                </a:lnTo>
                <a:cubicBezTo>
                  <a:pt x="4097363" y="4343711"/>
                  <a:pt x="3912623" y="4335104"/>
                  <a:pt x="3749565" y="4321853"/>
                </a:cubicBezTo>
                <a:cubicBezTo>
                  <a:pt x="2445102" y="4215850"/>
                  <a:pt x="356405" y="3466499"/>
                  <a:pt x="36764" y="1629794"/>
                </a:cubicBezTo>
                <a:cubicBezTo>
                  <a:pt x="-63123" y="1055823"/>
                  <a:pt x="45741" y="555869"/>
                  <a:pt x="300069" y="14475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3" name="Oval 32">
            <a:extLst>
              <a:ext uri="{FF2B5EF4-FFF2-40B4-BE49-F238E27FC236}">
                <a16:creationId xmlns:a16="http://schemas.microsoft.com/office/drawing/2014/main" id="{7842FC68-61FD-4700-8A22-BB8B071884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54579" y="691977"/>
            <a:ext cx="7761923" cy="5343064"/>
          </a:xfrm>
          <a:custGeom>
            <a:avLst/>
            <a:gdLst>
              <a:gd name="connsiteX0" fmla="*/ 0 w 6428838"/>
              <a:gd name="connsiteY0" fmla="*/ 2579031 h 5158062"/>
              <a:gd name="connsiteX1" fmla="*/ 3214419 w 6428838"/>
              <a:gd name="connsiteY1" fmla="*/ 0 h 5158062"/>
              <a:gd name="connsiteX2" fmla="*/ 6428838 w 6428838"/>
              <a:gd name="connsiteY2" fmla="*/ 2579031 h 5158062"/>
              <a:gd name="connsiteX3" fmla="*/ 3214419 w 6428838"/>
              <a:gd name="connsiteY3" fmla="*/ 5158062 h 5158062"/>
              <a:gd name="connsiteX4" fmla="*/ 0 w 6428838"/>
              <a:gd name="connsiteY4" fmla="*/ 2579031 h 5158062"/>
              <a:gd name="connsiteX0" fmla="*/ 3321 w 6432159"/>
              <a:gd name="connsiteY0" fmla="*/ 2647125 h 5226156"/>
              <a:gd name="connsiteX1" fmla="*/ 2789723 w 6432159"/>
              <a:gd name="connsiteY1" fmla="*/ 0 h 5226156"/>
              <a:gd name="connsiteX2" fmla="*/ 6432159 w 6432159"/>
              <a:gd name="connsiteY2" fmla="*/ 2647125 h 5226156"/>
              <a:gd name="connsiteX3" fmla="*/ 3217740 w 6432159"/>
              <a:gd name="connsiteY3" fmla="*/ 5226156 h 5226156"/>
              <a:gd name="connsiteX4" fmla="*/ 3321 w 6432159"/>
              <a:gd name="connsiteY4" fmla="*/ 2647125 h 5226156"/>
              <a:gd name="connsiteX0" fmla="*/ 1953 w 6566979"/>
              <a:gd name="connsiteY0" fmla="*/ 2695803 h 5226224"/>
              <a:gd name="connsiteX1" fmla="*/ 2924543 w 6566979"/>
              <a:gd name="connsiteY1" fmla="*/ 39 h 5226224"/>
              <a:gd name="connsiteX2" fmla="*/ 6566979 w 6566979"/>
              <a:gd name="connsiteY2" fmla="*/ 2647164 h 5226224"/>
              <a:gd name="connsiteX3" fmla="*/ 3352560 w 6566979"/>
              <a:gd name="connsiteY3" fmla="*/ 5226195 h 5226224"/>
              <a:gd name="connsiteX4" fmla="*/ 1953 w 6566979"/>
              <a:gd name="connsiteY4" fmla="*/ 2695803 h 5226224"/>
              <a:gd name="connsiteX0" fmla="*/ 8982 w 6574008"/>
              <a:gd name="connsiteY0" fmla="*/ 2695803 h 5226313"/>
              <a:gd name="connsiteX1" fmla="*/ 2931572 w 6574008"/>
              <a:gd name="connsiteY1" fmla="*/ 39 h 5226313"/>
              <a:gd name="connsiteX2" fmla="*/ 6574008 w 6574008"/>
              <a:gd name="connsiteY2" fmla="*/ 2647164 h 5226313"/>
              <a:gd name="connsiteX3" fmla="*/ 3359589 w 6574008"/>
              <a:gd name="connsiteY3" fmla="*/ 5226195 h 5226313"/>
              <a:gd name="connsiteX4" fmla="*/ 8982 w 6574008"/>
              <a:gd name="connsiteY4" fmla="*/ 2695803 h 5226313"/>
              <a:gd name="connsiteX0" fmla="*/ 11929 w 6576955"/>
              <a:gd name="connsiteY0" fmla="*/ 2695953 h 5226463"/>
              <a:gd name="connsiteX1" fmla="*/ 2934519 w 6576955"/>
              <a:gd name="connsiteY1" fmla="*/ 189 h 5226463"/>
              <a:gd name="connsiteX2" fmla="*/ 6576955 w 6576955"/>
              <a:gd name="connsiteY2" fmla="*/ 2647314 h 5226463"/>
              <a:gd name="connsiteX3" fmla="*/ 3362536 w 6576955"/>
              <a:gd name="connsiteY3" fmla="*/ 5226345 h 5226463"/>
              <a:gd name="connsiteX4" fmla="*/ 11929 w 6576955"/>
              <a:gd name="connsiteY4" fmla="*/ 2695953 h 5226463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92159"/>
              <a:gd name="connsiteX1" fmla="*/ 2931852 w 6963394"/>
              <a:gd name="connsiteY1" fmla="*/ 10033 h 5292159"/>
              <a:gd name="connsiteX2" fmla="*/ 6963394 w 6963394"/>
              <a:gd name="connsiteY2" fmla="*/ 3318639 h 5292159"/>
              <a:gd name="connsiteX3" fmla="*/ 3359869 w 6963394"/>
              <a:gd name="connsiteY3" fmla="*/ 5236189 h 5292159"/>
              <a:gd name="connsiteX4" fmla="*/ 9262 w 6963394"/>
              <a:gd name="connsiteY4" fmla="*/ 2705797 h 5292159"/>
              <a:gd name="connsiteX0" fmla="*/ 9262 w 6963394"/>
              <a:gd name="connsiteY0" fmla="*/ 2705797 h 5259961"/>
              <a:gd name="connsiteX1" fmla="*/ 2931852 w 6963394"/>
              <a:gd name="connsiteY1" fmla="*/ 10033 h 5259961"/>
              <a:gd name="connsiteX2" fmla="*/ 6963394 w 6963394"/>
              <a:gd name="connsiteY2" fmla="*/ 3318639 h 5259961"/>
              <a:gd name="connsiteX3" fmla="*/ 3359869 w 6963394"/>
              <a:gd name="connsiteY3" fmla="*/ 5236189 h 5259961"/>
              <a:gd name="connsiteX4" fmla="*/ 9262 w 6963394"/>
              <a:gd name="connsiteY4" fmla="*/ 2705797 h 5259961"/>
              <a:gd name="connsiteX0" fmla="*/ 9557 w 7352795"/>
              <a:gd name="connsiteY0" fmla="*/ 2707501 h 5252013"/>
              <a:gd name="connsiteX1" fmla="*/ 2932147 w 7352795"/>
              <a:gd name="connsiteY1" fmla="*/ 11737 h 5252013"/>
              <a:gd name="connsiteX2" fmla="*/ 7352795 w 7352795"/>
              <a:gd name="connsiteY2" fmla="*/ 3378709 h 5252013"/>
              <a:gd name="connsiteX3" fmla="*/ 3360164 w 7352795"/>
              <a:gd name="connsiteY3" fmla="*/ 5237893 h 5252013"/>
              <a:gd name="connsiteX4" fmla="*/ 9557 w 7352795"/>
              <a:gd name="connsiteY4" fmla="*/ 2707501 h 5252013"/>
              <a:gd name="connsiteX0" fmla="*/ 8078 w 7789061"/>
              <a:gd name="connsiteY0" fmla="*/ 2744796 h 5249051"/>
              <a:gd name="connsiteX1" fmla="*/ 3368413 w 7789061"/>
              <a:gd name="connsiteY1" fmla="*/ 10121 h 5249051"/>
              <a:gd name="connsiteX2" fmla="*/ 7789061 w 7789061"/>
              <a:gd name="connsiteY2" fmla="*/ 3377093 h 5249051"/>
              <a:gd name="connsiteX3" fmla="*/ 3796430 w 7789061"/>
              <a:gd name="connsiteY3" fmla="*/ 5236277 h 5249051"/>
              <a:gd name="connsiteX4" fmla="*/ 8078 w 7789061"/>
              <a:gd name="connsiteY4" fmla="*/ 2744796 h 5249051"/>
              <a:gd name="connsiteX0" fmla="*/ 8078 w 7789061"/>
              <a:gd name="connsiteY0" fmla="*/ 2744796 h 5271741"/>
              <a:gd name="connsiteX1" fmla="*/ 3368413 w 7789061"/>
              <a:gd name="connsiteY1" fmla="*/ 10121 h 5271741"/>
              <a:gd name="connsiteX2" fmla="*/ 7789061 w 7789061"/>
              <a:gd name="connsiteY2" fmla="*/ 3377093 h 5271741"/>
              <a:gd name="connsiteX3" fmla="*/ 3796430 w 7789061"/>
              <a:gd name="connsiteY3" fmla="*/ 5236277 h 5271741"/>
              <a:gd name="connsiteX4" fmla="*/ 8078 w 7789061"/>
              <a:gd name="connsiteY4" fmla="*/ 2744796 h 5271741"/>
              <a:gd name="connsiteX0" fmla="*/ 1055 w 7782038"/>
              <a:gd name="connsiteY0" fmla="*/ 2738806 h 5438018"/>
              <a:gd name="connsiteX1" fmla="*/ 3361390 w 7782038"/>
              <a:gd name="connsiteY1" fmla="*/ 4131 h 5438018"/>
              <a:gd name="connsiteX2" fmla="*/ 7782038 w 7782038"/>
              <a:gd name="connsiteY2" fmla="*/ 3371103 h 5438018"/>
              <a:gd name="connsiteX3" fmla="*/ 3692130 w 7782038"/>
              <a:gd name="connsiteY3" fmla="*/ 5415113 h 5438018"/>
              <a:gd name="connsiteX4" fmla="*/ 1055 w 7782038"/>
              <a:gd name="connsiteY4" fmla="*/ 2738806 h 5438018"/>
              <a:gd name="connsiteX0" fmla="*/ 28883 w 7809866"/>
              <a:gd name="connsiteY0" fmla="*/ 2742147 h 5441359"/>
              <a:gd name="connsiteX1" fmla="*/ 3389218 w 7809866"/>
              <a:gd name="connsiteY1" fmla="*/ 7472 h 5441359"/>
              <a:gd name="connsiteX2" fmla="*/ 7809866 w 7809866"/>
              <a:gd name="connsiteY2" fmla="*/ 3374444 h 5441359"/>
              <a:gd name="connsiteX3" fmla="*/ 3719958 w 7809866"/>
              <a:gd name="connsiteY3" fmla="*/ 5418454 h 5441359"/>
              <a:gd name="connsiteX4" fmla="*/ 28883 w 7809866"/>
              <a:gd name="connsiteY4" fmla="*/ 2742147 h 5441359"/>
              <a:gd name="connsiteX0" fmla="*/ 36549 w 7817532"/>
              <a:gd name="connsiteY0" fmla="*/ 2751085 h 5450297"/>
              <a:gd name="connsiteX1" fmla="*/ 3396884 w 7817532"/>
              <a:gd name="connsiteY1" fmla="*/ 16410 h 5450297"/>
              <a:gd name="connsiteX2" fmla="*/ 7817532 w 7817532"/>
              <a:gd name="connsiteY2" fmla="*/ 3383382 h 5450297"/>
              <a:gd name="connsiteX3" fmla="*/ 3727624 w 7817532"/>
              <a:gd name="connsiteY3" fmla="*/ 5427392 h 5450297"/>
              <a:gd name="connsiteX4" fmla="*/ 36549 w 7817532"/>
              <a:gd name="connsiteY4" fmla="*/ 2751085 h 545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7532" h="5450297">
                <a:moveTo>
                  <a:pt x="36549" y="2751085"/>
                </a:moveTo>
                <a:cubicBezTo>
                  <a:pt x="-281221" y="925127"/>
                  <a:pt x="1526121" y="-147339"/>
                  <a:pt x="3396884" y="16410"/>
                </a:cubicBezTo>
                <a:cubicBezTo>
                  <a:pt x="5267647" y="180159"/>
                  <a:pt x="7817532" y="1453184"/>
                  <a:pt x="7817532" y="3383382"/>
                </a:cubicBezTo>
                <a:cubicBezTo>
                  <a:pt x="7700800" y="5342763"/>
                  <a:pt x="5024455" y="5532775"/>
                  <a:pt x="3727624" y="5427392"/>
                </a:cubicBezTo>
                <a:cubicBezTo>
                  <a:pt x="2430794" y="5322009"/>
                  <a:pt x="354319" y="4577043"/>
                  <a:pt x="36549" y="2751085"/>
                </a:cubicBezTo>
                <a:close/>
              </a:path>
            </a:pathLst>
          </a:custGeom>
          <a:ln w="152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43AC68-B21B-D128-1EEE-337FCE6EB8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89190" y="1658212"/>
            <a:ext cx="5713874" cy="3322195"/>
          </a:xfrm>
        </p:spPr>
        <p:txBody>
          <a:bodyPr vert="horz" lIns="91440" tIns="0" rIns="91440" bIns="45720" rtlCol="0">
            <a:normAutofit/>
          </a:bodyPr>
          <a:lstStyle/>
          <a:p>
            <a:pPr>
              <a:lnSpc>
                <a:spcPct val="100000"/>
              </a:lnSpc>
            </a:pPr>
            <a:r>
              <a:rPr lang="en-US" altLang="zh-CN" sz="40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13</a:t>
            </a:r>
            <a:r>
              <a:rPr lang="zh-CN" altLang="en-US" sz="40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大卫对拿单说：“我得罪了耶和华了。”拿单对大卫说：“耶和华已经除去了你的罪，你必不至于死。</a:t>
            </a:r>
            <a:endParaRPr lang="en-US" sz="400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921830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84DB7353-7D7A-431B-A5B6-A3845E6F2B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9E8D15D6-6183-4BE1-A315-C7EC9C1A53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82A253FA-4E60-4B4D-94B0-93ECFCF309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E1B39AD1-11BD-457B-822C-A873607F41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CC286005-78D5-4BE4-AA8B-75CDC07E78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3" name="Freeform 9">
              <a:extLst>
                <a:ext uri="{FF2B5EF4-FFF2-40B4-BE49-F238E27FC236}">
                  <a16:creationId xmlns:a16="http://schemas.microsoft.com/office/drawing/2014/main" id="{09E4A22D-7E83-4F24-97FE-931A93CACC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4" name="Freeform 10">
              <a:extLst>
                <a:ext uri="{FF2B5EF4-FFF2-40B4-BE49-F238E27FC236}">
                  <a16:creationId xmlns:a16="http://schemas.microsoft.com/office/drawing/2014/main" id="{4351E96B-8DD4-4D5E-A9F0-C47F5F3378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BFF78610-2475-4756-9EC8-5DA7D8902D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C7ACAE44-681D-4CBC-B2AB-E5131DF5A8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CA22E4A0-73AA-4722-9C16-F3AF9A33E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BB36E626-EBEB-41C0-B224-8DB049DB4D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D603DEC5-BED4-4DB6-A253-F61CC36742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86AE9DE6-CA9A-479B-A0FB-0E1BAC7A65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16CB8DC8-E75F-4574-A290-AAB7031BE8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1CA657E1-3A52-4C23-AA47-EBB2D5C414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ED4F701B-2A93-464F-A673-54EED5C4C4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9977C34F-F6C9-4749-B201-7B928802DF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3A913E6B-DBE9-4291-A34C-36069ECB8E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7D415C04-AB5C-4B76-9E49-EEBAEE64D0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7" name="Freeform 23">
              <a:extLst>
                <a:ext uri="{FF2B5EF4-FFF2-40B4-BE49-F238E27FC236}">
                  <a16:creationId xmlns:a16="http://schemas.microsoft.com/office/drawing/2014/main" id="{151FDC11-E872-4EAE-A597-822F9FE170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1B24766B-81CA-44C7-BF11-77A12BA4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1A2F9962-DEB8-461C-8B4C-C0ED0D8A7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C0672E08-EB09-4B8E-8522-24BBC2CFFD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3447AB64-F3EC-4A1F-BFD4-F0F9DB3DAD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10CE3618-1D7A-4256-B2AF-9DB692996C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D91A9185-A7D5-460B-98BC-0BF2EBD3EE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37" name="Freeform 5">
              <a:extLst>
                <a:ext uri="{FF2B5EF4-FFF2-40B4-BE49-F238E27FC236}">
                  <a16:creationId xmlns:a16="http://schemas.microsoft.com/office/drawing/2014/main" id="{8AFC1764-6516-4F77-BF30-B8ADB3C9F4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38" name="Freeform 6">
              <a:extLst>
                <a:ext uri="{FF2B5EF4-FFF2-40B4-BE49-F238E27FC236}">
                  <a16:creationId xmlns:a16="http://schemas.microsoft.com/office/drawing/2014/main" id="{FCAFF9F9-F806-47EC-BCAC-9921E719FF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9" name="Freeform 7">
              <a:extLst>
                <a:ext uri="{FF2B5EF4-FFF2-40B4-BE49-F238E27FC236}">
                  <a16:creationId xmlns:a16="http://schemas.microsoft.com/office/drawing/2014/main" id="{09D92491-36BD-4861-BA54-DD88E60898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0" name="Freeform 8">
              <a:extLst>
                <a:ext uri="{FF2B5EF4-FFF2-40B4-BE49-F238E27FC236}">
                  <a16:creationId xmlns:a16="http://schemas.microsoft.com/office/drawing/2014/main" id="{23740E15-AB86-4E5C-A137-07E0DDC035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1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1" name="Freeform 9">
              <a:extLst>
                <a:ext uri="{FF2B5EF4-FFF2-40B4-BE49-F238E27FC236}">
                  <a16:creationId xmlns:a16="http://schemas.microsoft.com/office/drawing/2014/main" id="{BE097852-1F54-4EF0-A1BE-561272FCD6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2" name="Freeform 10">
              <a:extLst>
                <a:ext uri="{FF2B5EF4-FFF2-40B4-BE49-F238E27FC236}">
                  <a16:creationId xmlns:a16="http://schemas.microsoft.com/office/drawing/2014/main" id="{5C2DF1F9-21CC-430E-84C8-356C73C6FD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3" name="Freeform 11">
              <a:extLst>
                <a:ext uri="{FF2B5EF4-FFF2-40B4-BE49-F238E27FC236}">
                  <a16:creationId xmlns:a16="http://schemas.microsoft.com/office/drawing/2014/main" id="{7F11B45B-3EDE-4B6A-903B-0AE6E9DDF4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7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4" name="Freeform 12">
              <a:extLst>
                <a:ext uri="{FF2B5EF4-FFF2-40B4-BE49-F238E27FC236}">
                  <a16:creationId xmlns:a16="http://schemas.microsoft.com/office/drawing/2014/main" id="{F77FDDC5-477E-420D-B98F-42ABA24772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5" name="Freeform 13">
              <a:extLst>
                <a:ext uri="{FF2B5EF4-FFF2-40B4-BE49-F238E27FC236}">
                  <a16:creationId xmlns:a16="http://schemas.microsoft.com/office/drawing/2014/main" id="{A92C0474-B573-45C5-84C5-194CE1715F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6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6" name="Freeform 14">
              <a:extLst>
                <a:ext uri="{FF2B5EF4-FFF2-40B4-BE49-F238E27FC236}">
                  <a16:creationId xmlns:a16="http://schemas.microsoft.com/office/drawing/2014/main" id="{2FBC62F8-64D0-4025-99AE-A04E291D90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6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7" name="Freeform 15">
              <a:extLst>
                <a:ext uri="{FF2B5EF4-FFF2-40B4-BE49-F238E27FC236}">
                  <a16:creationId xmlns:a16="http://schemas.microsoft.com/office/drawing/2014/main" id="{7632F945-80B5-4575-A538-29495BF8F2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accent1">
                  <a:alpha val="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8" name="Freeform 16">
              <a:extLst>
                <a:ext uri="{FF2B5EF4-FFF2-40B4-BE49-F238E27FC236}">
                  <a16:creationId xmlns:a16="http://schemas.microsoft.com/office/drawing/2014/main" id="{5562CC17-43D4-4E57-AE08-83952EE59D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accent1">
                  <a:alpha val="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9" name="Freeform 17">
              <a:extLst>
                <a:ext uri="{FF2B5EF4-FFF2-40B4-BE49-F238E27FC236}">
                  <a16:creationId xmlns:a16="http://schemas.microsoft.com/office/drawing/2014/main" id="{E1D78CFE-04CA-4101-AFCF-196940B2D1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4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0" name="Freeform 18">
              <a:extLst>
                <a:ext uri="{FF2B5EF4-FFF2-40B4-BE49-F238E27FC236}">
                  <a16:creationId xmlns:a16="http://schemas.microsoft.com/office/drawing/2014/main" id="{41F2A149-A64E-4690-B049-18C156A8E2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1" name="Freeform 19">
              <a:extLst>
                <a:ext uri="{FF2B5EF4-FFF2-40B4-BE49-F238E27FC236}">
                  <a16:creationId xmlns:a16="http://schemas.microsoft.com/office/drawing/2014/main" id="{D9313C72-D62D-4416-A6AE-7EB7D6B54A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2" name="Freeform 20">
              <a:extLst>
                <a:ext uri="{FF2B5EF4-FFF2-40B4-BE49-F238E27FC236}">
                  <a16:creationId xmlns:a16="http://schemas.microsoft.com/office/drawing/2014/main" id="{77B03BEA-76E5-4ECB-B9BB-D89D27509E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4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3" name="Freeform 21">
              <a:extLst>
                <a:ext uri="{FF2B5EF4-FFF2-40B4-BE49-F238E27FC236}">
                  <a16:creationId xmlns:a16="http://schemas.microsoft.com/office/drawing/2014/main" id="{6AF6BECE-416D-4C3A-AD6F-68B08F3CA7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4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4" name="Freeform 22">
              <a:extLst>
                <a:ext uri="{FF2B5EF4-FFF2-40B4-BE49-F238E27FC236}">
                  <a16:creationId xmlns:a16="http://schemas.microsoft.com/office/drawing/2014/main" id="{B9197E2A-A098-480D-A2A6-3F3B889EDA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4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5" name="Freeform 23">
              <a:extLst>
                <a:ext uri="{FF2B5EF4-FFF2-40B4-BE49-F238E27FC236}">
                  <a16:creationId xmlns:a16="http://schemas.microsoft.com/office/drawing/2014/main" id="{5A493EDB-6C9E-483F-86A6-0F473E5908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2B1D1AB-28FD-469F-FB16-0C48E14D38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5844" y="346029"/>
            <a:ext cx="7191817" cy="1129259"/>
          </a:xfrm>
        </p:spPr>
        <p:txBody>
          <a:bodyPr vert="horz" lIns="228600" tIns="228600" rIns="228600" bIns="0" rtlCol="0" anchor="b">
            <a:normAutofit/>
          </a:bodyPr>
          <a:lstStyle/>
          <a:p>
            <a:pPr algn="l">
              <a:lnSpc>
                <a:spcPct val="80000"/>
              </a:lnSpc>
            </a:pPr>
            <a:r>
              <a:rPr lang="zh-CN" altLang="en-US" dirty="0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你岂可建造殿宇给我居住呢？</a:t>
            </a:r>
            <a:endParaRPr lang="en-US" dirty="0">
              <a:solidFill>
                <a:schemeClr val="accent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2BB931-FA08-3DA3-027F-2896161276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58436" y="1586185"/>
            <a:ext cx="9893070" cy="4848891"/>
          </a:xfrm>
        </p:spPr>
        <p:txBody>
          <a:bodyPr vert="horz" lIns="91440" tIns="0" rIns="91440" bIns="45720" rtlCol="0">
            <a:normAutofit fontScale="92500" lnSpcReduction="10000"/>
          </a:bodyPr>
          <a:lstStyle/>
          <a:p>
            <a:pPr algn="l">
              <a:lnSpc>
                <a:spcPct val="150000"/>
              </a:lnSpc>
            </a:pPr>
            <a:r>
              <a:rPr lang="zh-CN" altLang="en-US" sz="4000" dirty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上帝与大卫的约</a:t>
            </a:r>
            <a:r>
              <a:rPr lang="en-US" altLang="zh-CN" sz="4000" dirty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: ”</a:t>
            </a:r>
            <a:r>
              <a:rPr lang="zh-CN" altLang="en-US" sz="4000" dirty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耶和华向你宣告，耶和华要亲自为你建立一个朝代。</a:t>
            </a:r>
            <a:r>
              <a:rPr lang="en-US" altLang="zh-CN" sz="4000" dirty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12</a:t>
            </a:r>
            <a:r>
              <a:rPr lang="zh-CN" altLang="en-US" sz="4000" dirty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到了你的寿数满足，你与你的列祖一起长眠的时候，我必兴起你亲生的后裔接替你，并且我要坚固他的国。</a:t>
            </a:r>
            <a:r>
              <a:rPr lang="en-US" altLang="zh-CN" sz="4000" dirty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13</a:t>
            </a:r>
            <a:r>
              <a:rPr lang="zh-CN" altLang="en-US" sz="4000" dirty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他必为我的名建造一座殿宇，我要永远坚固他的国位。           撒母耳记下 </a:t>
            </a:r>
            <a:r>
              <a:rPr lang="en-US" altLang="zh-CN" sz="4000" dirty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7</a:t>
            </a:r>
            <a:endParaRPr lang="en-US" sz="4000" dirty="0">
              <a:solidFill>
                <a:schemeClr val="tx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7" name="Isosceles Triangle 56">
            <a:extLst>
              <a:ext uri="{FF2B5EF4-FFF2-40B4-BE49-F238E27FC236}">
                <a16:creationId xmlns:a16="http://schemas.microsoft.com/office/drawing/2014/main" id="{3F39476B-1A6D-47CB-AC7A-FB87EF0033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1490253" y="3276595"/>
            <a:ext cx="300774" cy="25928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82548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35529D1-CC3A-6A4C-C19A-2B7A394035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50D1C2C3-FBC5-9D09-BBA9-CA97DFF42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EE64A369-6E41-33B1-B47B-BCD5843623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8F46A960-1DBD-A70B-4271-9BCC71C685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86808B84-65FF-DE67-4CC9-2531D4077E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74A461DB-C37F-5724-FBAF-07A37F0816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3" name="Freeform 9">
              <a:extLst>
                <a:ext uri="{FF2B5EF4-FFF2-40B4-BE49-F238E27FC236}">
                  <a16:creationId xmlns:a16="http://schemas.microsoft.com/office/drawing/2014/main" id="{E0971917-8621-D8C1-BD25-5952077DF9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4" name="Freeform 10">
              <a:extLst>
                <a:ext uri="{FF2B5EF4-FFF2-40B4-BE49-F238E27FC236}">
                  <a16:creationId xmlns:a16="http://schemas.microsoft.com/office/drawing/2014/main" id="{6F538755-3D35-3CF4-9ECF-FAB6701F20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C9222AEF-5070-E620-DECB-1948B18A8A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4D006187-5FAC-8104-30A8-115C8D1268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C60E0E24-BDCB-66C1-293A-FADDC4AA16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8E843BDC-EEC5-23AE-F9E6-7CBD78A63E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C5A00F9C-D000-1643-BA19-5A5410618E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4A1A3DB1-2339-4358-6D31-191C7C33A2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C09BF6EA-A871-05BF-60DE-497A835B93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DD1E357D-75B2-2643-3E96-FC9D77352D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C9A5FBD6-222B-39F8-59E2-FF340DEA9E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903DD401-20DE-2F0C-73E2-A1A57D3312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1E299440-BB8F-9263-6F5D-EEAF36BE8C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A1097F1D-43CF-C1AD-74F6-150642547F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7" name="Freeform 23">
              <a:extLst>
                <a:ext uri="{FF2B5EF4-FFF2-40B4-BE49-F238E27FC236}">
                  <a16:creationId xmlns:a16="http://schemas.microsoft.com/office/drawing/2014/main" id="{FBD02E17-DDE6-9119-CC6A-08CAC63928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FDCF39EE-2C47-CADD-EF40-05D7B123A4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40FBA0E8-F176-9114-DED3-5EDEAE93FD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929F68FF-76D3-3FA0-2226-A2AD2C58D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44D59BCB-8E14-1070-DB99-6BA938FDCD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D940ED5B-CB04-05E8-EEA1-5EB36F6A1C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6F1458B8-DD80-5D18-06E7-A91180B3BB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37" name="Freeform 5">
              <a:extLst>
                <a:ext uri="{FF2B5EF4-FFF2-40B4-BE49-F238E27FC236}">
                  <a16:creationId xmlns:a16="http://schemas.microsoft.com/office/drawing/2014/main" id="{07C8B66D-FA52-2903-898F-2A6CEB289A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38" name="Freeform 6">
              <a:extLst>
                <a:ext uri="{FF2B5EF4-FFF2-40B4-BE49-F238E27FC236}">
                  <a16:creationId xmlns:a16="http://schemas.microsoft.com/office/drawing/2014/main" id="{4C7B3EE8-C352-117A-FB49-34F9D272D4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9" name="Freeform 7">
              <a:extLst>
                <a:ext uri="{FF2B5EF4-FFF2-40B4-BE49-F238E27FC236}">
                  <a16:creationId xmlns:a16="http://schemas.microsoft.com/office/drawing/2014/main" id="{02B99FCD-49CD-8F06-0C9C-7B47D67037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0" name="Freeform 8">
              <a:extLst>
                <a:ext uri="{FF2B5EF4-FFF2-40B4-BE49-F238E27FC236}">
                  <a16:creationId xmlns:a16="http://schemas.microsoft.com/office/drawing/2014/main" id="{2C3BA53B-1642-1C4C-D76D-A23C335182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1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1" name="Freeform 9">
              <a:extLst>
                <a:ext uri="{FF2B5EF4-FFF2-40B4-BE49-F238E27FC236}">
                  <a16:creationId xmlns:a16="http://schemas.microsoft.com/office/drawing/2014/main" id="{9D2A484C-EAD2-2F55-3878-D8BE06CA96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2" name="Freeform 10">
              <a:extLst>
                <a:ext uri="{FF2B5EF4-FFF2-40B4-BE49-F238E27FC236}">
                  <a16:creationId xmlns:a16="http://schemas.microsoft.com/office/drawing/2014/main" id="{A3CA99E2-2ABA-0A8E-5643-B8ACA3BB8C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3" name="Freeform 11">
              <a:extLst>
                <a:ext uri="{FF2B5EF4-FFF2-40B4-BE49-F238E27FC236}">
                  <a16:creationId xmlns:a16="http://schemas.microsoft.com/office/drawing/2014/main" id="{57CE95D0-E125-4C6F-2524-D1FF73B7F5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7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4" name="Freeform 12">
              <a:extLst>
                <a:ext uri="{FF2B5EF4-FFF2-40B4-BE49-F238E27FC236}">
                  <a16:creationId xmlns:a16="http://schemas.microsoft.com/office/drawing/2014/main" id="{D7E451DF-69EA-6360-A41A-10EE011C3A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5" name="Freeform 13">
              <a:extLst>
                <a:ext uri="{FF2B5EF4-FFF2-40B4-BE49-F238E27FC236}">
                  <a16:creationId xmlns:a16="http://schemas.microsoft.com/office/drawing/2014/main" id="{DA04A816-7E84-6C27-8D8C-6EACB28321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6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6" name="Freeform 14">
              <a:extLst>
                <a:ext uri="{FF2B5EF4-FFF2-40B4-BE49-F238E27FC236}">
                  <a16:creationId xmlns:a16="http://schemas.microsoft.com/office/drawing/2014/main" id="{A429EFAE-6826-F881-C55E-63D4BEC01B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6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7" name="Freeform 15">
              <a:extLst>
                <a:ext uri="{FF2B5EF4-FFF2-40B4-BE49-F238E27FC236}">
                  <a16:creationId xmlns:a16="http://schemas.microsoft.com/office/drawing/2014/main" id="{80102971-348A-0E23-758B-F18A3C87DF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accent1">
                  <a:alpha val="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8" name="Freeform 16">
              <a:extLst>
                <a:ext uri="{FF2B5EF4-FFF2-40B4-BE49-F238E27FC236}">
                  <a16:creationId xmlns:a16="http://schemas.microsoft.com/office/drawing/2014/main" id="{D995D022-4C12-E9BB-154C-2BBCAD2DF3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accent1">
                  <a:alpha val="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9" name="Freeform 17">
              <a:extLst>
                <a:ext uri="{FF2B5EF4-FFF2-40B4-BE49-F238E27FC236}">
                  <a16:creationId xmlns:a16="http://schemas.microsoft.com/office/drawing/2014/main" id="{8D43AE8B-2B4E-8F78-AB6E-51DA9A825D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4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0" name="Freeform 18">
              <a:extLst>
                <a:ext uri="{FF2B5EF4-FFF2-40B4-BE49-F238E27FC236}">
                  <a16:creationId xmlns:a16="http://schemas.microsoft.com/office/drawing/2014/main" id="{7BD4148F-9D70-FA6C-8AB1-AF2B55360C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1" name="Freeform 19">
              <a:extLst>
                <a:ext uri="{FF2B5EF4-FFF2-40B4-BE49-F238E27FC236}">
                  <a16:creationId xmlns:a16="http://schemas.microsoft.com/office/drawing/2014/main" id="{49B86662-D716-6144-3907-0460DF6D1E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2" name="Freeform 20">
              <a:extLst>
                <a:ext uri="{FF2B5EF4-FFF2-40B4-BE49-F238E27FC236}">
                  <a16:creationId xmlns:a16="http://schemas.microsoft.com/office/drawing/2014/main" id="{7BA0DCAC-499B-4B49-BB10-265B52013A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4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3" name="Freeform 21">
              <a:extLst>
                <a:ext uri="{FF2B5EF4-FFF2-40B4-BE49-F238E27FC236}">
                  <a16:creationId xmlns:a16="http://schemas.microsoft.com/office/drawing/2014/main" id="{900635FC-7501-8024-DE2B-661781664A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4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4" name="Freeform 22">
              <a:extLst>
                <a:ext uri="{FF2B5EF4-FFF2-40B4-BE49-F238E27FC236}">
                  <a16:creationId xmlns:a16="http://schemas.microsoft.com/office/drawing/2014/main" id="{1E481100-6139-BA04-CFBC-40B11ACEC1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4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5" name="Freeform 23">
              <a:extLst>
                <a:ext uri="{FF2B5EF4-FFF2-40B4-BE49-F238E27FC236}">
                  <a16:creationId xmlns:a16="http://schemas.microsoft.com/office/drawing/2014/main" id="{1421AFF6-3D5A-513C-5ED7-69CC16ED56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BE189D6-A435-1B4B-F1EC-A1DDE82516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5844" y="346029"/>
            <a:ext cx="7191817" cy="1129259"/>
          </a:xfrm>
        </p:spPr>
        <p:txBody>
          <a:bodyPr vert="horz" lIns="228600" tIns="228600" rIns="228600" bIns="0" rtlCol="0" anchor="b">
            <a:normAutofit/>
          </a:bodyPr>
          <a:lstStyle/>
          <a:p>
            <a:pPr algn="l">
              <a:lnSpc>
                <a:spcPct val="80000"/>
              </a:lnSpc>
            </a:pPr>
            <a:r>
              <a:rPr lang="zh-CN" altLang="en-US" dirty="0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上帝与大卫的约</a:t>
            </a:r>
            <a:r>
              <a:rPr lang="en-US" altLang="zh-CN" dirty="0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: </a:t>
            </a:r>
            <a:endParaRPr lang="en-US" dirty="0">
              <a:solidFill>
                <a:schemeClr val="accent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E1E56A-901F-F938-DEF2-075E488A99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58436" y="1586185"/>
            <a:ext cx="9893070" cy="4848891"/>
          </a:xfrm>
        </p:spPr>
        <p:txBody>
          <a:bodyPr vert="horz" lIns="91440" tIns="0" rIns="91440" bIns="45720" rtlCol="0">
            <a:normAutofit fontScale="92500" lnSpcReduction="10000"/>
          </a:bodyPr>
          <a:lstStyle/>
          <a:p>
            <a:pPr algn="l">
              <a:lnSpc>
                <a:spcPct val="150000"/>
              </a:lnSpc>
            </a:pPr>
            <a:r>
              <a:rPr lang="en-US" altLang="zh-CN" sz="4000" dirty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14</a:t>
            </a:r>
            <a:r>
              <a:rPr lang="zh-CN" altLang="en-US" sz="4000" dirty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我要作他的父亲，他要作我的儿子，他若是犯了罪，我要用人的刑杖、用世人的鞭子纠正他。</a:t>
            </a:r>
            <a:r>
              <a:rPr lang="en-US" altLang="zh-CN" sz="4000" dirty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15</a:t>
            </a:r>
            <a:r>
              <a:rPr lang="zh-CN" altLang="en-US" sz="4000" dirty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但我的慈爱必不离开他，像离开在你面前的扫罗一样。</a:t>
            </a:r>
            <a:r>
              <a:rPr lang="en-US" altLang="zh-CN" sz="4000" dirty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16</a:t>
            </a:r>
            <a:r>
              <a:rPr lang="zh-CN" altLang="en-US" sz="4000" dirty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你的家和你的王国，也必在我的面前永远坚定，你的王位也必永远坚立。撒母耳记下 </a:t>
            </a:r>
            <a:r>
              <a:rPr lang="en-US" altLang="zh-CN" sz="4000" dirty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7</a:t>
            </a:r>
            <a:endParaRPr lang="en-US" sz="4000" dirty="0">
              <a:solidFill>
                <a:schemeClr val="tx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7" name="Isosceles Triangle 56">
            <a:extLst>
              <a:ext uri="{FF2B5EF4-FFF2-40B4-BE49-F238E27FC236}">
                <a16:creationId xmlns:a16="http://schemas.microsoft.com/office/drawing/2014/main" id="{D9DB3402-85DF-8282-1979-D0075BD7B9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1490253" y="3276595"/>
            <a:ext cx="300774" cy="25928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21711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E598872-D7F9-14F6-90A5-AE03E2A544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9895EAF9-7758-6489-6EE8-AAF39F9AC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D426D3AA-A223-8773-1409-D552E96869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F7401749-937A-F750-3494-08C07C89EE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541C007E-7304-97B8-0DC9-881C64937E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4DDB7F03-27BB-99AF-20BC-C8D09A0880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3" name="Freeform 9">
              <a:extLst>
                <a:ext uri="{FF2B5EF4-FFF2-40B4-BE49-F238E27FC236}">
                  <a16:creationId xmlns:a16="http://schemas.microsoft.com/office/drawing/2014/main" id="{2E3EC1E8-57B0-517B-E149-191E1D0E10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4" name="Freeform 10">
              <a:extLst>
                <a:ext uri="{FF2B5EF4-FFF2-40B4-BE49-F238E27FC236}">
                  <a16:creationId xmlns:a16="http://schemas.microsoft.com/office/drawing/2014/main" id="{24D6C5DF-A895-53E9-BA76-E75A277609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0B9863BB-DE39-7660-A4B8-911826D911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3C2A5074-BE99-16A4-719E-C369743072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A1B61F3F-03E6-DC77-14E5-693C03A5C1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A1590164-298F-42F9-A6FF-6EE492DF16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77A203ED-E91F-617C-A25B-CA4AFD140D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67E93C1D-C474-F1E6-EFCE-7ECEDD9477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668B7220-A337-781B-D669-6FE4A03946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45A665B1-3C1D-AF76-A11E-07C8015118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EC88208D-6D1F-B1A3-10E9-F351E70262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23F95236-22A4-597D-BA0C-93EF14087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ED1CE0CF-EB61-3D98-EA9D-DDC8087917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1AA9B03D-0E67-B4EC-96AE-447CE497B9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7" name="Freeform 23">
              <a:extLst>
                <a:ext uri="{FF2B5EF4-FFF2-40B4-BE49-F238E27FC236}">
                  <a16:creationId xmlns:a16="http://schemas.microsoft.com/office/drawing/2014/main" id="{7F3179C3-E9AA-94D3-D04F-F417F5B922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40E93AAE-1847-F0E2-AB2E-8FE8881361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6A007A87-7E5F-CD59-F6BA-945FA3952B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5D99B542-FDBA-D525-6BE9-EC1763C911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83D4D62B-D5AA-71C0-EE14-3D3770367D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5CDAE8C3-2B1C-72A9-095F-AE4FC470F0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1FF97BC6-7D11-84BA-51A7-794341E0CD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37" name="Freeform 5">
              <a:extLst>
                <a:ext uri="{FF2B5EF4-FFF2-40B4-BE49-F238E27FC236}">
                  <a16:creationId xmlns:a16="http://schemas.microsoft.com/office/drawing/2014/main" id="{82B94108-1C95-0E28-EAF0-BB0FB2A71A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38" name="Freeform 6">
              <a:extLst>
                <a:ext uri="{FF2B5EF4-FFF2-40B4-BE49-F238E27FC236}">
                  <a16:creationId xmlns:a16="http://schemas.microsoft.com/office/drawing/2014/main" id="{22E0E957-E521-AF6D-D70D-5937B95370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9" name="Freeform 7">
              <a:extLst>
                <a:ext uri="{FF2B5EF4-FFF2-40B4-BE49-F238E27FC236}">
                  <a16:creationId xmlns:a16="http://schemas.microsoft.com/office/drawing/2014/main" id="{A36EC52E-B156-1A6B-E364-AB8DF747CF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0" name="Freeform 8">
              <a:extLst>
                <a:ext uri="{FF2B5EF4-FFF2-40B4-BE49-F238E27FC236}">
                  <a16:creationId xmlns:a16="http://schemas.microsoft.com/office/drawing/2014/main" id="{EF94E721-329A-E21F-CA12-79B4EC8880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1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1" name="Freeform 9">
              <a:extLst>
                <a:ext uri="{FF2B5EF4-FFF2-40B4-BE49-F238E27FC236}">
                  <a16:creationId xmlns:a16="http://schemas.microsoft.com/office/drawing/2014/main" id="{F6A0F866-577E-6DE5-2A6E-DB0F37191B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2" name="Freeform 10">
              <a:extLst>
                <a:ext uri="{FF2B5EF4-FFF2-40B4-BE49-F238E27FC236}">
                  <a16:creationId xmlns:a16="http://schemas.microsoft.com/office/drawing/2014/main" id="{10E805B8-364D-9119-1A87-05D729ADE6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3" name="Freeform 11">
              <a:extLst>
                <a:ext uri="{FF2B5EF4-FFF2-40B4-BE49-F238E27FC236}">
                  <a16:creationId xmlns:a16="http://schemas.microsoft.com/office/drawing/2014/main" id="{B59A781F-23D7-6C75-B8E0-933195CCA3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7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4" name="Freeform 12">
              <a:extLst>
                <a:ext uri="{FF2B5EF4-FFF2-40B4-BE49-F238E27FC236}">
                  <a16:creationId xmlns:a16="http://schemas.microsoft.com/office/drawing/2014/main" id="{51B20330-2767-A90D-3AEE-F1CC48D245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5" name="Freeform 13">
              <a:extLst>
                <a:ext uri="{FF2B5EF4-FFF2-40B4-BE49-F238E27FC236}">
                  <a16:creationId xmlns:a16="http://schemas.microsoft.com/office/drawing/2014/main" id="{4728E0B6-2272-460E-1DEF-5D1C1C532E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6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6" name="Freeform 14">
              <a:extLst>
                <a:ext uri="{FF2B5EF4-FFF2-40B4-BE49-F238E27FC236}">
                  <a16:creationId xmlns:a16="http://schemas.microsoft.com/office/drawing/2014/main" id="{F864A985-736B-FEAA-4F25-25FA5B06A6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6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7" name="Freeform 15">
              <a:extLst>
                <a:ext uri="{FF2B5EF4-FFF2-40B4-BE49-F238E27FC236}">
                  <a16:creationId xmlns:a16="http://schemas.microsoft.com/office/drawing/2014/main" id="{9E2D43CF-3540-AB05-D108-668D66A978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accent1">
                  <a:alpha val="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8" name="Freeform 16">
              <a:extLst>
                <a:ext uri="{FF2B5EF4-FFF2-40B4-BE49-F238E27FC236}">
                  <a16:creationId xmlns:a16="http://schemas.microsoft.com/office/drawing/2014/main" id="{5097A0A5-0098-EDDD-FDDB-CD5C61E345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accent1">
                  <a:alpha val="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9" name="Freeform 17">
              <a:extLst>
                <a:ext uri="{FF2B5EF4-FFF2-40B4-BE49-F238E27FC236}">
                  <a16:creationId xmlns:a16="http://schemas.microsoft.com/office/drawing/2014/main" id="{93B96241-C17C-5F47-5F29-D6EC1D0CDD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4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0" name="Freeform 18">
              <a:extLst>
                <a:ext uri="{FF2B5EF4-FFF2-40B4-BE49-F238E27FC236}">
                  <a16:creationId xmlns:a16="http://schemas.microsoft.com/office/drawing/2014/main" id="{D727248E-A295-8215-7022-374E990195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1" name="Freeform 19">
              <a:extLst>
                <a:ext uri="{FF2B5EF4-FFF2-40B4-BE49-F238E27FC236}">
                  <a16:creationId xmlns:a16="http://schemas.microsoft.com/office/drawing/2014/main" id="{A0071705-BA8D-008A-1CF9-8D8E0668B1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2" name="Freeform 20">
              <a:extLst>
                <a:ext uri="{FF2B5EF4-FFF2-40B4-BE49-F238E27FC236}">
                  <a16:creationId xmlns:a16="http://schemas.microsoft.com/office/drawing/2014/main" id="{0D327B58-5E93-0F2A-D65D-5FDE564F40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4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3" name="Freeform 21">
              <a:extLst>
                <a:ext uri="{FF2B5EF4-FFF2-40B4-BE49-F238E27FC236}">
                  <a16:creationId xmlns:a16="http://schemas.microsoft.com/office/drawing/2014/main" id="{C48CF2EA-A14F-CCBB-3F88-07606E9D40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4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4" name="Freeform 22">
              <a:extLst>
                <a:ext uri="{FF2B5EF4-FFF2-40B4-BE49-F238E27FC236}">
                  <a16:creationId xmlns:a16="http://schemas.microsoft.com/office/drawing/2014/main" id="{1ED4A52C-59CA-E3C5-15FC-3F361CF400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4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5" name="Freeform 23">
              <a:extLst>
                <a:ext uri="{FF2B5EF4-FFF2-40B4-BE49-F238E27FC236}">
                  <a16:creationId xmlns:a16="http://schemas.microsoft.com/office/drawing/2014/main" id="{3BB9A1BA-CCE9-2E5E-F8FF-93FADB6118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77D4188-8AEA-D804-5AB8-375AC968E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5844" y="346029"/>
            <a:ext cx="7191817" cy="1129259"/>
          </a:xfrm>
        </p:spPr>
        <p:txBody>
          <a:bodyPr vert="horz" lIns="228600" tIns="228600" rIns="228600" bIns="0" rtlCol="0" anchor="b">
            <a:normAutofit/>
          </a:bodyPr>
          <a:lstStyle/>
          <a:p>
            <a:pPr algn="l">
              <a:lnSpc>
                <a:spcPct val="80000"/>
              </a:lnSpc>
            </a:pPr>
            <a:r>
              <a:rPr lang="zh-CN" altLang="en-US" dirty="0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用我（耶稣）血所立的新约</a:t>
            </a:r>
            <a:r>
              <a:rPr lang="en-US" altLang="zh-CN" dirty="0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: </a:t>
            </a:r>
            <a:endParaRPr lang="en-US" dirty="0">
              <a:solidFill>
                <a:schemeClr val="accent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3FC047-8D46-0BD6-EF09-E1C86EA949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58436" y="1586185"/>
            <a:ext cx="9893070" cy="4848891"/>
          </a:xfrm>
        </p:spPr>
        <p:txBody>
          <a:bodyPr vert="horz" lIns="91440" tIns="0" rIns="91440" bIns="45720" rtlCol="0">
            <a:normAutofit fontScale="92500" lnSpcReduction="10000"/>
          </a:bodyPr>
          <a:lstStyle/>
          <a:p>
            <a:pPr algn="l">
              <a:lnSpc>
                <a:spcPct val="150000"/>
              </a:lnSpc>
            </a:pPr>
            <a:r>
              <a:rPr lang="en-US" altLang="zh-CN" sz="4000" dirty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7</a:t>
            </a:r>
            <a:r>
              <a:rPr lang="zh-CN" altLang="en-US" sz="4000" dirty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我们若在光明中行，如同上帝在光明中，就彼此相交，他儿子耶稣的血也洗净我们一切的罪。 </a:t>
            </a:r>
            <a:r>
              <a:rPr lang="en-US" altLang="zh-CN" sz="4000" dirty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8</a:t>
            </a:r>
            <a:r>
              <a:rPr lang="zh-CN" altLang="en-US" sz="4000" dirty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我们若说自己无罪，便是自欺，真理不在我们心里了。 </a:t>
            </a:r>
            <a:r>
              <a:rPr lang="en-US" altLang="zh-CN" sz="4000" dirty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9</a:t>
            </a:r>
            <a:r>
              <a:rPr lang="zh-CN" altLang="en-US" sz="4000" dirty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我们若认自己的罪，上帝是信实的，是公义的，必要赦免我们的罪，洗净我们一切的不义。 约翰一书 </a:t>
            </a:r>
            <a:r>
              <a:rPr lang="en-US" altLang="zh-CN" sz="4000" dirty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</a:t>
            </a:r>
            <a:endParaRPr lang="en-US" sz="4000" dirty="0">
              <a:solidFill>
                <a:schemeClr val="tx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7" name="Isosceles Triangle 56">
            <a:extLst>
              <a:ext uri="{FF2B5EF4-FFF2-40B4-BE49-F238E27FC236}">
                <a16:creationId xmlns:a16="http://schemas.microsoft.com/office/drawing/2014/main" id="{B5C1028C-0A32-DB9C-806C-A444B9E6BA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1490253" y="3276595"/>
            <a:ext cx="300774" cy="25928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3466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84DB7353-7D7A-431B-A5B6-A3845E6F2B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9E8D15D6-6183-4BE1-A315-C7EC9C1A53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82A253FA-4E60-4B4D-94B0-93ECFCF309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E1B39AD1-11BD-457B-822C-A873607F41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CC286005-78D5-4BE4-AA8B-75CDC07E78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3" name="Freeform 9">
              <a:extLst>
                <a:ext uri="{FF2B5EF4-FFF2-40B4-BE49-F238E27FC236}">
                  <a16:creationId xmlns:a16="http://schemas.microsoft.com/office/drawing/2014/main" id="{09E4A22D-7E83-4F24-97FE-931A93CACC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4" name="Freeform 10">
              <a:extLst>
                <a:ext uri="{FF2B5EF4-FFF2-40B4-BE49-F238E27FC236}">
                  <a16:creationId xmlns:a16="http://schemas.microsoft.com/office/drawing/2014/main" id="{4351E96B-8DD4-4D5E-A9F0-C47F5F3378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BFF78610-2475-4756-9EC8-5DA7D8902D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C7ACAE44-681D-4CBC-B2AB-E5131DF5A8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CA22E4A0-73AA-4722-9C16-F3AF9A33E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BB36E626-EBEB-41C0-B224-8DB049DB4D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D603DEC5-BED4-4DB6-A253-F61CC36742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86AE9DE6-CA9A-479B-A0FB-0E1BAC7A65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16CB8DC8-E75F-4574-A290-AAB7031BE8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1CA657E1-3A52-4C23-AA47-EBB2D5C414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ED4F701B-2A93-464F-A673-54EED5C4C4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9977C34F-F6C9-4749-B201-7B928802DF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3A913E6B-DBE9-4291-A34C-36069ECB8E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7D415C04-AB5C-4B76-9E49-EEBAEE64D0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7" name="Freeform 23">
              <a:extLst>
                <a:ext uri="{FF2B5EF4-FFF2-40B4-BE49-F238E27FC236}">
                  <a16:creationId xmlns:a16="http://schemas.microsoft.com/office/drawing/2014/main" id="{151FDC11-E872-4EAE-A597-822F9FE170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1B24766B-81CA-44C7-BF11-77A12BA4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1A2F9962-DEB8-461C-8B4C-C0ED0D8A7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C0672E08-EB09-4B8E-8522-24BBC2CFFD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3447AB64-F3EC-4A1F-BFD4-F0F9DB3DAD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10CE3618-1D7A-4256-B2AF-9DB692996C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D91A9185-A7D5-460B-98BC-0BF2EBD3EE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37" name="Freeform 5">
              <a:extLst>
                <a:ext uri="{FF2B5EF4-FFF2-40B4-BE49-F238E27FC236}">
                  <a16:creationId xmlns:a16="http://schemas.microsoft.com/office/drawing/2014/main" id="{8AFC1764-6516-4F77-BF30-B8ADB3C9F4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38" name="Freeform 6">
              <a:extLst>
                <a:ext uri="{FF2B5EF4-FFF2-40B4-BE49-F238E27FC236}">
                  <a16:creationId xmlns:a16="http://schemas.microsoft.com/office/drawing/2014/main" id="{FCAFF9F9-F806-47EC-BCAC-9921E719FF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9" name="Freeform 7">
              <a:extLst>
                <a:ext uri="{FF2B5EF4-FFF2-40B4-BE49-F238E27FC236}">
                  <a16:creationId xmlns:a16="http://schemas.microsoft.com/office/drawing/2014/main" id="{09D92491-36BD-4861-BA54-DD88E60898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0" name="Freeform 8">
              <a:extLst>
                <a:ext uri="{FF2B5EF4-FFF2-40B4-BE49-F238E27FC236}">
                  <a16:creationId xmlns:a16="http://schemas.microsoft.com/office/drawing/2014/main" id="{23740E15-AB86-4E5C-A137-07E0DDC035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1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1" name="Freeform 9">
              <a:extLst>
                <a:ext uri="{FF2B5EF4-FFF2-40B4-BE49-F238E27FC236}">
                  <a16:creationId xmlns:a16="http://schemas.microsoft.com/office/drawing/2014/main" id="{BE097852-1F54-4EF0-A1BE-561272FCD6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2" name="Freeform 10">
              <a:extLst>
                <a:ext uri="{FF2B5EF4-FFF2-40B4-BE49-F238E27FC236}">
                  <a16:creationId xmlns:a16="http://schemas.microsoft.com/office/drawing/2014/main" id="{5C2DF1F9-21CC-430E-84C8-356C73C6FD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3" name="Freeform 11">
              <a:extLst>
                <a:ext uri="{FF2B5EF4-FFF2-40B4-BE49-F238E27FC236}">
                  <a16:creationId xmlns:a16="http://schemas.microsoft.com/office/drawing/2014/main" id="{7F11B45B-3EDE-4B6A-903B-0AE6E9DDF4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7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4" name="Freeform 12">
              <a:extLst>
                <a:ext uri="{FF2B5EF4-FFF2-40B4-BE49-F238E27FC236}">
                  <a16:creationId xmlns:a16="http://schemas.microsoft.com/office/drawing/2014/main" id="{F77FDDC5-477E-420D-B98F-42ABA24772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5" name="Freeform 13">
              <a:extLst>
                <a:ext uri="{FF2B5EF4-FFF2-40B4-BE49-F238E27FC236}">
                  <a16:creationId xmlns:a16="http://schemas.microsoft.com/office/drawing/2014/main" id="{A92C0474-B573-45C5-84C5-194CE1715F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6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6" name="Freeform 14">
              <a:extLst>
                <a:ext uri="{FF2B5EF4-FFF2-40B4-BE49-F238E27FC236}">
                  <a16:creationId xmlns:a16="http://schemas.microsoft.com/office/drawing/2014/main" id="{2FBC62F8-64D0-4025-99AE-A04E291D90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6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7" name="Freeform 15">
              <a:extLst>
                <a:ext uri="{FF2B5EF4-FFF2-40B4-BE49-F238E27FC236}">
                  <a16:creationId xmlns:a16="http://schemas.microsoft.com/office/drawing/2014/main" id="{7632F945-80B5-4575-A538-29495BF8F2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accent1">
                  <a:alpha val="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8" name="Freeform 16">
              <a:extLst>
                <a:ext uri="{FF2B5EF4-FFF2-40B4-BE49-F238E27FC236}">
                  <a16:creationId xmlns:a16="http://schemas.microsoft.com/office/drawing/2014/main" id="{5562CC17-43D4-4E57-AE08-83952EE59D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accent1">
                  <a:alpha val="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9" name="Freeform 17">
              <a:extLst>
                <a:ext uri="{FF2B5EF4-FFF2-40B4-BE49-F238E27FC236}">
                  <a16:creationId xmlns:a16="http://schemas.microsoft.com/office/drawing/2014/main" id="{E1D78CFE-04CA-4101-AFCF-196940B2D1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4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0" name="Freeform 18">
              <a:extLst>
                <a:ext uri="{FF2B5EF4-FFF2-40B4-BE49-F238E27FC236}">
                  <a16:creationId xmlns:a16="http://schemas.microsoft.com/office/drawing/2014/main" id="{41F2A149-A64E-4690-B049-18C156A8E2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1" name="Freeform 19">
              <a:extLst>
                <a:ext uri="{FF2B5EF4-FFF2-40B4-BE49-F238E27FC236}">
                  <a16:creationId xmlns:a16="http://schemas.microsoft.com/office/drawing/2014/main" id="{D9313C72-D62D-4416-A6AE-7EB7D6B54A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2" name="Freeform 20">
              <a:extLst>
                <a:ext uri="{FF2B5EF4-FFF2-40B4-BE49-F238E27FC236}">
                  <a16:creationId xmlns:a16="http://schemas.microsoft.com/office/drawing/2014/main" id="{77B03BEA-76E5-4ECB-B9BB-D89D27509E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4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3" name="Freeform 21">
              <a:extLst>
                <a:ext uri="{FF2B5EF4-FFF2-40B4-BE49-F238E27FC236}">
                  <a16:creationId xmlns:a16="http://schemas.microsoft.com/office/drawing/2014/main" id="{6AF6BECE-416D-4C3A-AD6F-68B08F3CA7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4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4" name="Freeform 22">
              <a:extLst>
                <a:ext uri="{FF2B5EF4-FFF2-40B4-BE49-F238E27FC236}">
                  <a16:creationId xmlns:a16="http://schemas.microsoft.com/office/drawing/2014/main" id="{B9197E2A-A098-480D-A2A6-3F3B889EDA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4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5" name="Freeform 23">
              <a:extLst>
                <a:ext uri="{FF2B5EF4-FFF2-40B4-BE49-F238E27FC236}">
                  <a16:creationId xmlns:a16="http://schemas.microsoft.com/office/drawing/2014/main" id="{5A493EDB-6C9E-483F-86A6-0F473E5908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63561797-984F-6C11-65D8-322C76435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9469" y="397703"/>
            <a:ext cx="8247189" cy="1314378"/>
          </a:xfrm>
        </p:spPr>
        <p:txBody>
          <a:bodyPr vert="horz" lIns="228600" tIns="228600" rIns="228600" bIns="0" rtlCol="0" anchor="b">
            <a:normAutofit/>
          </a:bodyPr>
          <a:lstStyle/>
          <a:p>
            <a:pPr algn="l">
              <a:lnSpc>
                <a:spcPct val="80000"/>
              </a:lnSpc>
            </a:pPr>
            <a:r>
              <a:rPr lang="en-US" altLang="zh-CN" sz="7200" dirty="0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1.	</a:t>
            </a:r>
            <a:r>
              <a:rPr lang="zh-CN" altLang="en-US" sz="7200" dirty="0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上帝不偏待人</a:t>
            </a:r>
            <a:endParaRPr lang="en-US" sz="7200" dirty="0">
              <a:solidFill>
                <a:schemeClr val="accent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79E23C-DA7B-356B-0C10-C1710EEB0E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58436" y="1586185"/>
            <a:ext cx="10031767" cy="5271815"/>
          </a:xfrm>
        </p:spPr>
        <p:txBody>
          <a:bodyPr vert="horz" lIns="91440" tIns="0" rIns="91440" bIns="45720" rtlCol="0">
            <a:normAutofit/>
          </a:bodyPr>
          <a:lstStyle/>
          <a:p>
            <a:pPr algn="l">
              <a:lnSpc>
                <a:spcPct val="160000"/>
              </a:lnSpc>
            </a:pPr>
            <a:r>
              <a:rPr lang="zh-CN" altLang="en-US" sz="4000" dirty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拿单的故事</a:t>
            </a:r>
            <a:r>
              <a:rPr lang="en-US" altLang="zh-CN" sz="4000" dirty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: </a:t>
            </a:r>
            <a:r>
              <a:rPr lang="zh-CN" altLang="en-US" sz="4000" dirty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第一至四节</a:t>
            </a:r>
            <a:endParaRPr lang="en-AU" altLang="zh-CN" sz="4000" dirty="0">
              <a:solidFill>
                <a:schemeClr val="tx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algn="l">
              <a:lnSpc>
                <a:spcPct val="160000"/>
              </a:lnSpc>
            </a:pPr>
            <a:r>
              <a:rPr lang="en-US" altLang="zh-CN" sz="3900" dirty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5</a:t>
            </a:r>
            <a:r>
              <a:rPr lang="zh-CN" altLang="en-US" sz="3900" dirty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大卫就非常恼怒那人，对拿单说：“我指着永活的耶和华起誓，作这事的人该死。</a:t>
            </a:r>
            <a:r>
              <a:rPr lang="en-US" altLang="zh-CN" sz="3900" dirty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6</a:t>
            </a:r>
            <a:r>
              <a:rPr lang="zh-CN" altLang="en-US" sz="3900" dirty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他必须四倍赔偿这羊羔，因为他作了这事，又因他没有怜悯的心。</a:t>
            </a:r>
            <a:endParaRPr lang="en-US" sz="3900" dirty="0">
              <a:solidFill>
                <a:schemeClr val="tx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7" name="Isosceles Triangle 56">
            <a:extLst>
              <a:ext uri="{FF2B5EF4-FFF2-40B4-BE49-F238E27FC236}">
                <a16:creationId xmlns:a16="http://schemas.microsoft.com/office/drawing/2014/main" id="{3F39476B-1A6D-47CB-AC7A-FB87EF0033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1490253" y="3276595"/>
            <a:ext cx="300774" cy="25928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07593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5" name="Group 114">
            <a:extLst>
              <a:ext uri="{FF2B5EF4-FFF2-40B4-BE49-F238E27FC236}">
                <a16:creationId xmlns:a16="http://schemas.microsoft.com/office/drawing/2014/main" id="{84DB7353-7D7A-431B-A5B6-A3845E6F2B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116" name="Freeform 5">
              <a:extLst>
                <a:ext uri="{FF2B5EF4-FFF2-40B4-BE49-F238E27FC236}">
                  <a16:creationId xmlns:a16="http://schemas.microsoft.com/office/drawing/2014/main" id="{9E8D15D6-6183-4BE1-A315-C7EC9C1A53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17" name="Freeform 6">
              <a:extLst>
                <a:ext uri="{FF2B5EF4-FFF2-40B4-BE49-F238E27FC236}">
                  <a16:creationId xmlns:a16="http://schemas.microsoft.com/office/drawing/2014/main" id="{82A253FA-4E60-4B4D-94B0-93ECFCF309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18" name="Freeform 7">
              <a:extLst>
                <a:ext uri="{FF2B5EF4-FFF2-40B4-BE49-F238E27FC236}">
                  <a16:creationId xmlns:a16="http://schemas.microsoft.com/office/drawing/2014/main" id="{E1B39AD1-11BD-457B-822C-A873607F41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19" name="Freeform 8">
              <a:extLst>
                <a:ext uri="{FF2B5EF4-FFF2-40B4-BE49-F238E27FC236}">
                  <a16:creationId xmlns:a16="http://schemas.microsoft.com/office/drawing/2014/main" id="{CC286005-78D5-4BE4-AA8B-75CDC07E78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20" name="Freeform 9">
              <a:extLst>
                <a:ext uri="{FF2B5EF4-FFF2-40B4-BE49-F238E27FC236}">
                  <a16:creationId xmlns:a16="http://schemas.microsoft.com/office/drawing/2014/main" id="{09E4A22D-7E83-4F24-97FE-931A93CACC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21" name="Freeform 10">
              <a:extLst>
                <a:ext uri="{FF2B5EF4-FFF2-40B4-BE49-F238E27FC236}">
                  <a16:creationId xmlns:a16="http://schemas.microsoft.com/office/drawing/2014/main" id="{4351E96B-8DD4-4D5E-A9F0-C47F5F3378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22" name="Freeform 11">
              <a:extLst>
                <a:ext uri="{FF2B5EF4-FFF2-40B4-BE49-F238E27FC236}">
                  <a16:creationId xmlns:a16="http://schemas.microsoft.com/office/drawing/2014/main" id="{BFF78610-2475-4756-9EC8-5DA7D8902D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23" name="Freeform 12">
              <a:extLst>
                <a:ext uri="{FF2B5EF4-FFF2-40B4-BE49-F238E27FC236}">
                  <a16:creationId xmlns:a16="http://schemas.microsoft.com/office/drawing/2014/main" id="{C7ACAE44-681D-4CBC-B2AB-E5131DF5A8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24" name="Freeform 13">
              <a:extLst>
                <a:ext uri="{FF2B5EF4-FFF2-40B4-BE49-F238E27FC236}">
                  <a16:creationId xmlns:a16="http://schemas.microsoft.com/office/drawing/2014/main" id="{CA22E4A0-73AA-4722-9C16-F3AF9A33E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25" name="Freeform 14">
              <a:extLst>
                <a:ext uri="{FF2B5EF4-FFF2-40B4-BE49-F238E27FC236}">
                  <a16:creationId xmlns:a16="http://schemas.microsoft.com/office/drawing/2014/main" id="{BB36E626-EBEB-41C0-B224-8DB049DB4D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26" name="Freeform 15">
              <a:extLst>
                <a:ext uri="{FF2B5EF4-FFF2-40B4-BE49-F238E27FC236}">
                  <a16:creationId xmlns:a16="http://schemas.microsoft.com/office/drawing/2014/main" id="{D603DEC5-BED4-4DB6-A253-F61CC36742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27" name="Freeform 16">
              <a:extLst>
                <a:ext uri="{FF2B5EF4-FFF2-40B4-BE49-F238E27FC236}">
                  <a16:creationId xmlns:a16="http://schemas.microsoft.com/office/drawing/2014/main" id="{86AE9DE6-CA9A-479B-A0FB-0E1BAC7A65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28" name="Freeform 17">
              <a:extLst>
                <a:ext uri="{FF2B5EF4-FFF2-40B4-BE49-F238E27FC236}">
                  <a16:creationId xmlns:a16="http://schemas.microsoft.com/office/drawing/2014/main" id="{16CB8DC8-E75F-4574-A290-AAB7031BE8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29" name="Freeform 18">
              <a:extLst>
                <a:ext uri="{FF2B5EF4-FFF2-40B4-BE49-F238E27FC236}">
                  <a16:creationId xmlns:a16="http://schemas.microsoft.com/office/drawing/2014/main" id="{1CA657E1-3A52-4C23-AA47-EBB2D5C414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30" name="Freeform 19">
              <a:extLst>
                <a:ext uri="{FF2B5EF4-FFF2-40B4-BE49-F238E27FC236}">
                  <a16:creationId xmlns:a16="http://schemas.microsoft.com/office/drawing/2014/main" id="{ED4F701B-2A93-464F-A673-54EED5C4C4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31" name="Freeform 20">
              <a:extLst>
                <a:ext uri="{FF2B5EF4-FFF2-40B4-BE49-F238E27FC236}">
                  <a16:creationId xmlns:a16="http://schemas.microsoft.com/office/drawing/2014/main" id="{9977C34F-F6C9-4749-B201-7B928802DF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32" name="Freeform 21">
              <a:extLst>
                <a:ext uri="{FF2B5EF4-FFF2-40B4-BE49-F238E27FC236}">
                  <a16:creationId xmlns:a16="http://schemas.microsoft.com/office/drawing/2014/main" id="{3A913E6B-DBE9-4291-A34C-36069ECB8E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33" name="Freeform 22">
              <a:extLst>
                <a:ext uri="{FF2B5EF4-FFF2-40B4-BE49-F238E27FC236}">
                  <a16:creationId xmlns:a16="http://schemas.microsoft.com/office/drawing/2014/main" id="{7D415C04-AB5C-4B76-9E49-EEBAEE64D0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34" name="Freeform 23">
              <a:extLst>
                <a:ext uri="{FF2B5EF4-FFF2-40B4-BE49-F238E27FC236}">
                  <a16:creationId xmlns:a16="http://schemas.microsoft.com/office/drawing/2014/main" id="{151FDC11-E872-4EAE-A597-822F9FE170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grpSp>
        <p:nvGrpSpPr>
          <p:cNvPr id="135" name="Group 134">
            <a:extLst>
              <a:ext uri="{FF2B5EF4-FFF2-40B4-BE49-F238E27FC236}">
                <a16:creationId xmlns:a16="http://schemas.microsoft.com/office/drawing/2014/main" id="{1B24766B-81CA-44C7-BF11-77A12BA4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136" name="Rectangle 135">
              <a:extLst>
                <a:ext uri="{FF2B5EF4-FFF2-40B4-BE49-F238E27FC236}">
                  <a16:creationId xmlns:a16="http://schemas.microsoft.com/office/drawing/2014/main" id="{1A2F9962-DEB8-461C-8B4C-C0ED0D8A7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7" name="Isosceles Triangle 136">
              <a:extLst>
                <a:ext uri="{FF2B5EF4-FFF2-40B4-BE49-F238E27FC236}">
                  <a16:creationId xmlns:a16="http://schemas.microsoft.com/office/drawing/2014/main" id="{C0672E08-EB09-4B8E-8522-24BBC2CFFD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8" name="Rectangle 137">
              <a:extLst>
                <a:ext uri="{FF2B5EF4-FFF2-40B4-BE49-F238E27FC236}">
                  <a16:creationId xmlns:a16="http://schemas.microsoft.com/office/drawing/2014/main" id="{3447AB64-F3EC-4A1F-BFD4-F0F9DB3DAD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 useBgFill="1">
        <p:nvSpPr>
          <p:cNvPr id="139" name="Rectangle 138">
            <a:extLst>
              <a:ext uri="{FF2B5EF4-FFF2-40B4-BE49-F238E27FC236}">
                <a16:creationId xmlns:a16="http://schemas.microsoft.com/office/drawing/2014/main" id="{6132F700-8CFB-4C6C-B542-E0126AFD2A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Oval 32">
            <a:extLst>
              <a:ext uri="{FF2B5EF4-FFF2-40B4-BE49-F238E27FC236}">
                <a16:creationId xmlns:a16="http://schemas.microsoft.com/office/drawing/2014/main" id="{590E0492-A063-4322-A6F6-50EBE38B58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336127">
            <a:off x="296272" y="1026251"/>
            <a:ext cx="7298578" cy="5088488"/>
          </a:xfrm>
          <a:custGeom>
            <a:avLst/>
            <a:gdLst>
              <a:gd name="connsiteX0" fmla="*/ 0 w 6428838"/>
              <a:gd name="connsiteY0" fmla="*/ 2579031 h 5158062"/>
              <a:gd name="connsiteX1" fmla="*/ 3214419 w 6428838"/>
              <a:gd name="connsiteY1" fmla="*/ 0 h 5158062"/>
              <a:gd name="connsiteX2" fmla="*/ 6428838 w 6428838"/>
              <a:gd name="connsiteY2" fmla="*/ 2579031 h 5158062"/>
              <a:gd name="connsiteX3" fmla="*/ 3214419 w 6428838"/>
              <a:gd name="connsiteY3" fmla="*/ 5158062 h 5158062"/>
              <a:gd name="connsiteX4" fmla="*/ 0 w 6428838"/>
              <a:gd name="connsiteY4" fmla="*/ 2579031 h 5158062"/>
              <a:gd name="connsiteX0" fmla="*/ 3321 w 6432159"/>
              <a:gd name="connsiteY0" fmla="*/ 2647125 h 5226156"/>
              <a:gd name="connsiteX1" fmla="*/ 2789723 w 6432159"/>
              <a:gd name="connsiteY1" fmla="*/ 0 h 5226156"/>
              <a:gd name="connsiteX2" fmla="*/ 6432159 w 6432159"/>
              <a:gd name="connsiteY2" fmla="*/ 2647125 h 5226156"/>
              <a:gd name="connsiteX3" fmla="*/ 3217740 w 6432159"/>
              <a:gd name="connsiteY3" fmla="*/ 5226156 h 5226156"/>
              <a:gd name="connsiteX4" fmla="*/ 3321 w 6432159"/>
              <a:gd name="connsiteY4" fmla="*/ 2647125 h 5226156"/>
              <a:gd name="connsiteX0" fmla="*/ 1953 w 6566979"/>
              <a:gd name="connsiteY0" fmla="*/ 2695803 h 5226224"/>
              <a:gd name="connsiteX1" fmla="*/ 2924543 w 6566979"/>
              <a:gd name="connsiteY1" fmla="*/ 39 h 5226224"/>
              <a:gd name="connsiteX2" fmla="*/ 6566979 w 6566979"/>
              <a:gd name="connsiteY2" fmla="*/ 2647164 h 5226224"/>
              <a:gd name="connsiteX3" fmla="*/ 3352560 w 6566979"/>
              <a:gd name="connsiteY3" fmla="*/ 5226195 h 5226224"/>
              <a:gd name="connsiteX4" fmla="*/ 1953 w 6566979"/>
              <a:gd name="connsiteY4" fmla="*/ 2695803 h 5226224"/>
              <a:gd name="connsiteX0" fmla="*/ 8982 w 6574008"/>
              <a:gd name="connsiteY0" fmla="*/ 2695803 h 5226313"/>
              <a:gd name="connsiteX1" fmla="*/ 2931572 w 6574008"/>
              <a:gd name="connsiteY1" fmla="*/ 39 h 5226313"/>
              <a:gd name="connsiteX2" fmla="*/ 6574008 w 6574008"/>
              <a:gd name="connsiteY2" fmla="*/ 2647164 h 5226313"/>
              <a:gd name="connsiteX3" fmla="*/ 3359589 w 6574008"/>
              <a:gd name="connsiteY3" fmla="*/ 5226195 h 5226313"/>
              <a:gd name="connsiteX4" fmla="*/ 8982 w 6574008"/>
              <a:gd name="connsiteY4" fmla="*/ 2695803 h 5226313"/>
              <a:gd name="connsiteX0" fmla="*/ 11929 w 6576955"/>
              <a:gd name="connsiteY0" fmla="*/ 2695953 h 5226463"/>
              <a:gd name="connsiteX1" fmla="*/ 2934519 w 6576955"/>
              <a:gd name="connsiteY1" fmla="*/ 189 h 5226463"/>
              <a:gd name="connsiteX2" fmla="*/ 6576955 w 6576955"/>
              <a:gd name="connsiteY2" fmla="*/ 2647314 h 5226463"/>
              <a:gd name="connsiteX3" fmla="*/ 3362536 w 6576955"/>
              <a:gd name="connsiteY3" fmla="*/ 5226345 h 5226463"/>
              <a:gd name="connsiteX4" fmla="*/ 11929 w 6576955"/>
              <a:gd name="connsiteY4" fmla="*/ 2695953 h 5226463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92159"/>
              <a:gd name="connsiteX1" fmla="*/ 2931852 w 6963394"/>
              <a:gd name="connsiteY1" fmla="*/ 10033 h 5292159"/>
              <a:gd name="connsiteX2" fmla="*/ 6963394 w 6963394"/>
              <a:gd name="connsiteY2" fmla="*/ 3318639 h 5292159"/>
              <a:gd name="connsiteX3" fmla="*/ 3359869 w 6963394"/>
              <a:gd name="connsiteY3" fmla="*/ 5236189 h 5292159"/>
              <a:gd name="connsiteX4" fmla="*/ 9262 w 6963394"/>
              <a:gd name="connsiteY4" fmla="*/ 2705797 h 5292159"/>
              <a:gd name="connsiteX0" fmla="*/ 9262 w 6963394"/>
              <a:gd name="connsiteY0" fmla="*/ 2705797 h 5259961"/>
              <a:gd name="connsiteX1" fmla="*/ 2931852 w 6963394"/>
              <a:gd name="connsiteY1" fmla="*/ 10033 h 5259961"/>
              <a:gd name="connsiteX2" fmla="*/ 6963394 w 6963394"/>
              <a:gd name="connsiteY2" fmla="*/ 3318639 h 5259961"/>
              <a:gd name="connsiteX3" fmla="*/ 3359869 w 6963394"/>
              <a:gd name="connsiteY3" fmla="*/ 5236189 h 5259961"/>
              <a:gd name="connsiteX4" fmla="*/ 9262 w 6963394"/>
              <a:gd name="connsiteY4" fmla="*/ 2705797 h 5259961"/>
              <a:gd name="connsiteX0" fmla="*/ 9557 w 7352795"/>
              <a:gd name="connsiteY0" fmla="*/ 2707501 h 5252013"/>
              <a:gd name="connsiteX1" fmla="*/ 2932147 w 7352795"/>
              <a:gd name="connsiteY1" fmla="*/ 11737 h 5252013"/>
              <a:gd name="connsiteX2" fmla="*/ 7352795 w 7352795"/>
              <a:gd name="connsiteY2" fmla="*/ 3378709 h 5252013"/>
              <a:gd name="connsiteX3" fmla="*/ 3360164 w 7352795"/>
              <a:gd name="connsiteY3" fmla="*/ 5237893 h 5252013"/>
              <a:gd name="connsiteX4" fmla="*/ 9557 w 7352795"/>
              <a:gd name="connsiteY4" fmla="*/ 2707501 h 5252013"/>
              <a:gd name="connsiteX0" fmla="*/ 8078 w 7789061"/>
              <a:gd name="connsiteY0" fmla="*/ 2744796 h 5249051"/>
              <a:gd name="connsiteX1" fmla="*/ 3368413 w 7789061"/>
              <a:gd name="connsiteY1" fmla="*/ 10121 h 5249051"/>
              <a:gd name="connsiteX2" fmla="*/ 7789061 w 7789061"/>
              <a:gd name="connsiteY2" fmla="*/ 3377093 h 5249051"/>
              <a:gd name="connsiteX3" fmla="*/ 3796430 w 7789061"/>
              <a:gd name="connsiteY3" fmla="*/ 5236277 h 5249051"/>
              <a:gd name="connsiteX4" fmla="*/ 8078 w 7789061"/>
              <a:gd name="connsiteY4" fmla="*/ 2744796 h 5249051"/>
              <a:gd name="connsiteX0" fmla="*/ 8078 w 7789061"/>
              <a:gd name="connsiteY0" fmla="*/ 2744796 h 5271741"/>
              <a:gd name="connsiteX1" fmla="*/ 3368413 w 7789061"/>
              <a:gd name="connsiteY1" fmla="*/ 10121 h 5271741"/>
              <a:gd name="connsiteX2" fmla="*/ 7789061 w 7789061"/>
              <a:gd name="connsiteY2" fmla="*/ 3377093 h 5271741"/>
              <a:gd name="connsiteX3" fmla="*/ 3796430 w 7789061"/>
              <a:gd name="connsiteY3" fmla="*/ 5236277 h 5271741"/>
              <a:gd name="connsiteX4" fmla="*/ 8078 w 7789061"/>
              <a:gd name="connsiteY4" fmla="*/ 2744796 h 5271741"/>
              <a:gd name="connsiteX0" fmla="*/ 1055 w 7782038"/>
              <a:gd name="connsiteY0" fmla="*/ 2738806 h 5438018"/>
              <a:gd name="connsiteX1" fmla="*/ 3361390 w 7782038"/>
              <a:gd name="connsiteY1" fmla="*/ 4131 h 5438018"/>
              <a:gd name="connsiteX2" fmla="*/ 7782038 w 7782038"/>
              <a:gd name="connsiteY2" fmla="*/ 3371103 h 5438018"/>
              <a:gd name="connsiteX3" fmla="*/ 3692130 w 7782038"/>
              <a:gd name="connsiteY3" fmla="*/ 5415113 h 5438018"/>
              <a:gd name="connsiteX4" fmla="*/ 1055 w 7782038"/>
              <a:gd name="connsiteY4" fmla="*/ 2738806 h 5438018"/>
              <a:gd name="connsiteX0" fmla="*/ 28883 w 7809866"/>
              <a:gd name="connsiteY0" fmla="*/ 2742147 h 5441359"/>
              <a:gd name="connsiteX1" fmla="*/ 3389218 w 7809866"/>
              <a:gd name="connsiteY1" fmla="*/ 7472 h 5441359"/>
              <a:gd name="connsiteX2" fmla="*/ 7809866 w 7809866"/>
              <a:gd name="connsiteY2" fmla="*/ 3374444 h 5441359"/>
              <a:gd name="connsiteX3" fmla="*/ 3719958 w 7809866"/>
              <a:gd name="connsiteY3" fmla="*/ 5418454 h 5441359"/>
              <a:gd name="connsiteX4" fmla="*/ 28883 w 7809866"/>
              <a:gd name="connsiteY4" fmla="*/ 2742147 h 5441359"/>
              <a:gd name="connsiteX0" fmla="*/ 36549 w 7817532"/>
              <a:gd name="connsiteY0" fmla="*/ 2751085 h 5450297"/>
              <a:gd name="connsiteX1" fmla="*/ 3396884 w 7817532"/>
              <a:gd name="connsiteY1" fmla="*/ 16410 h 5450297"/>
              <a:gd name="connsiteX2" fmla="*/ 7817532 w 7817532"/>
              <a:gd name="connsiteY2" fmla="*/ 3383382 h 5450297"/>
              <a:gd name="connsiteX3" fmla="*/ 3727624 w 7817532"/>
              <a:gd name="connsiteY3" fmla="*/ 5427392 h 5450297"/>
              <a:gd name="connsiteX4" fmla="*/ 36549 w 7817532"/>
              <a:gd name="connsiteY4" fmla="*/ 2751085 h 545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7532" h="5450297">
                <a:moveTo>
                  <a:pt x="36549" y="2751085"/>
                </a:moveTo>
                <a:cubicBezTo>
                  <a:pt x="-281221" y="925127"/>
                  <a:pt x="1526121" y="-147339"/>
                  <a:pt x="3396884" y="16410"/>
                </a:cubicBezTo>
                <a:cubicBezTo>
                  <a:pt x="5267647" y="180159"/>
                  <a:pt x="7817532" y="1453184"/>
                  <a:pt x="7817532" y="3383382"/>
                </a:cubicBezTo>
                <a:cubicBezTo>
                  <a:pt x="7700800" y="5342763"/>
                  <a:pt x="5024455" y="5532775"/>
                  <a:pt x="3727624" y="5427392"/>
                </a:cubicBezTo>
                <a:cubicBezTo>
                  <a:pt x="2430794" y="5322009"/>
                  <a:pt x="354319" y="4577043"/>
                  <a:pt x="36549" y="27510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Freeform: Shape 140">
            <a:extLst>
              <a:ext uri="{FF2B5EF4-FFF2-40B4-BE49-F238E27FC236}">
                <a16:creationId xmlns:a16="http://schemas.microsoft.com/office/drawing/2014/main" id="{8811F053-65BC-463F-A052-15EDF07DD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3554541" y="-619573"/>
            <a:ext cx="9016699" cy="8033868"/>
          </a:xfrm>
          <a:custGeom>
            <a:avLst/>
            <a:gdLst>
              <a:gd name="connsiteX0" fmla="*/ 6078066 w 9016699"/>
              <a:gd name="connsiteY0" fmla="*/ 782055 h 8033868"/>
              <a:gd name="connsiteX1" fmla="*/ 8705208 w 9016699"/>
              <a:gd name="connsiteY1" fmla="*/ 3409197 h 8033868"/>
              <a:gd name="connsiteX2" fmla="*/ 8793057 w 9016699"/>
              <a:gd name="connsiteY2" fmla="*/ 3617452 h 8033868"/>
              <a:gd name="connsiteX3" fmla="*/ 9016699 w 9016699"/>
              <a:gd name="connsiteY3" fmla="*/ 4793120 h 8033868"/>
              <a:gd name="connsiteX4" fmla="*/ 8960084 w 9016699"/>
              <a:gd name="connsiteY4" fmla="*/ 5272709 h 8033868"/>
              <a:gd name="connsiteX5" fmla="*/ 8920563 w 9016699"/>
              <a:gd name="connsiteY5" fmla="*/ 5444162 h 8033868"/>
              <a:gd name="connsiteX6" fmla="*/ 6620466 w 9016699"/>
              <a:gd name="connsiteY6" fmla="*/ 7744259 h 8033868"/>
              <a:gd name="connsiteX7" fmla="*/ 6480006 w 9016699"/>
              <a:gd name="connsiteY7" fmla="*/ 7795347 h 8033868"/>
              <a:gd name="connsiteX8" fmla="*/ 4389696 w 9016699"/>
              <a:gd name="connsiteY8" fmla="*/ 7987178 h 8033868"/>
              <a:gd name="connsiteX9" fmla="*/ 3086984 w 9016699"/>
              <a:gd name="connsiteY9" fmla="*/ 7466023 h 8033868"/>
              <a:gd name="connsiteX10" fmla="*/ 3024300 w 9016699"/>
              <a:gd name="connsiteY10" fmla="*/ 7426965 h 8033868"/>
              <a:gd name="connsiteX11" fmla="*/ 519567 w 9016699"/>
              <a:gd name="connsiteY11" fmla="*/ 4922232 h 8033868"/>
              <a:gd name="connsiteX12" fmla="*/ 419495 w 9016699"/>
              <a:gd name="connsiteY12" fmla="*/ 4733719 h 8033868"/>
              <a:gd name="connsiteX13" fmla="*/ 3514 w 9016699"/>
              <a:gd name="connsiteY13" fmla="*/ 3245168 h 8033868"/>
              <a:gd name="connsiteX14" fmla="*/ 4193329 w 9016699"/>
              <a:gd name="connsiteY14" fmla="*/ 36108 h 8033868"/>
              <a:gd name="connsiteX15" fmla="*/ 5977677 w 9016699"/>
              <a:gd name="connsiteY15" fmla="*/ 722908 h 8033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9016699" h="8033868">
                <a:moveTo>
                  <a:pt x="6078066" y="782055"/>
                </a:moveTo>
                <a:lnTo>
                  <a:pt x="8705208" y="3409197"/>
                </a:lnTo>
                <a:lnTo>
                  <a:pt x="8793057" y="3617452"/>
                </a:lnTo>
                <a:cubicBezTo>
                  <a:pt x="8935615" y="3988374"/>
                  <a:pt x="9016699" y="4381324"/>
                  <a:pt x="9016699" y="4793120"/>
                </a:cubicBezTo>
                <a:cubicBezTo>
                  <a:pt x="9008675" y="4960329"/>
                  <a:pt x="8989449" y="5120121"/>
                  <a:pt x="8960084" y="5272709"/>
                </a:cubicBezTo>
                <a:lnTo>
                  <a:pt x="8920563" y="5444162"/>
                </a:lnTo>
                <a:lnTo>
                  <a:pt x="6620466" y="7744259"/>
                </a:lnTo>
                <a:lnTo>
                  <a:pt x="6480006" y="7795347"/>
                </a:lnTo>
                <a:cubicBezTo>
                  <a:pt x="5726471" y="8035167"/>
                  <a:pt x="4953020" y="8083925"/>
                  <a:pt x="4389696" y="7987178"/>
                </a:cubicBezTo>
                <a:cubicBezTo>
                  <a:pt x="4014146" y="7922680"/>
                  <a:pt x="3559510" y="7740111"/>
                  <a:pt x="3086984" y="7466023"/>
                </a:cubicBezTo>
                <a:lnTo>
                  <a:pt x="3024300" y="7426965"/>
                </a:lnTo>
                <a:lnTo>
                  <a:pt x="519567" y="4922232"/>
                </a:lnTo>
                <a:lnTo>
                  <a:pt x="419495" y="4733719"/>
                </a:lnTo>
                <a:cubicBezTo>
                  <a:pt x="181303" y="4258474"/>
                  <a:pt x="28977" y="3756361"/>
                  <a:pt x="3514" y="3245168"/>
                </a:cubicBezTo>
                <a:cubicBezTo>
                  <a:pt x="-112889" y="908287"/>
                  <a:pt x="2691131" y="-221884"/>
                  <a:pt x="4193329" y="36108"/>
                </a:cubicBezTo>
                <a:cubicBezTo>
                  <a:pt x="4662766" y="116730"/>
                  <a:pt x="5309837" y="354143"/>
                  <a:pt x="5977677" y="722908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2BAB72A-BD70-4E3E-D9C4-C9BFEBE8EC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6184" y="1771135"/>
            <a:ext cx="6450227" cy="3714834"/>
          </a:xfrm>
        </p:spPr>
        <p:txBody>
          <a:bodyPr vert="horz" lIns="228600" tIns="228600" rIns="228600" bIns="0" rtlCol="0" anchor="ctr">
            <a:normAutofit/>
          </a:bodyPr>
          <a:lstStyle/>
          <a:p>
            <a:pPr>
              <a:lnSpc>
                <a:spcPct val="80000"/>
              </a:lnSpc>
            </a:pPr>
            <a:r>
              <a:rPr lang="zh-CN" altLang="en-US" sz="6000">
                <a:solidFill>
                  <a:schemeClr val="bg1"/>
                </a:solidFill>
              </a:rPr>
              <a:t>大卫反应的对吗？</a:t>
            </a:r>
            <a:endParaRPr lang="en-US" sz="6000">
              <a:solidFill>
                <a:schemeClr val="bg1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F84CAB-0F78-719C-1E4D-565146F0D1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71964" y="2457450"/>
            <a:ext cx="2131409" cy="2342204"/>
          </a:xfrm>
        </p:spPr>
        <p:txBody>
          <a:bodyPr vert="horz" lIns="91440" tIns="0" rIns="91440" bIns="45720" rtlCol="0" anchor="ctr">
            <a:normAutofit/>
          </a:bodyPr>
          <a:lstStyle/>
          <a:p>
            <a:pPr algn="l">
              <a:lnSpc>
                <a:spcPct val="10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6451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EFAF705-C050-3486-12E7-82ECF92B1D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D7329A45-153C-2F4A-B8AC-1E6E9C87F1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E63D966A-DC47-0092-8F4F-E989512950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042858A1-B273-395A-F67A-56D21EE480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5C0C0B6A-39C9-BD24-C4C9-6CD1C7BEAA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F17EA111-A2FD-B12E-7C05-EC4FFB6129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3" name="Freeform 9">
              <a:extLst>
                <a:ext uri="{FF2B5EF4-FFF2-40B4-BE49-F238E27FC236}">
                  <a16:creationId xmlns:a16="http://schemas.microsoft.com/office/drawing/2014/main" id="{FBDC92CF-B927-E40A-DB62-D3AEC529D0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4" name="Freeform 10">
              <a:extLst>
                <a:ext uri="{FF2B5EF4-FFF2-40B4-BE49-F238E27FC236}">
                  <a16:creationId xmlns:a16="http://schemas.microsoft.com/office/drawing/2014/main" id="{156B104C-8CB0-EE64-9754-9A915903E4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13CBB491-66A7-CBBD-97A6-411EAB7070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A0E38DCB-4EF9-C524-4BC2-D7D9B956C5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1CF0857E-FA6B-4391-8656-6BB6988E56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FB2E3153-D2AF-8DAD-AA3F-2CF650222F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143635D5-F7FE-89F9-947E-CF64076C97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C116A171-4333-8B56-FAB9-6D23D3B10C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03A92EA9-D068-B65A-3F6B-492C916A9F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F58492EC-4E34-9744-D360-A6FCE2F0EC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56E7FDCB-A0EB-29DE-755E-6C143A759F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F8098C1D-5FD8-5E76-23AD-A7DFB7EB36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A8E947D0-70DC-3238-1E72-032B18084A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BC51C124-1989-CEB0-F7D9-25AADF87C0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7" name="Freeform 23">
              <a:extLst>
                <a:ext uri="{FF2B5EF4-FFF2-40B4-BE49-F238E27FC236}">
                  <a16:creationId xmlns:a16="http://schemas.microsoft.com/office/drawing/2014/main" id="{AE8E7710-B51D-C33C-D7B9-3D667EF7DC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6E89FA14-48D5-4728-4FFC-54DF307663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45138C14-1296-E7C2-B05D-AF9D85B90D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D844EB8C-19DA-C2E1-7F0B-47CE83B7C5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DE5DC017-EF3C-2BFC-8D08-C5AB2A6BF0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3438978D-5F5D-4A91-E8BA-504D9D8F15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11523531-9BD7-F306-0684-808C53983B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37" name="Freeform 5">
              <a:extLst>
                <a:ext uri="{FF2B5EF4-FFF2-40B4-BE49-F238E27FC236}">
                  <a16:creationId xmlns:a16="http://schemas.microsoft.com/office/drawing/2014/main" id="{215BF91E-3F1F-09F9-72FF-5A2ED6E38D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38" name="Freeform 6">
              <a:extLst>
                <a:ext uri="{FF2B5EF4-FFF2-40B4-BE49-F238E27FC236}">
                  <a16:creationId xmlns:a16="http://schemas.microsoft.com/office/drawing/2014/main" id="{34467F95-4997-DADC-A39F-D6C43E3539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9" name="Freeform 7">
              <a:extLst>
                <a:ext uri="{FF2B5EF4-FFF2-40B4-BE49-F238E27FC236}">
                  <a16:creationId xmlns:a16="http://schemas.microsoft.com/office/drawing/2014/main" id="{D2D19F2B-716D-347D-E787-C4039D5E8B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0" name="Freeform 8">
              <a:extLst>
                <a:ext uri="{FF2B5EF4-FFF2-40B4-BE49-F238E27FC236}">
                  <a16:creationId xmlns:a16="http://schemas.microsoft.com/office/drawing/2014/main" id="{371B6E18-4465-C484-4F0E-EA62B23B84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1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1" name="Freeform 9">
              <a:extLst>
                <a:ext uri="{FF2B5EF4-FFF2-40B4-BE49-F238E27FC236}">
                  <a16:creationId xmlns:a16="http://schemas.microsoft.com/office/drawing/2014/main" id="{260F2928-09B9-BB04-53FF-D7AA632A1D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2" name="Freeform 10">
              <a:extLst>
                <a:ext uri="{FF2B5EF4-FFF2-40B4-BE49-F238E27FC236}">
                  <a16:creationId xmlns:a16="http://schemas.microsoft.com/office/drawing/2014/main" id="{A87B8AF6-0BBD-9836-2890-BC478C9C19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3" name="Freeform 11">
              <a:extLst>
                <a:ext uri="{FF2B5EF4-FFF2-40B4-BE49-F238E27FC236}">
                  <a16:creationId xmlns:a16="http://schemas.microsoft.com/office/drawing/2014/main" id="{443DA366-8D22-BC39-1D56-7395FEC652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7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4" name="Freeform 12">
              <a:extLst>
                <a:ext uri="{FF2B5EF4-FFF2-40B4-BE49-F238E27FC236}">
                  <a16:creationId xmlns:a16="http://schemas.microsoft.com/office/drawing/2014/main" id="{34DF7F67-6B81-B073-2E04-1E0F66F9DB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5" name="Freeform 13">
              <a:extLst>
                <a:ext uri="{FF2B5EF4-FFF2-40B4-BE49-F238E27FC236}">
                  <a16:creationId xmlns:a16="http://schemas.microsoft.com/office/drawing/2014/main" id="{8F17E766-198B-9EF7-BB1E-D49BDF9744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6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6" name="Freeform 14">
              <a:extLst>
                <a:ext uri="{FF2B5EF4-FFF2-40B4-BE49-F238E27FC236}">
                  <a16:creationId xmlns:a16="http://schemas.microsoft.com/office/drawing/2014/main" id="{54F1948C-C4C0-FEEA-6271-BA60C0C29F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6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7" name="Freeform 15">
              <a:extLst>
                <a:ext uri="{FF2B5EF4-FFF2-40B4-BE49-F238E27FC236}">
                  <a16:creationId xmlns:a16="http://schemas.microsoft.com/office/drawing/2014/main" id="{EA286034-9291-3C90-8BA8-81E42424B7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accent1">
                  <a:alpha val="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8" name="Freeform 16">
              <a:extLst>
                <a:ext uri="{FF2B5EF4-FFF2-40B4-BE49-F238E27FC236}">
                  <a16:creationId xmlns:a16="http://schemas.microsoft.com/office/drawing/2014/main" id="{5DE7AFAF-60DD-3D1E-AE17-DFE2787106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accent1">
                  <a:alpha val="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9" name="Freeform 17">
              <a:extLst>
                <a:ext uri="{FF2B5EF4-FFF2-40B4-BE49-F238E27FC236}">
                  <a16:creationId xmlns:a16="http://schemas.microsoft.com/office/drawing/2014/main" id="{ABB1E854-A2B0-BD60-3CE0-0C23D67EEB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4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0" name="Freeform 18">
              <a:extLst>
                <a:ext uri="{FF2B5EF4-FFF2-40B4-BE49-F238E27FC236}">
                  <a16:creationId xmlns:a16="http://schemas.microsoft.com/office/drawing/2014/main" id="{F5C9C14C-09A0-F2D2-CEF6-97D5231B75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1" name="Freeform 19">
              <a:extLst>
                <a:ext uri="{FF2B5EF4-FFF2-40B4-BE49-F238E27FC236}">
                  <a16:creationId xmlns:a16="http://schemas.microsoft.com/office/drawing/2014/main" id="{EE4A6EE1-5358-4DF9-8A7F-54567088F2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2" name="Freeform 20">
              <a:extLst>
                <a:ext uri="{FF2B5EF4-FFF2-40B4-BE49-F238E27FC236}">
                  <a16:creationId xmlns:a16="http://schemas.microsoft.com/office/drawing/2014/main" id="{D7928EC9-F90F-3EC8-2364-57CBF26AAC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4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3" name="Freeform 21">
              <a:extLst>
                <a:ext uri="{FF2B5EF4-FFF2-40B4-BE49-F238E27FC236}">
                  <a16:creationId xmlns:a16="http://schemas.microsoft.com/office/drawing/2014/main" id="{6BA62B1C-51C6-517A-A814-C57813AB08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4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4" name="Freeform 22">
              <a:extLst>
                <a:ext uri="{FF2B5EF4-FFF2-40B4-BE49-F238E27FC236}">
                  <a16:creationId xmlns:a16="http://schemas.microsoft.com/office/drawing/2014/main" id="{B330E01A-D1F7-B352-35E4-C0299C896A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4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5" name="Freeform 23">
              <a:extLst>
                <a:ext uri="{FF2B5EF4-FFF2-40B4-BE49-F238E27FC236}">
                  <a16:creationId xmlns:a16="http://schemas.microsoft.com/office/drawing/2014/main" id="{EB71CAB7-082E-C1C0-686A-05FCFA7A84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1EED28E4-EADF-0A25-0BC8-7AC1431949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386" y="154015"/>
            <a:ext cx="9221484" cy="1228171"/>
          </a:xfrm>
        </p:spPr>
        <p:txBody>
          <a:bodyPr vert="horz" lIns="228600" tIns="228600" rIns="228600" bIns="0" rtlCol="0" anchor="b">
            <a:normAutofit/>
          </a:bodyPr>
          <a:lstStyle/>
          <a:p>
            <a:pPr algn="l">
              <a:lnSpc>
                <a:spcPct val="80000"/>
              </a:lnSpc>
            </a:pPr>
            <a:r>
              <a:rPr lang="zh-CN" altLang="en-US" sz="7200" dirty="0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大卫反应的对吗？</a:t>
            </a:r>
            <a:endParaRPr lang="en-US" sz="7200" dirty="0">
              <a:solidFill>
                <a:schemeClr val="accent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6F7C87-3B7A-2CCA-3E10-6D2D1F1F65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91027" y="1375934"/>
            <a:ext cx="9942712" cy="5083516"/>
          </a:xfrm>
        </p:spPr>
        <p:txBody>
          <a:bodyPr vert="horz" lIns="91440" tIns="0" rIns="91440" bIns="45720" rtlCol="0">
            <a:normAutofit/>
          </a:bodyPr>
          <a:lstStyle/>
          <a:p>
            <a:pPr algn="l">
              <a:lnSpc>
                <a:spcPct val="100000"/>
              </a:lnSpc>
            </a:pPr>
            <a:r>
              <a:rPr lang="en-US" altLang="zh-CN" sz="4000" dirty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7</a:t>
            </a:r>
            <a:r>
              <a:rPr lang="zh-CN" altLang="en-US" sz="4000" dirty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拿单对大卫说：“你就是那人！耶和华以色列的　神这样说：‘我膏立了你作以色列的王，把你从扫罗的手里救了出来，</a:t>
            </a:r>
            <a:r>
              <a:rPr lang="en-US" altLang="zh-CN" sz="4000" dirty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8</a:t>
            </a:r>
            <a:r>
              <a:rPr lang="zh-CN" altLang="en-US" sz="4000" dirty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把你主人的家赐给你，把你主人的妻妾交在你怀里，又把以色列和犹大家赐给你。如果太少了，我还可以多多加给你。</a:t>
            </a:r>
            <a:r>
              <a:rPr lang="en-US" altLang="zh-CN" sz="4000" dirty="0">
                <a:solidFill>
                  <a:srgbClr val="FF000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9</a:t>
            </a:r>
            <a:r>
              <a:rPr lang="zh-CN" altLang="en-US" sz="4000" dirty="0">
                <a:solidFill>
                  <a:srgbClr val="FF000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你为什么藐视耶和华的话，行他看为恶的事呢？</a:t>
            </a:r>
            <a:endParaRPr lang="en-US" sz="4000" dirty="0">
              <a:solidFill>
                <a:srgbClr val="FF0000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7" name="Isosceles Triangle 56">
            <a:extLst>
              <a:ext uri="{FF2B5EF4-FFF2-40B4-BE49-F238E27FC236}">
                <a16:creationId xmlns:a16="http://schemas.microsoft.com/office/drawing/2014/main" id="{2386F721-CBFD-9BA8-0A62-F0613FF075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1490253" y="3276595"/>
            <a:ext cx="300774" cy="25928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08453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84DB7353-7D7A-431B-A5B6-A3845E6F2B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9E8D15D6-6183-4BE1-A315-C7EC9C1A53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82A253FA-4E60-4B4D-94B0-93ECFCF309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E1B39AD1-11BD-457B-822C-A873607F41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CC286005-78D5-4BE4-AA8B-75CDC07E78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3" name="Freeform 9">
              <a:extLst>
                <a:ext uri="{FF2B5EF4-FFF2-40B4-BE49-F238E27FC236}">
                  <a16:creationId xmlns:a16="http://schemas.microsoft.com/office/drawing/2014/main" id="{09E4A22D-7E83-4F24-97FE-931A93CACC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4" name="Freeform 10">
              <a:extLst>
                <a:ext uri="{FF2B5EF4-FFF2-40B4-BE49-F238E27FC236}">
                  <a16:creationId xmlns:a16="http://schemas.microsoft.com/office/drawing/2014/main" id="{4351E96B-8DD4-4D5E-A9F0-C47F5F3378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BFF78610-2475-4756-9EC8-5DA7D8902D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C7ACAE44-681D-4CBC-B2AB-E5131DF5A8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CA22E4A0-73AA-4722-9C16-F3AF9A33E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BB36E626-EBEB-41C0-B224-8DB049DB4D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D603DEC5-BED4-4DB6-A253-F61CC36742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86AE9DE6-CA9A-479B-A0FB-0E1BAC7A65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16CB8DC8-E75F-4574-A290-AAB7031BE8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1CA657E1-3A52-4C23-AA47-EBB2D5C414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ED4F701B-2A93-464F-A673-54EED5C4C4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9977C34F-F6C9-4749-B201-7B928802DF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3A913E6B-DBE9-4291-A34C-36069ECB8E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7D415C04-AB5C-4B76-9E49-EEBAEE64D0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7" name="Freeform 23">
              <a:extLst>
                <a:ext uri="{FF2B5EF4-FFF2-40B4-BE49-F238E27FC236}">
                  <a16:creationId xmlns:a16="http://schemas.microsoft.com/office/drawing/2014/main" id="{151FDC11-E872-4EAE-A597-822F9FE170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1B24766B-81CA-44C7-BF11-77A12BA4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1A2F9962-DEB8-461C-8B4C-C0ED0D8A7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C0672E08-EB09-4B8E-8522-24BBC2CFFD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3447AB64-F3EC-4A1F-BFD4-F0F9DB3DAD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E2366EBA-92FD-44AE-87A9-25E5135EB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792" y="-1"/>
            <a:ext cx="1217320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2B9CCAD9-1D1C-44DB-9BC4-912C4B2303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37" name="Freeform 5">
              <a:extLst>
                <a:ext uri="{FF2B5EF4-FFF2-40B4-BE49-F238E27FC236}">
                  <a16:creationId xmlns:a16="http://schemas.microsoft.com/office/drawing/2014/main" id="{28157D96-27A9-4D8B-B0B0-DE56CBA539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38" name="Freeform 6">
              <a:extLst>
                <a:ext uri="{FF2B5EF4-FFF2-40B4-BE49-F238E27FC236}">
                  <a16:creationId xmlns:a16="http://schemas.microsoft.com/office/drawing/2014/main" id="{4E3CD45D-8191-42E4-A784-B140BAC42D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39" name="Freeform 7">
              <a:extLst>
                <a:ext uri="{FF2B5EF4-FFF2-40B4-BE49-F238E27FC236}">
                  <a16:creationId xmlns:a16="http://schemas.microsoft.com/office/drawing/2014/main" id="{52490F6E-EA2C-4B87-AB46-A113AD5F4C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0" name="Freeform 8">
              <a:extLst>
                <a:ext uri="{FF2B5EF4-FFF2-40B4-BE49-F238E27FC236}">
                  <a16:creationId xmlns:a16="http://schemas.microsoft.com/office/drawing/2014/main" id="{9AB5722B-673A-44AA-8BB1-DDDCC4016B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1" name="Freeform 9">
              <a:extLst>
                <a:ext uri="{FF2B5EF4-FFF2-40B4-BE49-F238E27FC236}">
                  <a16:creationId xmlns:a16="http://schemas.microsoft.com/office/drawing/2014/main" id="{92EA1CA7-8593-45AF-B093-57394C194F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bg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2" name="Freeform 10">
              <a:extLst>
                <a:ext uri="{FF2B5EF4-FFF2-40B4-BE49-F238E27FC236}">
                  <a16:creationId xmlns:a16="http://schemas.microsoft.com/office/drawing/2014/main" id="{6244AECB-5C98-493E-99B2-01E27C435C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3" name="Freeform 11">
              <a:extLst>
                <a:ext uri="{FF2B5EF4-FFF2-40B4-BE49-F238E27FC236}">
                  <a16:creationId xmlns:a16="http://schemas.microsoft.com/office/drawing/2014/main" id="{F7F7FFBF-6D14-4896-93E3-FB0F193020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4" name="Freeform 12">
              <a:extLst>
                <a:ext uri="{FF2B5EF4-FFF2-40B4-BE49-F238E27FC236}">
                  <a16:creationId xmlns:a16="http://schemas.microsoft.com/office/drawing/2014/main" id="{BE088677-0DFA-42E7-8B64-ED276E5C70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5" name="Freeform 13">
              <a:extLst>
                <a:ext uri="{FF2B5EF4-FFF2-40B4-BE49-F238E27FC236}">
                  <a16:creationId xmlns:a16="http://schemas.microsoft.com/office/drawing/2014/main" id="{C13FA224-119E-41E9-858A-CA7B7FEE58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6" name="Freeform 14">
              <a:extLst>
                <a:ext uri="{FF2B5EF4-FFF2-40B4-BE49-F238E27FC236}">
                  <a16:creationId xmlns:a16="http://schemas.microsoft.com/office/drawing/2014/main" id="{C172ACE0-5D17-4F91-8E9A-A86FB5D4D8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7" name="Freeform 15">
              <a:extLst>
                <a:ext uri="{FF2B5EF4-FFF2-40B4-BE49-F238E27FC236}">
                  <a16:creationId xmlns:a16="http://schemas.microsoft.com/office/drawing/2014/main" id="{C2B7CF33-95B1-432D-B125-80D2340211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8" name="Freeform 16">
              <a:extLst>
                <a:ext uri="{FF2B5EF4-FFF2-40B4-BE49-F238E27FC236}">
                  <a16:creationId xmlns:a16="http://schemas.microsoft.com/office/drawing/2014/main" id="{1E3EEB73-0365-4E60-B10D-E58B062337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9" name="Freeform 17">
              <a:extLst>
                <a:ext uri="{FF2B5EF4-FFF2-40B4-BE49-F238E27FC236}">
                  <a16:creationId xmlns:a16="http://schemas.microsoft.com/office/drawing/2014/main" id="{4E6A4E07-3D39-4DC9-A677-E6B0393C5B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0" name="Freeform 18">
              <a:extLst>
                <a:ext uri="{FF2B5EF4-FFF2-40B4-BE49-F238E27FC236}">
                  <a16:creationId xmlns:a16="http://schemas.microsoft.com/office/drawing/2014/main" id="{5830D94D-8F55-45FA-B114-A127A03ED6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1" name="Freeform 19">
              <a:extLst>
                <a:ext uri="{FF2B5EF4-FFF2-40B4-BE49-F238E27FC236}">
                  <a16:creationId xmlns:a16="http://schemas.microsoft.com/office/drawing/2014/main" id="{DD73F6BF-3B13-4AFF-9F4B-E2C1030E0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2" name="Freeform 20">
              <a:extLst>
                <a:ext uri="{FF2B5EF4-FFF2-40B4-BE49-F238E27FC236}">
                  <a16:creationId xmlns:a16="http://schemas.microsoft.com/office/drawing/2014/main" id="{C74EBE4D-8A85-4E53-BD51-1A9E5DD7FB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3" name="Freeform 21">
              <a:extLst>
                <a:ext uri="{FF2B5EF4-FFF2-40B4-BE49-F238E27FC236}">
                  <a16:creationId xmlns:a16="http://schemas.microsoft.com/office/drawing/2014/main" id="{340D0EEA-DB4C-46C0-B1BD-2E16274563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4" name="Freeform 22">
              <a:extLst>
                <a:ext uri="{FF2B5EF4-FFF2-40B4-BE49-F238E27FC236}">
                  <a16:creationId xmlns:a16="http://schemas.microsoft.com/office/drawing/2014/main" id="{130A846E-43D7-4A97-A7D0-9B1C00F874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5" name="Freeform 23">
              <a:extLst>
                <a:ext uri="{FF2B5EF4-FFF2-40B4-BE49-F238E27FC236}">
                  <a16:creationId xmlns:a16="http://schemas.microsoft.com/office/drawing/2014/main" id="{DD20401B-453B-42EE-A76C-23B1286E14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7403FA-E67D-0FC2-BBD3-DA9E7E0135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629680" y="2703229"/>
            <a:ext cx="2944603" cy="2291753"/>
          </a:xfrm>
        </p:spPr>
        <p:txBody>
          <a:bodyPr vert="horz" lIns="91440" tIns="0" rIns="91440" bIns="45720" rtlCol="0" anchor="b">
            <a:normAutofit/>
          </a:bodyPr>
          <a:lstStyle/>
          <a:p>
            <a:pPr algn="l">
              <a:lnSpc>
                <a:spcPct val="100000"/>
              </a:lnSpc>
            </a:pPr>
            <a:r>
              <a:rPr lang="zh-CN" altLang="en-US" sz="4000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什么时候</a:t>
            </a:r>
            <a:r>
              <a:rPr lang="en-US" altLang="zh-CN" sz="4000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?</a:t>
            </a:r>
            <a:endParaRPr lang="en-US" sz="4000" dirty="0">
              <a:solidFill>
                <a:schemeClr val="bg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7C462C46-EFB7-4580-9921-DFC346FCC3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19869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C130B1E-42C9-60BC-F5BC-34730EB52B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2351" y="1080007"/>
            <a:ext cx="7175499" cy="4848892"/>
          </a:xfrm>
        </p:spPr>
        <p:txBody>
          <a:bodyPr vert="horz" lIns="228600" tIns="228600" rIns="228600" bIns="0" rtlCol="0" anchor="t">
            <a:normAutofit/>
          </a:bodyPr>
          <a:lstStyle/>
          <a:p>
            <a:pPr algn="l">
              <a:lnSpc>
                <a:spcPct val="200000"/>
              </a:lnSpc>
            </a:pPr>
            <a:r>
              <a:rPr lang="en-US" altLang="zh-CN" sz="4000" dirty="0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9</a:t>
            </a:r>
            <a:r>
              <a:rPr lang="zh-CN" altLang="en-US" sz="4000" dirty="0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你为什么藐视耶和华的话，行他看为恶的事呢？</a:t>
            </a:r>
            <a:endParaRPr lang="en-US" sz="4000" dirty="0">
              <a:solidFill>
                <a:schemeClr val="accent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73987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84DB7353-7D7A-431B-A5B6-A3845E6F2B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9E8D15D6-6183-4BE1-A315-C7EC9C1A53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82A253FA-4E60-4B4D-94B0-93ECFCF309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E1B39AD1-11BD-457B-822C-A873607F41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CC286005-78D5-4BE4-AA8B-75CDC07E78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3" name="Freeform 9">
              <a:extLst>
                <a:ext uri="{FF2B5EF4-FFF2-40B4-BE49-F238E27FC236}">
                  <a16:creationId xmlns:a16="http://schemas.microsoft.com/office/drawing/2014/main" id="{09E4A22D-7E83-4F24-97FE-931A93CACC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4" name="Freeform 10">
              <a:extLst>
                <a:ext uri="{FF2B5EF4-FFF2-40B4-BE49-F238E27FC236}">
                  <a16:creationId xmlns:a16="http://schemas.microsoft.com/office/drawing/2014/main" id="{4351E96B-8DD4-4D5E-A9F0-C47F5F3378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BFF78610-2475-4756-9EC8-5DA7D8902D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C7ACAE44-681D-4CBC-B2AB-E5131DF5A8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CA22E4A0-73AA-4722-9C16-F3AF9A33E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BB36E626-EBEB-41C0-B224-8DB049DB4D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D603DEC5-BED4-4DB6-A253-F61CC36742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86AE9DE6-CA9A-479B-A0FB-0E1BAC7A65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16CB8DC8-E75F-4574-A290-AAB7031BE8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1CA657E1-3A52-4C23-AA47-EBB2D5C414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ED4F701B-2A93-464F-A673-54EED5C4C4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9977C34F-F6C9-4749-B201-7B928802DF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3A913E6B-DBE9-4291-A34C-36069ECB8E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7D415C04-AB5C-4B76-9E49-EEBAEE64D0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7" name="Freeform 23">
              <a:extLst>
                <a:ext uri="{FF2B5EF4-FFF2-40B4-BE49-F238E27FC236}">
                  <a16:creationId xmlns:a16="http://schemas.microsoft.com/office/drawing/2014/main" id="{151FDC11-E872-4EAE-A597-822F9FE170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1B24766B-81CA-44C7-BF11-77A12BA4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1A2F9962-DEB8-461C-8B4C-C0ED0D8A7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C0672E08-EB09-4B8E-8522-24BBC2CFFD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3447AB64-F3EC-4A1F-BFD4-F0F9DB3DAD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6132F700-8CFB-4C6C-B542-E0126AFD2A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2">
            <a:extLst>
              <a:ext uri="{FF2B5EF4-FFF2-40B4-BE49-F238E27FC236}">
                <a16:creationId xmlns:a16="http://schemas.microsoft.com/office/drawing/2014/main" id="{590E0492-A063-4322-A6F6-50EBE38B58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336127">
            <a:off x="296272" y="1026251"/>
            <a:ext cx="7298578" cy="5088488"/>
          </a:xfrm>
          <a:custGeom>
            <a:avLst/>
            <a:gdLst>
              <a:gd name="connsiteX0" fmla="*/ 0 w 6428838"/>
              <a:gd name="connsiteY0" fmla="*/ 2579031 h 5158062"/>
              <a:gd name="connsiteX1" fmla="*/ 3214419 w 6428838"/>
              <a:gd name="connsiteY1" fmla="*/ 0 h 5158062"/>
              <a:gd name="connsiteX2" fmla="*/ 6428838 w 6428838"/>
              <a:gd name="connsiteY2" fmla="*/ 2579031 h 5158062"/>
              <a:gd name="connsiteX3" fmla="*/ 3214419 w 6428838"/>
              <a:gd name="connsiteY3" fmla="*/ 5158062 h 5158062"/>
              <a:gd name="connsiteX4" fmla="*/ 0 w 6428838"/>
              <a:gd name="connsiteY4" fmla="*/ 2579031 h 5158062"/>
              <a:gd name="connsiteX0" fmla="*/ 3321 w 6432159"/>
              <a:gd name="connsiteY0" fmla="*/ 2647125 h 5226156"/>
              <a:gd name="connsiteX1" fmla="*/ 2789723 w 6432159"/>
              <a:gd name="connsiteY1" fmla="*/ 0 h 5226156"/>
              <a:gd name="connsiteX2" fmla="*/ 6432159 w 6432159"/>
              <a:gd name="connsiteY2" fmla="*/ 2647125 h 5226156"/>
              <a:gd name="connsiteX3" fmla="*/ 3217740 w 6432159"/>
              <a:gd name="connsiteY3" fmla="*/ 5226156 h 5226156"/>
              <a:gd name="connsiteX4" fmla="*/ 3321 w 6432159"/>
              <a:gd name="connsiteY4" fmla="*/ 2647125 h 5226156"/>
              <a:gd name="connsiteX0" fmla="*/ 1953 w 6566979"/>
              <a:gd name="connsiteY0" fmla="*/ 2695803 h 5226224"/>
              <a:gd name="connsiteX1" fmla="*/ 2924543 w 6566979"/>
              <a:gd name="connsiteY1" fmla="*/ 39 h 5226224"/>
              <a:gd name="connsiteX2" fmla="*/ 6566979 w 6566979"/>
              <a:gd name="connsiteY2" fmla="*/ 2647164 h 5226224"/>
              <a:gd name="connsiteX3" fmla="*/ 3352560 w 6566979"/>
              <a:gd name="connsiteY3" fmla="*/ 5226195 h 5226224"/>
              <a:gd name="connsiteX4" fmla="*/ 1953 w 6566979"/>
              <a:gd name="connsiteY4" fmla="*/ 2695803 h 5226224"/>
              <a:gd name="connsiteX0" fmla="*/ 8982 w 6574008"/>
              <a:gd name="connsiteY0" fmla="*/ 2695803 h 5226313"/>
              <a:gd name="connsiteX1" fmla="*/ 2931572 w 6574008"/>
              <a:gd name="connsiteY1" fmla="*/ 39 h 5226313"/>
              <a:gd name="connsiteX2" fmla="*/ 6574008 w 6574008"/>
              <a:gd name="connsiteY2" fmla="*/ 2647164 h 5226313"/>
              <a:gd name="connsiteX3" fmla="*/ 3359589 w 6574008"/>
              <a:gd name="connsiteY3" fmla="*/ 5226195 h 5226313"/>
              <a:gd name="connsiteX4" fmla="*/ 8982 w 6574008"/>
              <a:gd name="connsiteY4" fmla="*/ 2695803 h 5226313"/>
              <a:gd name="connsiteX0" fmla="*/ 11929 w 6576955"/>
              <a:gd name="connsiteY0" fmla="*/ 2695953 h 5226463"/>
              <a:gd name="connsiteX1" fmla="*/ 2934519 w 6576955"/>
              <a:gd name="connsiteY1" fmla="*/ 189 h 5226463"/>
              <a:gd name="connsiteX2" fmla="*/ 6576955 w 6576955"/>
              <a:gd name="connsiteY2" fmla="*/ 2647314 h 5226463"/>
              <a:gd name="connsiteX3" fmla="*/ 3362536 w 6576955"/>
              <a:gd name="connsiteY3" fmla="*/ 5226345 h 5226463"/>
              <a:gd name="connsiteX4" fmla="*/ 11929 w 6576955"/>
              <a:gd name="connsiteY4" fmla="*/ 2695953 h 5226463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92159"/>
              <a:gd name="connsiteX1" fmla="*/ 2931852 w 6963394"/>
              <a:gd name="connsiteY1" fmla="*/ 10033 h 5292159"/>
              <a:gd name="connsiteX2" fmla="*/ 6963394 w 6963394"/>
              <a:gd name="connsiteY2" fmla="*/ 3318639 h 5292159"/>
              <a:gd name="connsiteX3" fmla="*/ 3359869 w 6963394"/>
              <a:gd name="connsiteY3" fmla="*/ 5236189 h 5292159"/>
              <a:gd name="connsiteX4" fmla="*/ 9262 w 6963394"/>
              <a:gd name="connsiteY4" fmla="*/ 2705797 h 5292159"/>
              <a:gd name="connsiteX0" fmla="*/ 9262 w 6963394"/>
              <a:gd name="connsiteY0" fmla="*/ 2705797 h 5259961"/>
              <a:gd name="connsiteX1" fmla="*/ 2931852 w 6963394"/>
              <a:gd name="connsiteY1" fmla="*/ 10033 h 5259961"/>
              <a:gd name="connsiteX2" fmla="*/ 6963394 w 6963394"/>
              <a:gd name="connsiteY2" fmla="*/ 3318639 h 5259961"/>
              <a:gd name="connsiteX3" fmla="*/ 3359869 w 6963394"/>
              <a:gd name="connsiteY3" fmla="*/ 5236189 h 5259961"/>
              <a:gd name="connsiteX4" fmla="*/ 9262 w 6963394"/>
              <a:gd name="connsiteY4" fmla="*/ 2705797 h 5259961"/>
              <a:gd name="connsiteX0" fmla="*/ 9557 w 7352795"/>
              <a:gd name="connsiteY0" fmla="*/ 2707501 h 5252013"/>
              <a:gd name="connsiteX1" fmla="*/ 2932147 w 7352795"/>
              <a:gd name="connsiteY1" fmla="*/ 11737 h 5252013"/>
              <a:gd name="connsiteX2" fmla="*/ 7352795 w 7352795"/>
              <a:gd name="connsiteY2" fmla="*/ 3378709 h 5252013"/>
              <a:gd name="connsiteX3" fmla="*/ 3360164 w 7352795"/>
              <a:gd name="connsiteY3" fmla="*/ 5237893 h 5252013"/>
              <a:gd name="connsiteX4" fmla="*/ 9557 w 7352795"/>
              <a:gd name="connsiteY4" fmla="*/ 2707501 h 5252013"/>
              <a:gd name="connsiteX0" fmla="*/ 8078 w 7789061"/>
              <a:gd name="connsiteY0" fmla="*/ 2744796 h 5249051"/>
              <a:gd name="connsiteX1" fmla="*/ 3368413 w 7789061"/>
              <a:gd name="connsiteY1" fmla="*/ 10121 h 5249051"/>
              <a:gd name="connsiteX2" fmla="*/ 7789061 w 7789061"/>
              <a:gd name="connsiteY2" fmla="*/ 3377093 h 5249051"/>
              <a:gd name="connsiteX3" fmla="*/ 3796430 w 7789061"/>
              <a:gd name="connsiteY3" fmla="*/ 5236277 h 5249051"/>
              <a:gd name="connsiteX4" fmla="*/ 8078 w 7789061"/>
              <a:gd name="connsiteY4" fmla="*/ 2744796 h 5249051"/>
              <a:gd name="connsiteX0" fmla="*/ 8078 w 7789061"/>
              <a:gd name="connsiteY0" fmla="*/ 2744796 h 5271741"/>
              <a:gd name="connsiteX1" fmla="*/ 3368413 w 7789061"/>
              <a:gd name="connsiteY1" fmla="*/ 10121 h 5271741"/>
              <a:gd name="connsiteX2" fmla="*/ 7789061 w 7789061"/>
              <a:gd name="connsiteY2" fmla="*/ 3377093 h 5271741"/>
              <a:gd name="connsiteX3" fmla="*/ 3796430 w 7789061"/>
              <a:gd name="connsiteY3" fmla="*/ 5236277 h 5271741"/>
              <a:gd name="connsiteX4" fmla="*/ 8078 w 7789061"/>
              <a:gd name="connsiteY4" fmla="*/ 2744796 h 5271741"/>
              <a:gd name="connsiteX0" fmla="*/ 1055 w 7782038"/>
              <a:gd name="connsiteY0" fmla="*/ 2738806 h 5438018"/>
              <a:gd name="connsiteX1" fmla="*/ 3361390 w 7782038"/>
              <a:gd name="connsiteY1" fmla="*/ 4131 h 5438018"/>
              <a:gd name="connsiteX2" fmla="*/ 7782038 w 7782038"/>
              <a:gd name="connsiteY2" fmla="*/ 3371103 h 5438018"/>
              <a:gd name="connsiteX3" fmla="*/ 3692130 w 7782038"/>
              <a:gd name="connsiteY3" fmla="*/ 5415113 h 5438018"/>
              <a:gd name="connsiteX4" fmla="*/ 1055 w 7782038"/>
              <a:gd name="connsiteY4" fmla="*/ 2738806 h 5438018"/>
              <a:gd name="connsiteX0" fmla="*/ 28883 w 7809866"/>
              <a:gd name="connsiteY0" fmla="*/ 2742147 h 5441359"/>
              <a:gd name="connsiteX1" fmla="*/ 3389218 w 7809866"/>
              <a:gd name="connsiteY1" fmla="*/ 7472 h 5441359"/>
              <a:gd name="connsiteX2" fmla="*/ 7809866 w 7809866"/>
              <a:gd name="connsiteY2" fmla="*/ 3374444 h 5441359"/>
              <a:gd name="connsiteX3" fmla="*/ 3719958 w 7809866"/>
              <a:gd name="connsiteY3" fmla="*/ 5418454 h 5441359"/>
              <a:gd name="connsiteX4" fmla="*/ 28883 w 7809866"/>
              <a:gd name="connsiteY4" fmla="*/ 2742147 h 5441359"/>
              <a:gd name="connsiteX0" fmla="*/ 36549 w 7817532"/>
              <a:gd name="connsiteY0" fmla="*/ 2751085 h 5450297"/>
              <a:gd name="connsiteX1" fmla="*/ 3396884 w 7817532"/>
              <a:gd name="connsiteY1" fmla="*/ 16410 h 5450297"/>
              <a:gd name="connsiteX2" fmla="*/ 7817532 w 7817532"/>
              <a:gd name="connsiteY2" fmla="*/ 3383382 h 5450297"/>
              <a:gd name="connsiteX3" fmla="*/ 3727624 w 7817532"/>
              <a:gd name="connsiteY3" fmla="*/ 5427392 h 5450297"/>
              <a:gd name="connsiteX4" fmla="*/ 36549 w 7817532"/>
              <a:gd name="connsiteY4" fmla="*/ 2751085 h 545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7532" h="5450297">
                <a:moveTo>
                  <a:pt x="36549" y="2751085"/>
                </a:moveTo>
                <a:cubicBezTo>
                  <a:pt x="-281221" y="925127"/>
                  <a:pt x="1526121" y="-147339"/>
                  <a:pt x="3396884" y="16410"/>
                </a:cubicBezTo>
                <a:cubicBezTo>
                  <a:pt x="5267647" y="180159"/>
                  <a:pt x="7817532" y="1453184"/>
                  <a:pt x="7817532" y="3383382"/>
                </a:cubicBezTo>
                <a:cubicBezTo>
                  <a:pt x="7700800" y="5342763"/>
                  <a:pt x="5024455" y="5532775"/>
                  <a:pt x="3727624" y="5427392"/>
                </a:cubicBezTo>
                <a:cubicBezTo>
                  <a:pt x="2430794" y="5322009"/>
                  <a:pt x="354319" y="4577043"/>
                  <a:pt x="36549" y="27510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8811F053-65BC-463F-A052-15EDF07DD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3554541" y="-619573"/>
            <a:ext cx="9016699" cy="8033868"/>
          </a:xfrm>
          <a:custGeom>
            <a:avLst/>
            <a:gdLst>
              <a:gd name="connsiteX0" fmla="*/ 6078066 w 9016699"/>
              <a:gd name="connsiteY0" fmla="*/ 782055 h 8033868"/>
              <a:gd name="connsiteX1" fmla="*/ 8705208 w 9016699"/>
              <a:gd name="connsiteY1" fmla="*/ 3409197 h 8033868"/>
              <a:gd name="connsiteX2" fmla="*/ 8793057 w 9016699"/>
              <a:gd name="connsiteY2" fmla="*/ 3617452 h 8033868"/>
              <a:gd name="connsiteX3" fmla="*/ 9016699 w 9016699"/>
              <a:gd name="connsiteY3" fmla="*/ 4793120 h 8033868"/>
              <a:gd name="connsiteX4" fmla="*/ 8960084 w 9016699"/>
              <a:gd name="connsiteY4" fmla="*/ 5272709 h 8033868"/>
              <a:gd name="connsiteX5" fmla="*/ 8920563 w 9016699"/>
              <a:gd name="connsiteY5" fmla="*/ 5444162 h 8033868"/>
              <a:gd name="connsiteX6" fmla="*/ 6620466 w 9016699"/>
              <a:gd name="connsiteY6" fmla="*/ 7744259 h 8033868"/>
              <a:gd name="connsiteX7" fmla="*/ 6480006 w 9016699"/>
              <a:gd name="connsiteY7" fmla="*/ 7795347 h 8033868"/>
              <a:gd name="connsiteX8" fmla="*/ 4389696 w 9016699"/>
              <a:gd name="connsiteY8" fmla="*/ 7987178 h 8033868"/>
              <a:gd name="connsiteX9" fmla="*/ 3086984 w 9016699"/>
              <a:gd name="connsiteY9" fmla="*/ 7466023 h 8033868"/>
              <a:gd name="connsiteX10" fmla="*/ 3024300 w 9016699"/>
              <a:gd name="connsiteY10" fmla="*/ 7426965 h 8033868"/>
              <a:gd name="connsiteX11" fmla="*/ 519567 w 9016699"/>
              <a:gd name="connsiteY11" fmla="*/ 4922232 h 8033868"/>
              <a:gd name="connsiteX12" fmla="*/ 419495 w 9016699"/>
              <a:gd name="connsiteY12" fmla="*/ 4733719 h 8033868"/>
              <a:gd name="connsiteX13" fmla="*/ 3514 w 9016699"/>
              <a:gd name="connsiteY13" fmla="*/ 3245168 h 8033868"/>
              <a:gd name="connsiteX14" fmla="*/ 4193329 w 9016699"/>
              <a:gd name="connsiteY14" fmla="*/ 36108 h 8033868"/>
              <a:gd name="connsiteX15" fmla="*/ 5977677 w 9016699"/>
              <a:gd name="connsiteY15" fmla="*/ 722908 h 8033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9016699" h="8033868">
                <a:moveTo>
                  <a:pt x="6078066" y="782055"/>
                </a:moveTo>
                <a:lnTo>
                  <a:pt x="8705208" y="3409197"/>
                </a:lnTo>
                <a:lnTo>
                  <a:pt x="8793057" y="3617452"/>
                </a:lnTo>
                <a:cubicBezTo>
                  <a:pt x="8935615" y="3988374"/>
                  <a:pt x="9016699" y="4381324"/>
                  <a:pt x="9016699" y="4793120"/>
                </a:cubicBezTo>
                <a:cubicBezTo>
                  <a:pt x="9008675" y="4960329"/>
                  <a:pt x="8989449" y="5120121"/>
                  <a:pt x="8960084" y="5272709"/>
                </a:cubicBezTo>
                <a:lnTo>
                  <a:pt x="8920563" y="5444162"/>
                </a:lnTo>
                <a:lnTo>
                  <a:pt x="6620466" y="7744259"/>
                </a:lnTo>
                <a:lnTo>
                  <a:pt x="6480006" y="7795347"/>
                </a:lnTo>
                <a:cubicBezTo>
                  <a:pt x="5726471" y="8035167"/>
                  <a:pt x="4953020" y="8083925"/>
                  <a:pt x="4389696" y="7987178"/>
                </a:cubicBezTo>
                <a:cubicBezTo>
                  <a:pt x="4014146" y="7922680"/>
                  <a:pt x="3559510" y="7740111"/>
                  <a:pt x="3086984" y="7466023"/>
                </a:cubicBezTo>
                <a:lnTo>
                  <a:pt x="3024300" y="7426965"/>
                </a:lnTo>
                <a:lnTo>
                  <a:pt x="519567" y="4922232"/>
                </a:lnTo>
                <a:lnTo>
                  <a:pt x="419495" y="4733719"/>
                </a:lnTo>
                <a:cubicBezTo>
                  <a:pt x="181303" y="4258474"/>
                  <a:pt x="28977" y="3756361"/>
                  <a:pt x="3514" y="3245168"/>
                </a:cubicBezTo>
                <a:cubicBezTo>
                  <a:pt x="-112889" y="908287"/>
                  <a:pt x="2691131" y="-221884"/>
                  <a:pt x="4193329" y="36108"/>
                </a:cubicBezTo>
                <a:cubicBezTo>
                  <a:pt x="4662766" y="116730"/>
                  <a:pt x="5309837" y="354143"/>
                  <a:pt x="5977677" y="722908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1F5757E-E7FC-DAEF-A87E-844696993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6184" y="1771135"/>
            <a:ext cx="6450227" cy="3714834"/>
          </a:xfrm>
        </p:spPr>
        <p:txBody>
          <a:bodyPr vert="horz" lIns="228600" tIns="228600" rIns="228600" bIns="0" rtlCol="0" anchor="ctr">
            <a:normAutofit fontScale="90000"/>
          </a:bodyPr>
          <a:lstStyle/>
          <a:p>
            <a:pPr>
              <a:lnSpc>
                <a:spcPct val="200000"/>
              </a:lnSpc>
            </a:pPr>
            <a:r>
              <a:rPr lang="zh-CN" altLang="en-US" sz="4000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你用刀击杀了赫人</a:t>
            </a:r>
            <a:r>
              <a:rPr lang="zh-CN" altLang="en-US" sz="4000" dirty="0">
                <a:solidFill>
                  <a:schemeClr val="bg1"/>
                </a:solidFill>
                <a:highlight>
                  <a:srgbClr val="FF00FF"/>
                </a:highlight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乌利亚</a:t>
            </a:r>
            <a:r>
              <a:rPr lang="zh-CN" altLang="en-US" sz="4000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，娶了他的妻子作你的妻子，你借着亚扪人的刀杀了</a:t>
            </a:r>
            <a:r>
              <a:rPr lang="zh-CN" altLang="en-US" sz="4000" dirty="0">
                <a:solidFill>
                  <a:schemeClr val="bg1"/>
                </a:solidFill>
                <a:highlight>
                  <a:srgbClr val="FF00FF"/>
                </a:highlight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乌利亚</a:t>
            </a:r>
            <a:r>
              <a:rPr lang="zh-CN" altLang="en-US" sz="4000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。</a:t>
            </a:r>
            <a:endParaRPr lang="en-US" sz="4000" dirty="0">
              <a:solidFill>
                <a:schemeClr val="bg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BA873A-4A00-5824-6CCE-5E0B6E5647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71964" y="2457450"/>
            <a:ext cx="2131409" cy="2342204"/>
          </a:xfrm>
        </p:spPr>
        <p:txBody>
          <a:bodyPr vert="horz" lIns="91440" tIns="0" rIns="91440" bIns="45720" rtlCol="0" anchor="ctr">
            <a:normAutofit lnSpcReduction="10000"/>
          </a:bodyPr>
          <a:lstStyle/>
          <a:p>
            <a:pPr algn="l">
              <a:lnSpc>
                <a:spcPct val="100000"/>
              </a:lnSpc>
            </a:pPr>
            <a:r>
              <a:rPr lang="zh-CN" altLang="en-US" sz="54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上帝没有忘记</a:t>
            </a:r>
            <a:endParaRPr lang="en-US" sz="540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040051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84DB7353-7D7A-431B-A5B6-A3845E6F2B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9E8D15D6-6183-4BE1-A315-C7EC9C1A53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82A253FA-4E60-4B4D-94B0-93ECFCF309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E1B39AD1-11BD-457B-822C-A873607F41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CC286005-78D5-4BE4-AA8B-75CDC07E78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3" name="Freeform 9">
              <a:extLst>
                <a:ext uri="{FF2B5EF4-FFF2-40B4-BE49-F238E27FC236}">
                  <a16:creationId xmlns:a16="http://schemas.microsoft.com/office/drawing/2014/main" id="{09E4A22D-7E83-4F24-97FE-931A93CACC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4" name="Freeform 10">
              <a:extLst>
                <a:ext uri="{FF2B5EF4-FFF2-40B4-BE49-F238E27FC236}">
                  <a16:creationId xmlns:a16="http://schemas.microsoft.com/office/drawing/2014/main" id="{4351E96B-8DD4-4D5E-A9F0-C47F5F3378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BFF78610-2475-4756-9EC8-5DA7D8902D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C7ACAE44-681D-4CBC-B2AB-E5131DF5A8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CA22E4A0-73AA-4722-9C16-F3AF9A33E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BB36E626-EBEB-41C0-B224-8DB049DB4D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D603DEC5-BED4-4DB6-A253-F61CC36742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86AE9DE6-CA9A-479B-A0FB-0E1BAC7A65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16CB8DC8-E75F-4574-A290-AAB7031BE8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1CA657E1-3A52-4C23-AA47-EBB2D5C414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ED4F701B-2A93-464F-A673-54EED5C4C4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9977C34F-F6C9-4749-B201-7B928802DF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3A913E6B-DBE9-4291-A34C-36069ECB8E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7D415C04-AB5C-4B76-9E49-EEBAEE64D0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7" name="Freeform 23">
              <a:extLst>
                <a:ext uri="{FF2B5EF4-FFF2-40B4-BE49-F238E27FC236}">
                  <a16:creationId xmlns:a16="http://schemas.microsoft.com/office/drawing/2014/main" id="{151FDC11-E872-4EAE-A597-822F9FE170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1B24766B-81CA-44C7-BF11-77A12BA4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1A2F9962-DEB8-461C-8B4C-C0ED0D8A7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C0672E08-EB09-4B8E-8522-24BBC2CFFD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3447AB64-F3EC-4A1F-BFD4-F0F9DB3DAD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10CE3618-1D7A-4256-B2AF-9DB692996C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D91A9185-A7D5-460B-98BC-0BF2EBD3EE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37" name="Freeform 5">
              <a:extLst>
                <a:ext uri="{FF2B5EF4-FFF2-40B4-BE49-F238E27FC236}">
                  <a16:creationId xmlns:a16="http://schemas.microsoft.com/office/drawing/2014/main" id="{8AFC1764-6516-4F77-BF30-B8ADB3C9F4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38" name="Freeform 6">
              <a:extLst>
                <a:ext uri="{FF2B5EF4-FFF2-40B4-BE49-F238E27FC236}">
                  <a16:creationId xmlns:a16="http://schemas.microsoft.com/office/drawing/2014/main" id="{FCAFF9F9-F806-47EC-BCAC-9921E719FF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9" name="Freeform 7">
              <a:extLst>
                <a:ext uri="{FF2B5EF4-FFF2-40B4-BE49-F238E27FC236}">
                  <a16:creationId xmlns:a16="http://schemas.microsoft.com/office/drawing/2014/main" id="{09D92491-36BD-4861-BA54-DD88E60898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0" name="Freeform 8">
              <a:extLst>
                <a:ext uri="{FF2B5EF4-FFF2-40B4-BE49-F238E27FC236}">
                  <a16:creationId xmlns:a16="http://schemas.microsoft.com/office/drawing/2014/main" id="{23740E15-AB86-4E5C-A137-07E0DDC035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1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1" name="Freeform 9">
              <a:extLst>
                <a:ext uri="{FF2B5EF4-FFF2-40B4-BE49-F238E27FC236}">
                  <a16:creationId xmlns:a16="http://schemas.microsoft.com/office/drawing/2014/main" id="{BE097852-1F54-4EF0-A1BE-561272FCD6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2" name="Freeform 10">
              <a:extLst>
                <a:ext uri="{FF2B5EF4-FFF2-40B4-BE49-F238E27FC236}">
                  <a16:creationId xmlns:a16="http://schemas.microsoft.com/office/drawing/2014/main" id="{5C2DF1F9-21CC-430E-84C8-356C73C6FD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3" name="Freeform 11">
              <a:extLst>
                <a:ext uri="{FF2B5EF4-FFF2-40B4-BE49-F238E27FC236}">
                  <a16:creationId xmlns:a16="http://schemas.microsoft.com/office/drawing/2014/main" id="{7F11B45B-3EDE-4B6A-903B-0AE6E9DDF4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7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4" name="Freeform 12">
              <a:extLst>
                <a:ext uri="{FF2B5EF4-FFF2-40B4-BE49-F238E27FC236}">
                  <a16:creationId xmlns:a16="http://schemas.microsoft.com/office/drawing/2014/main" id="{F77FDDC5-477E-420D-B98F-42ABA24772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5" name="Freeform 13">
              <a:extLst>
                <a:ext uri="{FF2B5EF4-FFF2-40B4-BE49-F238E27FC236}">
                  <a16:creationId xmlns:a16="http://schemas.microsoft.com/office/drawing/2014/main" id="{A92C0474-B573-45C5-84C5-194CE1715F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6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6" name="Freeform 14">
              <a:extLst>
                <a:ext uri="{FF2B5EF4-FFF2-40B4-BE49-F238E27FC236}">
                  <a16:creationId xmlns:a16="http://schemas.microsoft.com/office/drawing/2014/main" id="{2FBC62F8-64D0-4025-99AE-A04E291D90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6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7" name="Freeform 15">
              <a:extLst>
                <a:ext uri="{FF2B5EF4-FFF2-40B4-BE49-F238E27FC236}">
                  <a16:creationId xmlns:a16="http://schemas.microsoft.com/office/drawing/2014/main" id="{7632F945-80B5-4575-A538-29495BF8F2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accent1">
                  <a:alpha val="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8" name="Freeform 16">
              <a:extLst>
                <a:ext uri="{FF2B5EF4-FFF2-40B4-BE49-F238E27FC236}">
                  <a16:creationId xmlns:a16="http://schemas.microsoft.com/office/drawing/2014/main" id="{5562CC17-43D4-4E57-AE08-83952EE59D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accent1">
                  <a:alpha val="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9" name="Freeform 17">
              <a:extLst>
                <a:ext uri="{FF2B5EF4-FFF2-40B4-BE49-F238E27FC236}">
                  <a16:creationId xmlns:a16="http://schemas.microsoft.com/office/drawing/2014/main" id="{E1D78CFE-04CA-4101-AFCF-196940B2D1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4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0" name="Freeform 18">
              <a:extLst>
                <a:ext uri="{FF2B5EF4-FFF2-40B4-BE49-F238E27FC236}">
                  <a16:creationId xmlns:a16="http://schemas.microsoft.com/office/drawing/2014/main" id="{41F2A149-A64E-4690-B049-18C156A8E2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1" name="Freeform 19">
              <a:extLst>
                <a:ext uri="{FF2B5EF4-FFF2-40B4-BE49-F238E27FC236}">
                  <a16:creationId xmlns:a16="http://schemas.microsoft.com/office/drawing/2014/main" id="{D9313C72-D62D-4416-A6AE-7EB7D6B54A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2" name="Freeform 20">
              <a:extLst>
                <a:ext uri="{FF2B5EF4-FFF2-40B4-BE49-F238E27FC236}">
                  <a16:creationId xmlns:a16="http://schemas.microsoft.com/office/drawing/2014/main" id="{77B03BEA-76E5-4ECB-B9BB-D89D27509E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4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3" name="Freeform 21">
              <a:extLst>
                <a:ext uri="{FF2B5EF4-FFF2-40B4-BE49-F238E27FC236}">
                  <a16:creationId xmlns:a16="http://schemas.microsoft.com/office/drawing/2014/main" id="{6AF6BECE-416D-4C3A-AD6F-68B08F3CA7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4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4" name="Freeform 22">
              <a:extLst>
                <a:ext uri="{FF2B5EF4-FFF2-40B4-BE49-F238E27FC236}">
                  <a16:creationId xmlns:a16="http://schemas.microsoft.com/office/drawing/2014/main" id="{B9197E2A-A098-480D-A2A6-3F3B889EDA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4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5" name="Freeform 23">
              <a:extLst>
                <a:ext uri="{FF2B5EF4-FFF2-40B4-BE49-F238E27FC236}">
                  <a16:creationId xmlns:a16="http://schemas.microsoft.com/office/drawing/2014/main" id="{5A493EDB-6C9E-483F-86A6-0F473E5908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6D17578-D1A9-DD13-9FDC-8623153958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3470" y="532771"/>
            <a:ext cx="8621093" cy="2173864"/>
          </a:xfrm>
        </p:spPr>
        <p:txBody>
          <a:bodyPr vert="horz" lIns="228600" tIns="228600" rIns="228600" bIns="0" rtlCol="0" anchor="b">
            <a:normAutofit/>
          </a:bodyPr>
          <a:lstStyle/>
          <a:p>
            <a:pPr algn="l">
              <a:lnSpc>
                <a:spcPct val="80000"/>
              </a:lnSpc>
            </a:pPr>
            <a:r>
              <a:rPr lang="zh-CN" altLang="en-US" sz="4000" dirty="0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人类有个仇敌名叫撒旦</a:t>
            </a:r>
            <a:br>
              <a:rPr lang="zh-CN" altLang="en-US" sz="4000" dirty="0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</a:br>
            <a:r>
              <a:rPr lang="zh-CN" altLang="en-US" sz="4000" dirty="0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牠的工具之一</a:t>
            </a:r>
            <a:r>
              <a:rPr lang="en-US" altLang="zh-CN" sz="4000" dirty="0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: </a:t>
            </a:r>
            <a:r>
              <a:rPr lang="zh-CN" altLang="en-US" sz="4000" dirty="0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试探</a:t>
            </a:r>
            <a:br>
              <a:rPr lang="zh-CN" altLang="en-US" sz="4000" dirty="0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</a:br>
            <a:endParaRPr lang="en-US" sz="4000" dirty="0">
              <a:solidFill>
                <a:schemeClr val="accent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7" name="Isosceles Triangle 56">
            <a:extLst>
              <a:ext uri="{FF2B5EF4-FFF2-40B4-BE49-F238E27FC236}">
                <a16:creationId xmlns:a16="http://schemas.microsoft.com/office/drawing/2014/main" id="{3F39476B-1A6D-47CB-AC7A-FB87EF0033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1490253" y="3276595"/>
            <a:ext cx="300774" cy="25928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graphicFrame>
        <p:nvGraphicFramePr>
          <p:cNvPr id="59" name="Text Placeholder 2">
            <a:extLst>
              <a:ext uri="{FF2B5EF4-FFF2-40B4-BE49-F238E27FC236}">
                <a16:creationId xmlns:a16="http://schemas.microsoft.com/office/drawing/2014/main" id="{FACFAA15-6FC8-9484-FEA4-284D5234FDA1}"/>
              </a:ext>
            </a:extLst>
          </p:cNvPr>
          <p:cNvGraphicFramePr/>
          <p:nvPr/>
        </p:nvGraphicFramePr>
        <p:xfrm>
          <a:off x="2037374" y="2740150"/>
          <a:ext cx="8300202" cy="30484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087687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84DB7353-7D7A-431B-A5B6-A3845E6F2B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9E8D15D6-6183-4BE1-A315-C7EC9C1A53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82A253FA-4E60-4B4D-94B0-93ECFCF309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E1B39AD1-11BD-457B-822C-A873607F41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CC286005-78D5-4BE4-AA8B-75CDC07E78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3" name="Freeform 9">
              <a:extLst>
                <a:ext uri="{FF2B5EF4-FFF2-40B4-BE49-F238E27FC236}">
                  <a16:creationId xmlns:a16="http://schemas.microsoft.com/office/drawing/2014/main" id="{09E4A22D-7E83-4F24-97FE-931A93CACC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4" name="Freeform 10">
              <a:extLst>
                <a:ext uri="{FF2B5EF4-FFF2-40B4-BE49-F238E27FC236}">
                  <a16:creationId xmlns:a16="http://schemas.microsoft.com/office/drawing/2014/main" id="{4351E96B-8DD4-4D5E-A9F0-C47F5F3378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BFF78610-2475-4756-9EC8-5DA7D8902D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C7ACAE44-681D-4CBC-B2AB-E5131DF5A8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CA22E4A0-73AA-4722-9C16-F3AF9A33E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BB36E626-EBEB-41C0-B224-8DB049DB4D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D603DEC5-BED4-4DB6-A253-F61CC36742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86AE9DE6-CA9A-479B-A0FB-0E1BAC7A65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16CB8DC8-E75F-4574-A290-AAB7031BE8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1CA657E1-3A52-4C23-AA47-EBB2D5C414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ED4F701B-2A93-464F-A673-54EED5C4C4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9977C34F-F6C9-4749-B201-7B928802DF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3A913E6B-DBE9-4291-A34C-36069ECB8E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7D415C04-AB5C-4B76-9E49-EEBAEE64D0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7" name="Freeform 23">
              <a:extLst>
                <a:ext uri="{FF2B5EF4-FFF2-40B4-BE49-F238E27FC236}">
                  <a16:creationId xmlns:a16="http://schemas.microsoft.com/office/drawing/2014/main" id="{151FDC11-E872-4EAE-A597-822F9FE170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1B24766B-81CA-44C7-BF11-77A12BA4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1A2F9962-DEB8-461C-8B4C-C0ED0D8A7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C0672E08-EB09-4B8E-8522-24BBC2CFFD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3447AB64-F3EC-4A1F-BFD4-F0F9DB3DAD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6132F700-8CFB-4C6C-B542-E0126AFD2A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2">
            <a:extLst>
              <a:ext uri="{FF2B5EF4-FFF2-40B4-BE49-F238E27FC236}">
                <a16:creationId xmlns:a16="http://schemas.microsoft.com/office/drawing/2014/main" id="{590E0492-A063-4322-A6F6-50EBE38B58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336127">
            <a:off x="296272" y="1026251"/>
            <a:ext cx="7298578" cy="5088488"/>
          </a:xfrm>
          <a:custGeom>
            <a:avLst/>
            <a:gdLst>
              <a:gd name="connsiteX0" fmla="*/ 0 w 6428838"/>
              <a:gd name="connsiteY0" fmla="*/ 2579031 h 5158062"/>
              <a:gd name="connsiteX1" fmla="*/ 3214419 w 6428838"/>
              <a:gd name="connsiteY1" fmla="*/ 0 h 5158062"/>
              <a:gd name="connsiteX2" fmla="*/ 6428838 w 6428838"/>
              <a:gd name="connsiteY2" fmla="*/ 2579031 h 5158062"/>
              <a:gd name="connsiteX3" fmla="*/ 3214419 w 6428838"/>
              <a:gd name="connsiteY3" fmla="*/ 5158062 h 5158062"/>
              <a:gd name="connsiteX4" fmla="*/ 0 w 6428838"/>
              <a:gd name="connsiteY4" fmla="*/ 2579031 h 5158062"/>
              <a:gd name="connsiteX0" fmla="*/ 3321 w 6432159"/>
              <a:gd name="connsiteY0" fmla="*/ 2647125 h 5226156"/>
              <a:gd name="connsiteX1" fmla="*/ 2789723 w 6432159"/>
              <a:gd name="connsiteY1" fmla="*/ 0 h 5226156"/>
              <a:gd name="connsiteX2" fmla="*/ 6432159 w 6432159"/>
              <a:gd name="connsiteY2" fmla="*/ 2647125 h 5226156"/>
              <a:gd name="connsiteX3" fmla="*/ 3217740 w 6432159"/>
              <a:gd name="connsiteY3" fmla="*/ 5226156 h 5226156"/>
              <a:gd name="connsiteX4" fmla="*/ 3321 w 6432159"/>
              <a:gd name="connsiteY4" fmla="*/ 2647125 h 5226156"/>
              <a:gd name="connsiteX0" fmla="*/ 1953 w 6566979"/>
              <a:gd name="connsiteY0" fmla="*/ 2695803 h 5226224"/>
              <a:gd name="connsiteX1" fmla="*/ 2924543 w 6566979"/>
              <a:gd name="connsiteY1" fmla="*/ 39 h 5226224"/>
              <a:gd name="connsiteX2" fmla="*/ 6566979 w 6566979"/>
              <a:gd name="connsiteY2" fmla="*/ 2647164 h 5226224"/>
              <a:gd name="connsiteX3" fmla="*/ 3352560 w 6566979"/>
              <a:gd name="connsiteY3" fmla="*/ 5226195 h 5226224"/>
              <a:gd name="connsiteX4" fmla="*/ 1953 w 6566979"/>
              <a:gd name="connsiteY4" fmla="*/ 2695803 h 5226224"/>
              <a:gd name="connsiteX0" fmla="*/ 8982 w 6574008"/>
              <a:gd name="connsiteY0" fmla="*/ 2695803 h 5226313"/>
              <a:gd name="connsiteX1" fmla="*/ 2931572 w 6574008"/>
              <a:gd name="connsiteY1" fmla="*/ 39 h 5226313"/>
              <a:gd name="connsiteX2" fmla="*/ 6574008 w 6574008"/>
              <a:gd name="connsiteY2" fmla="*/ 2647164 h 5226313"/>
              <a:gd name="connsiteX3" fmla="*/ 3359589 w 6574008"/>
              <a:gd name="connsiteY3" fmla="*/ 5226195 h 5226313"/>
              <a:gd name="connsiteX4" fmla="*/ 8982 w 6574008"/>
              <a:gd name="connsiteY4" fmla="*/ 2695803 h 5226313"/>
              <a:gd name="connsiteX0" fmla="*/ 11929 w 6576955"/>
              <a:gd name="connsiteY0" fmla="*/ 2695953 h 5226463"/>
              <a:gd name="connsiteX1" fmla="*/ 2934519 w 6576955"/>
              <a:gd name="connsiteY1" fmla="*/ 189 h 5226463"/>
              <a:gd name="connsiteX2" fmla="*/ 6576955 w 6576955"/>
              <a:gd name="connsiteY2" fmla="*/ 2647314 h 5226463"/>
              <a:gd name="connsiteX3" fmla="*/ 3362536 w 6576955"/>
              <a:gd name="connsiteY3" fmla="*/ 5226345 h 5226463"/>
              <a:gd name="connsiteX4" fmla="*/ 11929 w 6576955"/>
              <a:gd name="connsiteY4" fmla="*/ 2695953 h 5226463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92159"/>
              <a:gd name="connsiteX1" fmla="*/ 2931852 w 6963394"/>
              <a:gd name="connsiteY1" fmla="*/ 10033 h 5292159"/>
              <a:gd name="connsiteX2" fmla="*/ 6963394 w 6963394"/>
              <a:gd name="connsiteY2" fmla="*/ 3318639 h 5292159"/>
              <a:gd name="connsiteX3" fmla="*/ 3359869 w 6963394"/>
              <a:gd name="connsiteY3" fmla="*/ 5236189 h 5292159"/>
              <a:gd name="connsiteX4" fmla="*/ 9262 w 6963394"/>
              <a:gd name="connsiteY4" fmla="*/ 2705797 h 5292159"/>
              <a:gd name="connsiteX0" fmla="*/ 9262 w 6963394"/>
              <a:gd name="connsiteY0" fmla="*/ 2705797 h 5259961"/>
              <a:gd name="connsiteX1" fmla="*/ 2931852 w 6963394"/>
              <a:gd name="connsiteY1" fmla="*/ 10033 h 5259961"/>
              <a:gd name="connsiteX2" fmla="*/ 6963394 w 6963394"/>
              <a:gd name="connsiteY2" fmla="*/ 3318639 h 5259961"/>
              <a:gd name="connsiteX3" fmla="*/ 3359869 w 6963394"/>
              <a:gd name="connsiteY3" fmla="*/ 5236189 h 5259961"/>
              <a:gd name="connsiteX4" fmla="*/ 9262 w 6963394"/>
              <a:gd name="connsiteY4" fmla="*/ 2705797 h 5259961"/>
              <a:gd name="connsiteX0" fmla="*/ 9557 w 7352795"/>
              <a:gd name="connsiteY0" fmla="*/ 2707501 h 5252013"/>
              <a:gd name="connsiteX1" fmla="*/ 2932147 w 7352795"/>
              <a:gd name="connsiteY1" fmla="*/ 11737 h 5252013"/>
              <a:gd name="connsiteX2" fmla="*/ 7352795 w 7352795"/>
              <a:gd name="connsiteY2" fmla="*/ 3378709 h 5252013"/>
              <a:gd name="connsiteX3" fmla="*/ 3360164 w 7352795"/>
              <a:gd name="connsiteY3" fmla="*/ 5237893 h 5252013"/>
              <a:gd name="connsiteX4" fmla="*/ 9557 w 7352795"/>
              <a:gd name="connsiteY4" fmla="*/ 2707501 h 5252013"/>
              <a:gd name="connsiteX0" fmla="*/ 8078 w 7789061"/>
              <a:gd name="connsiteY0" fmla="*/ 2744796 h 5249051"/>
              <a:gd name="connsiteX1" fmla="*/ 3368413 w 7789061"/>
              <a:gd name="connsiteY1" fmla="*/ 10121 h 5249051"/>
              <a:gd name="connsiteX2" fmla="*/ 7789061 w 7789061"/>
              <a:gd name="connsiteY2" fmla="*/ 3377093 h 5249051"/>
              <a:gd name="connsiteX3" fmla="*/ 3796430 w 7789061"/>
              <a:gd name="connsiteY3" fmla="*/ 5236277 h 5249051"/>
              <a:gd name="connsiteX4" fmla="*/ 8078 w 7789061"/>
              <a:gd name="connsiteY4" fmla="*/ 2744796 h 5249051"/>
              <a:gd name="connsiteX0" fmla="*/ 8078 w 7789061"/>
              <a:gd name="connsiteY0" fmla="*/ 2744796 h 5271741"/>
              <a:gd name="connsiteX1" fmla="*/ 3368413 w 7789061"/>
              <a:gd name="connsiteY1" fmla="*/ 10121 h 5271741"/>
              <a:gd name="connsiteX2" fmla="*/ 7789061 w 7789061"/>
              <a:gd name="connsiteY2" fmla="*/ 3377093 h 5271741"/>
              <a:gd name="connsiteX3" fmla="*/ 3796430 w 7789061"/>
              <a:gd name="connsiteY3" fmla="*/ 5236277 h 5271741"/>
              <a:gd name="connsiteX4" fmla="*/ 8078 w 7789061"/>
              <a:gd name="connsiteY4" fmla="*/ 2744796 h 5271741"/>
              <a:gd name="connsiteX0" fmla="*/ 1055 w 7782038"/>
              <a:gd name="connsiteY0" fmla="*/ 2738806 h 5438018"/>
              <a:gd name="connsiteX1" fmla="*/ 3361390 w 7782038"/>
              <a:gd name="connsiteY1" fmla="*/ 4131 h 5438018"/>
              <a:gd name="connsiteX2" fmla="*/ 7782038 w 7782038"/>
              <a:gd name="connsiteY2" fmla="*/ 3371103 h 5438018"/>
              <a:gd name="connsiteX3" fmla="*/ 3692130 w 7782038"/>
              <a:gd name="connsiteY3" fmla="*/ 5415113 h 5438018"/>
              <a:gd name="connsiteX4" fmla="*/ 1055 w 7782038"/>
              <a:gd name="connsiteY4" fmla="*/ 2738806 h 5438018"/>
              <a:gd name="connsiteX0" fmla="*/ 28883 w 7809866"/>
              <a:gd name="connsiteY0" fmla="*/ 2742147 h 5441359"/>
              <a:gd name="connsiteX1" fmla="*/ 3389218 w 7809866"/>
              <a:gd name="connsiteY1" fmla="*/ 7472 h 5441359"/>
              <a:gd name="connsiteX2" fmla="*/ 7809866 w 7809866"/>
              <a:gd name="connsiteY2" fmla="*/ 3374444 h 5441359"/>
              <a:gd name="connsiteX3" fmla="*/ 3719958 w 7809866"/>
              <a:gd name="connsiteY3" fmla="*/ 5418454 h 5441359"/>
              <a:gd name="connsiteX4" fmla="*/ 28883 w 7809866"/>
              <a:gd name="connsiteY4" fmla="*/ 2742147 h 5441359"/>
              <a:gd name="connsiteX0" fmla="*/ 36549 w 7817532"/>
              <a:gd name="connsiteY0" fmla="*/ 2751085 h 5450297"/>
              <a:gd name="connsiteX1" fmla="*/ 3396884 w 7817532"/>
              <a:gd name="connsiteY1" fmla="*/ 16410 h 5450297"/>
              <a:gd name="connsiteX2" fmla="*/ 7817532 w 7817532"/>
              <a:gd name="connsiteY2" fmla="*/ 3383382 h 5450297"/>
              <a:gd name="connsiteX3" fmla="*/ 3727624 w 7817532"/>
              <a:gd name="connsiteY3" fmla="*/ 5427392 h 5450297"/>
              <a:gd name="connsiteX4" fmla="*/ 36549 w 7817532"/>
              <a:gd name="connsiteY4" fmla="*/ 2751085 h 545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7532" h="5450297">
                <a:moveTo>
                  <a:pt x="36549" y="2751085"/>
                </a:moveTo>
                <a:cubicBezTo>
                  <a:pt x="-281221" y="925127"/>
                  <a:pt x="1526121" y="-147339"/>
                  <a:pt x="3396884" y="16410"/>
                </a:cubicBezTo>
                <a:cubicBezTo>
                  <a:pt x="5267647" y="180159"/>
                  <a:pt x="7817532" y="1453184"/>
                  <a:pt x="7817532" y="3383382"/>
                </a:cubicBezTo>
                <a:cubicBezTo>
                  <a:pt x="7700800" y="5342763"/>
                  <a:pt x="5024455" y="5532775"/>
                  <a:pt x="3727624" y="5427392"/>
                </a:cubicBezTo>
                <a:cubicBezTo>
                  <a:pt x="2430794" y="5322009"/>
                  <a:pt x="354319" y="4577043"/>
                  <a:pt x="36549" y="27510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8811F053-65BC-463F-A052-15EDF07DD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3554541" y="-619573"/>
            <a:ext cx="9016699" cy="8033868"/>
          </a:xfrm>
          <a:custGeom>
            <a:avLst/>
            <a:gdLst>
              <a:gd name="connsiteX0" fmla="*/ 6078066 w 9016699"/>
              <a:gd name="connsiteY0" fmla="*/ 782055 h 8033868"/>
              <a:gd name="connsiteX1" fmla="*/ 8705208 w 9016699"/>
              <a:gd name="connsiteY1" fmla="*/ 3409197 h 8033868"/>
              <a:gd name="connsiteX2" fmla="*/ 8793057 w 9016699"/>
              <a:gd name="connsiteY2" fmla="*/ 3617452 h 8033868"/>
              <a:gd name="connsiteX3" fmla="*/ 9016699 w 9016699"/>
              <a:gd name="connsiteY3" fmla="*/ 4793120 h 8033868"/>
              <a:gd name="connsiteX4" fmla="*/ 8960084 w 9016699"/>
              <a:gd name="connsiteY4" fmla="*/ 5272709 h 8033868"/>
              <a:gd name="connsiteX5" fmla="*/ 8920563 w 9016699"/>
              <a:gd name="connsiteY5" fmla="*/ 5444162 h 8033868"/>
              <a:gd name="connsiteX6" fmla="*/ 6620466 w 9016699"/>
              <a:gd name="connsiteY6" fmla="*/ 7744259 h 8033868"/>
              <a:gd name="connsiteX7" fmla="*/ 6480006 w 9016699"/>
              <a:gd name="connsiteY7" fmla="*/ 7795347 h 8033868"/>
              <a:gd name="connsiteX8" fmla="*/ 4389696 w 9016699"/>
              <a:gd name="connsiteY8" fmla="*/ 7987178 h 8033868"/>
              <a:gd name="connsiteX9" fmla="*/ 3086984 w 9016699"/>
              <a:gd name="connsiteY9" fmla="*/ 7466023 h 8033868"/>
              <a:gd name="connsiteX10" fmla="*/ 3024300 w 9016699"/>
              <a:gd name="connsiteY10" fmla="*/ 7426965 h 8033868"/>
              <a:gd name="connsiteX11" fmla="*/ 519567 w 9016699"/>
              <a:gd name="connsiteY11" fmla="*/ 4922232 h 8033868"/>
              <a:gd name="connsiteX12" fmla="*/ 419495 w 9016699"/>
              <a:gd name="connsiteY12" fmla="*/ 4733719 h 8033868"/>
              <a:gd name="connsiteX13" fmla="*/ 3514 w 9016699"/>
              <a:gd name="connsiteY13" fmla="*/ 3245168 h 8033868"/>
              <a:gd name="connsiteX14" fmla="*/ 4193329 w 9016699"/>
              <a:gd name="connsiteY14" fmla="*/ 36108 h 8033868"/>
              <a:gd name="connsiteX15" fmla="*/ 5977677 w 9016699"/>
              <a:gd name="connsiteY15" fmla="*/ 722908 h 8033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9016699" h="8033868">
                <a:moveTo>
                  <a:pt x="6078066" y="782055"/>
                </a:moveTo>
                <a:lnTo>
                  <a:pt x="8705208" y="3409197"/>
                </a:lnTo>
                <a:lnTo>
                  <a:pt x="8793057" y="3617452"/>
                </a:lnTo>
                <a:cubicBezTo>
                  <a:pt x="8935615" y="3988374"/>
                  <a:pt x="9016699" y="4381324"/>
                  <a:pt x="9016699" y="4793120"/>
                </a:cubicBezTo>
                <a:cubicBezTo>
                  <a:pt x="9008675" y="4960329"/>
                  <a:pt x="8989449" y="5120121"/>
                  <a:pt x="8960084" y="5272709"/>
                </a:cubicBezTo>
                <a:lnTo>
                  <a:pt x="8920563" y="5444162"/>
                </a:lnTo>
                <a:lnTo>
                  <a:pt x="6620466" y="7744259"/>
                </a:lnTo>
                <a:lnTo>
                  <a:pt x="6480006" y="7795347"/>
                </a:lnTo>
                <a:cubicBezTo>
                  <a:pt x="5726471" y="8035167"/>
                  <a:pt x="4953020" y="8083925"/>
                  <a:pt x="4389696" y="7987178"/>
                </a:cubicBezTo>
                <a:cubicBezTo>
                  <a:pt x="4014146" y="7922680"/>
                  <a:pt x="3559510" y="7740111"/>
                  <a:pt x="3086984" y="7466023"/>
                </a:cubicBezTo>
                <a:lnTo>
                  <a:pt x="3024300" y="7426965"/>
                </a:lnTo>
                <a:lnTo>
                  <a:pt x="519567" y="4922232"/>
                </a:lnTo>
                <a:lnTo>
                  <a:pt x="419495" y="4733719"/>
                </a:lnTo>
                <a:cubicBezTo>
                  <a:pt x="181303" y="4258474"/>
                  <a:pt x="28977" y="3756361"/>
                  <a:pt x="3514" y="3245168"/>
                </a:cubicBezTo>
                <a:cubicBezTo>
                  <a:pt x="-112889" y="908287"/>
                  <a:pt x="2691131" y="-221884"/>
                  <a:pt x="4193329" y="36108"/>
                </a:cubicBezTo>
                <a:cubicBezTo>
                  <a:pt x="4662766" y="116730"/>
                  <a:pt x="5309837" y="354143"/>
                  <a:pt x="5977677" y="722908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AE641F5-BF49-EE34-E966-399B9AF668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00702" y="-271848"/>
            <a:ext cx="8385474" cy="7141058"/>
          </a:xfrm>
        </p:spPr>
        <p:txBody>
          <a:bodyPr vert="horz" lIns="228600" tIns="228600" rIns="228600" bIns="0" rtlCol="0" anchor="ctr">
            <a:normAutofit/>
          </a:bodyPr>
          <a:lstStyle/>
          <a:p>
            <a:pPr>
              <a:lnSpc>
                <a:spcPct val="150000"/>
              </a:lnSpc>
            </a:pPr>
            <a:r>
              <a:rPr lang="zh-CN" altLang="en-US" sz="4000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 </a:t>
            </a:r>
            <a:r>
              <a:rPr lang="en-US" altLang="zh-CN" sz="4000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16</a:t>
            </a:r>
            <a:r>
              <a:rPr lang="zh-CN" altLang="en-US" sz="4000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因为，凡世界上的事，就像肉体的情欲、眼目的情欲，并今生的骄傲，都不是从父来的，乃是从世界来的。</a:t>
            </a:r>
            <a:br>
              <a:rPr lang="en-AU" altLang="zh-CN" sz="4000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</a:br>
            <a:r>
              <a:rPr lang="zh-CN" altLang="en-US" sz="4000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约翰一书 </a:t>
            </a:r>
            <a:r>
              <a:rPr lang="en-US" altLang="zh-CN" sz="4000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</a:t>
            </a:r>
            <a:endParaRPr lang="en-US" sz="4000" dirty="0">
              <a:solidFill>
                <a:schemeClr val="bg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ABEA09-A46D-293F-4A5B-0CFD1CA8E3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71964" y="2457450"/>
            <a:ext cx="2131409" cy="2342204"/>
          </a:xfrm>
        </p:spPr>
        <p:txBody>
          <a:bodyPr vert="horz" lIns="91440" tIns="0" rIns="91440" bIns="45720" rtlCol="0" anchor="ctr">
            <a:normAutofit/>
          </a:bodyPr>
          <a:lstStyle/>
          <a:p>
            <a:pPr algn="l">
              <a:lnSpc>
                <a:spcPct val="100000"/>
              </a:lnSpc>
            </a:pPr>
            <a:r>
              <a:rPr lang="zh-CN" altLang="en-US" sz="48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人生面对试探</a:t>
            </a:r>
            <a:endParaRPr lang="en-US" sz="480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017572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" name="Group 63">
            <a:extLst>
              <a:ext uri="{FF2B5EF4-FFF2-40B4-BE49-F238E27FC236}">
                <a16:creationId xmlns:a16="http://schemas.microsoft.com/office/drawing/2014/main" id="{84DB7353-7D7A-431B-A5B6-A3845E6F2B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65" name="Freeform 5">
              <a:extLst>
                <a:ext uri="{FF2B5EF4-FFF2-40B4-BE49-F238E27FC236}">
                  <a16:creationId xmlns:a16="http://schemas.microsoft.com/office/drawing/2014/main" id="{9E8D15D6-6183-4BE1-A315-C7EC9C1A53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6" name="Freeform 6">
              <a:extLst>
                <a:ext uri="{FF2B5EF4-FFF2-40B4-BE49-F238E27FC236}">
                  <a16:creationId xmlns:a16="http://schemas.microsoft.com/office/drawing/2014/main" id="{82A253FA-4E60-4B4D-94B0-93ECFCF309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7" name="Freeform 7">
              <a:extLst>
                <a:ext uri="{FF2B5EF4-FFF2-40B4-BE49-F238E27FC236}">
                  <a16:creationId xmlns:a16="http://schemas.microsoft.com/office/drawing/2014/main" id="{E1B39AD1-11BD-457B-822C-A873607F41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8" name="Freeform 8">
              <a:extLst>
                <a:ext uri="{FF2B5EF4-FFF2-40B4-BE49-F238E27FC236}">
                  <a16:creationId xmlns:a16="http://schemas.microsoft.com/office/drawing/2014/main" id="{CC286005-78D5-4BE4-AA8B-75CDC07E78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9" name="Freeform 9">
              <a:extLst>
                <a:ext uri="{FF2B5EF4-FFF2-40B4-BE49-F238E27FC236}">
                  <a16:creationId xmlns:a16="http://schemas.microsoft.com/office/drawing/2014/main" id="{09E4A22D-7E83-4F24-97FE-931A93CACC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70" name="Freeform 10">
              <a:extLst>
                <a:ext uri="{FF2B5EF4-FFF2-40B4-BE49-F238E27FC236}">
                  <a16:creationId xmlns:a16="http://schemas.microsoft.com/office/drawing/2014/main" id="{4351E96B-8DD4-4D5E-A9F0-C47F5F3378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71" name="Freeform 11">
              <a:extLst>
                <a:ext uri="{FF2B5EF4-FFF2-40B4-BE49-F238E27FC236}">
                  <a16:creationId xmlns:a16="http://schemas.microsoft.com/office/drawing/2014/main" id="{BFF78610-2475-4756-9EC8-5DA7D8902D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72" name="Freeform 12">
              <a:extLst>
                <a:ext uri="{FF2B5EF4-FFF2-40B4-BE49-F238E27FC236}">
                  <a16:creationId xmlns:a16="http://schemas.microsoft.com/office/drawing/2014/main" id="{C7ACAE44-681D-4CBC-B2AB-E5131DF5A8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73" name="Freeform 13">
              <a:extLst>
                <a:ext uri="{FF2B5EF4-FFF2-40B4-BE49-F238E27FC236}">
                  <a16:creationId xmlns:a16="http://schemas.microsoft.com/office/drawing/2014/main" id="{CA22E4A0-73AA-4722-9C16-F3AF9A33E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74" name="Freeform 14">
              <a:extLst>
                <a:ext uri="{FF2B5EF4-FFF2-40B4-BE49-F238E27FC236}">
                  <a16:creationId xmlns:a16="http://schemas.microsoft.com/office/drawing/2014/main" id="{BB36E626-EBEB-41C0-B224-8DB049DB4D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75" name="Freeform 15">
              <a:extLst>
                <a:ext uri="{FF2B5EF4-FFF2-40B4-BE49-F238E27FC236}">
                  <a16:creationId xmlns:a16="http://schemas.microsoft.com/office/drawing/2014/main" id="{D603DEC5-BED4-4DB6-A253-F61CC36742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76" name="Freeform 16">
              <a:extLst>
                <a:ext uri="{FF2B5EF4-FFF2-40B4-BE49-F238E27FC236}">
                  <a16:creationId xmlns:a16="http://schemas.microsoft.com/office/drawing/2014/main" id="{86AE9DE6-CA9A-479B-A0FB-0E1BAC7A65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77" name="Freeform 17">
              <a:extLst>
                <a:ext uri="{FF2B5EF4-FFF2-40B4-BE49-F238E27FC236}">
                  <a16:creationId xmlns:a16="http://schemas.microsoft.com/office/drawing/2014/main" id="{16CB8DC8-E75F-4574-A290-AAB7031BE8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78" name="Freeform 18">
              <a:extLst>
                <a:ext uri="{FF2B5EF4-FFF2-40B4-BE49-F238E27FC236}">
                  <a16:creationId xmlns:a16="http://schemas.microsoft.com/office/drawing/2014/main" id="{1CA657E1-3A52-4C23-AA47-EBB2D5C414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79" name="Freeform 19">
              <a:extLst>
                <a:ext uri="{FF2B5EF4-FFF2-40B4-BE49-F238E27FC236}">
                  <a16:creationId xmlns:a16="http://schemas.microsoft.com/office/drawing/2014/main" id="{ED4F701B-2A93-464F-A673-54EED5C4C4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80" name="Freeform 20">
              <a:extLst>
                <a:ext uri="{FF2B5EF4-FFF2-40B4-BE49-F238E27FC236}">
                  <a16:creationId xmlns:a16="http://schemas.microsoft.com/office/drawing/2014/main" id="{9977C34F-F6C9-4749-B201-7B928802DF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81" name="Freeform 21">
              <a:extLst>
                <a:ext uri="{FF2B5EF4-FFF2-40B4-BE49-F238E27FC236}">
                  <a16:creationId xmlns:a16="http://schemas.microsoft.com/office/drawing/2014/main" id="{3A913E6B-DBE9-4291-A34C-36069ECB8E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82" name="Freeform 22">
              <a:extLst>
                <a:ext uri="{FF2B5EF4-FFF2-40B4-BE49-F238E27FC236}">
                  <a16:creationId xmlns:a16="http://schemas.microsoft.com/office/drawing/2014/main" id="{7D415C04-AB5C-4B76-9E49-EEBAEE64D0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83" name="Freeform 23">
              <a:extLst>
                <a:ext uri="{FF2B5EF4-FFF2-40B4-BE49-F238E27FC236}">
                  <a16:creationId xmlns:a16="http://schemas.microsoft.com/office/drawing/2014/main" id="{151FDC11-E872-4EAE-A597-822F9FE170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grpSp>
        <p:nvGrpSpPr>
          <p:cNvPr id="85" name="Group 84">
            <a:extLst>
              <a:ext uri="{FF2B5EF4-FFF2-40B4-BE49-F238E27FC236}">
                <a16:creationId xmlns:a16="http://schemas.microsoft.com/office/drawing/2014/main" id="{1B24766B-81CA-44C7-BF11-77A12BA4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1A2F9962-DEB8-461C-8B4C-C0ED0D8A7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87" name="Isosceles Triangle 86">
              <a:extLst>
                <a:ext uri="{FF2B5EF4-FFF2-40B4-BE49-F238E27FC236}">
                  <a16:creationId xmlns:a16="http://schemas.microsoft.com/office/drawing/2014/main" id="{C0672E08-EB09-4B8E-8522-24BBC2CFFD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3447AB64-F3EC-4A1F-BFD4-F0F9DB3DAD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 useBgFill="1">
        <p:nvSpPr>
          <p:cNvPr id="90" name="Rectangle 89">
            <a:extLst>
              <a:ext uri="{FF2B5EF4-FFF2-40B4-BE49-F238E27FC236}">
                <a16:creationId xmlns:a16="http://schemas.microsoft.com/office/drawing/2014/main" id="{10CE3618-1D7A-4256-B2AF-9DB692996C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2" name="Group 91">
            <a:extLst>
              <a:ext uri="{FF2B5EF4-FFF2-40B4-BE49-F238E27FC236}">
                <a16:creationId xmlns:a16="http://schemas.microsoft.com/office/drawing/2014/main" id="{D91A9185-A7D5-460B-98BC-0BF2EBD3EE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3" name="Freeform 5">
              <a:extLst>
                <a:ext uri="{FF2B5EF4-FFF2-40B4-BE49-F238E27FC236}">
                  <a16:creationId xmlns:a16="http://schemas.microsoft.com/office/drawing/2014/main" id="{8AFC1764-6516-4F77-BF30-B8ADB3C9F4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94" name="Freeform 6">
              <a:extLst>
                <a:ext uri="{FF2B5EF4-FFF2-40B4-BE49-F238E27FC236}">
                  <a16:creationId xmlns:a16="http://schemas.microsoft.com/office/drawing/2014/main" id="{FCAFF9F9-F806-47EC-BCAC-9921E719FF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5" name="Freeform 7">
              <a:extLst>
                <a:ext uri="{FF2B5EF4-FFF2-40B4-BE49-F238E27FC236}">
                  <a16:creationId xmlns:a16="http://schemas.microsoft.com/office/drawing/2014/main" id="{09D92491-36BD-4861-BA54-DD88E60898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96" name="Freeform 8">
              <a:extLst>
                <a:ext uri="{FF2B5EF4-FFF2-40B4-BE49-F238E27FC236}">
                  <a16:creationId xmlns:a16="http://schemas.microsoft.com/office/drawing/2014/main" id="{23740E15-AB86-4E5C-A137-07E0DDC035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1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97" name="Freeform 9">
              <a:extLst>
                <a:ext uri="{FF2B5EF4-FFF2-40B4-BE49-F238E27FC236}">
                  <a16:creationId xmlns:a16="http://schemas.microsoft.com/office/drawing/2014/main" id="{BE097852-1F54-4EF0-A1BE-561272FCD6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98" name="Freeform 10">
              <a:extLst>
                <a:ext uri="{FF2B5EF4-FFF2-40B4-BE49-F238E27FC236}">
                  <a16:creationId xmlns:a16="http://schemas.microsoft.com/office/drawing/2014/main" id="{5C2DF1F9-21CC-430E-84C8-356C73C6FD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99" name="Freeform 11">
              <a:extLst>
                <a:ext uri="{FF2B5EF4-FFF2-40B4-BE49-F238E27FC236}">
                  <a16:creationId xmlns:a16="http://schemas.microsoft.com/office/drawing/2014/main" id="{7F11B45B-3EDE-4B6A-903B-0AE6E9DDF4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7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00" name="Freeform 12">
              <a:extLst>
                <a:ext uri="{FF2B5EF4-FFF2-40B4-BE49-F238E27FC236}">
                  <a16:creationId xmlns:a16="http://schemas.microsoft.com/office/drawing/2014/main" id="{F77FDDC5-477E-420D-B98F-42ABA24772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01" name="Freeform 13">
              <a:extLst>
                <a:ext uri="{FF2B5EF4-FFF2-40B4-BE49-F238E27FC236}">
                  <a16:creationId xmlns:a16="http://schemas.microsoft.com/office/drawing/2014/main" id="{A92C0474-B573-45C5-84C5-194CE1715F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6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02" name="Freeform 14">
              <a:extLst>
                <a:ext uri="{FF2B5EF4-FFF2-40B4-BE49-F238E27FC236}">
                  <a16:creationId xmlns:a16="http://schemas.microsoft.com/office/drawing/2014/main" id="{2FBC62F8-64D0-4025-99AE-A04E291D90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6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03" name="Freeform 15">
              <a:extLst>
                <a:ext uri="{FF2B5EF4-FFF2-40B4-BE49-F238E27FC236}">
                  <a16:creationId xmlns:a16="http://schemas.microsoft.com/office/drawing/2014/main" id="{7632F945-80B5-4575-A538-29495BF8F2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accent1">
                  <a:alpha val="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04" name="Freeform 16">
              <a:extLst>
                <a:ext uri="{FF2B5EF4-FFF2-40B4-BE49-F238E27FC236}">
                  <a16:creationId xmlns:a16="http://schemas.microsoft.com/office/drawing/2014/main" id="{5562CC17-43D4-4E57-AE08-83952EE59D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accent1">
                  <a:alpha val="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05" name="Freeform 17">
              <a:extLst>
                <a:ext uri="{FF2B5EF4-FFF2-40B4-BE49-F238E27FC236}">
                  <a16:creationId xmlns:a16="http://schemas.microsoft.com/office/drawing/2014/main" id="{E1D78CFE-04CA-4101-AFCF-196940B2D1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4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06" name="Freeform 18">
              <a:extLst>
                <a:ext uri="{FF2B5EF4-FFF2-40B4-BE49-F238E27FC236}">
                  <a16:creationId xmlns:a16="http://schemas.microsoft.com/office/drawing/2014/main" id="{41F2A149-A64E-4690-B049-18C156A8E2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07" name="Freeform 19">
              <a:extLst>
                <a:ext uri="{FF2B5EF4-FFF2-40B4-BE49-F238E27FC236}">
                  <a16:creationId xmlns:a16="http://schemas.microsoft.com/office/drawing/2014/main" id="{D9313C72-D62D-4416-A6AE-7EB7D6B54A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08" name="Freeform 20">
              <a:extLst>
                <a:ext uri="{FF2B5EF4-FFF2-40B4-BE49-F238E27FC236}">
                  <a16:creationId xmlns:a16="http://schemas.microsoft.com/office/drawing/2014/main" id="{77B03BEA-76E5-4ECB-B9BB-D89D27509E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4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09" name="Freeform 21">
              <a:extLst>
                <a:ext uri="{FF2B5EF4-FFF2-40B4-BE49-F238E27FC236}">
                  <a16:creationId xmlns:a16="http://schemas.microsoft.com/office/drawing/2014/main" id="{6AF6BECE-416D-4C3A-AD6F-68B08F3CA7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4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10" name="Freeform 22">
              <a:extLst>
                <a:ext uri="{FF2B5EF4-FFF2-40B4-BE49-F238E27FC236}">
                  <a16:creationId xmlns:a16="http://schemas.microsoft.com/office/drawing/2014/main" id="{B9197E2A-A098-480D-A2A6-3F3B889EDA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4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11" name="Freeform 23">
              <a:extLst>
                <a:ext uri="{FF2B5EF4-FFF2-40B4-BE49-F238E27FC236}">
                  <a16:creationId xmlns:a16="http://schemas.microsoft.com/office/drawing/2014/main" id="{5A493EDB-6C9E-483F-86A6-0F473E5908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8608D7-BB80-4187-7D76-AD8AF07AD3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69294" y="211959"/>
            <a:ext cx="10064446" cy="6103693"/>
          </a:xfrm>
        </p:spPr>
        <p:txBody>
          <a:bodyPr vert="horz" lIns="91440" tIns="0" rIns="91440" bIns="45720" rtlCol="0">
            <a:normAutofit/>
          </a:bodyPr>
          <a:lstStyle/>
          <a:p>
            <a:pPr algn="l">
              <a:lnSpc>
                <a:spcPct val="150000"/>
              </a:lnSpc>
            </a:pPr>
            <a:r>
              <a:rPr lang="en-US" altLang="zh-CN" sz="4000" dirty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14</a:t>
            </a:r>
            <a:r>
              <a:rPr lang="zh-CN" altLang="en-US" sz="4000" dirty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我们既然有一位已经升入高天尊荣的大祭司，就是上帝的儿子耶稣，便当持定所承认的道。 </a:t>
            </a:r>
            <a:r>
              <a:rPr lang="en-US" altLang="zh-CN" sz="4000" dirty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15</a:t>
            </a:r>
            <a:r>
              <a:rPr lang="zh-CN" altLang="en-US" sz="4000" dirty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因我们的大祭司并非不能体恤我们的软弱。他也曾凡事受过试探，与我们一样，只是他没有犯罪。</a:t>
            </a:r>
            <a:endParaRPr lang="en-AU" altLang="zh-CN" sz="4000" dirty="0">
              <a:solidFill>
                <a:schemeClr val="tx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algn="l">
              <a:lnSpc>
                <a:spcPct val="150000"/>
              </a:lnSpc>
            </a:pPr>
            <a:r>
              <a:rPr lang="zh-CN" altLang="en-US" sz="4000" dirty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                                     希伯来书 </a:t>
            </a:r>
            <a:r>
              <a:rPr lang="en-US" altLang="zh-CN" sz="4000" dirty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4</a:t>
            </a:r>
            <a:endParaRPr lang="en-US" sz="4000" dirty="0">
              <a:solidFill>
                <a:schemeClr val="tx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13" name="Isosceles Triangle 112">
            <a:extLst>
              <a:ext uri="{FF2B5EF4-FFF2-40B4-BE49-F238E27FC236}">
                <a16:creationId xmlns:a16="http://schemas.microsoft.com/office/drawing/2014/main" id="{3F39476B-1A6D-47CB-AC7A-FB87EF0033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1490253" y="3276595"/>
            <a:ext cx="300774" cy="25928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786128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TM16401371[[fn=Atlas]]</Template>
  <TotalTime>163</TotalTime>
  <Words>1241</Words>
  <Application>Microsoft Office PowerPoint</Application>
  <PresentationFormat>Widescreen</PresentationFormat>
  <Paragraphs>49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Microsoft YaHei UI</vt:lpstr>
      <vt:lpstr>Aptos</vt:lpstr>
      <vt:lpstr>Calibri Light</vt:lpstr>
      <vt:lpstr>Rockwell</vt:lpstr>
      <vt:lpstr>Wingdings</vt:lpstr>
      <vt:lpstr>Atlas</vt:lpstr>
      <vt:lpstr>上帝必为你伸冤</vt:lpstr>
      <vt:lpstr>1. 上帝不偏待人</vt:lpstr>
      <vt:lpstr>大卫反应的对吗？</vt:lpstr>
      <vt:lpstr>大卫反应的对吗？</vt:lpstr>
      <vt:lpstr>9你为什么藐视耶和华的话，行他看为恶的事呢？</vt:lpstr>
      <vt:lpstr>你用刀击杀了赫人乌利亚，娶了他的妻子作你的妻子，你借着亚扪人的刀杀了乌利亚。</vt:lpstr>
      <vt:lpstr>人类有个仇敌名叫撒旦 牠的工具之一: 试探 </vt:lpstr>
      <vt:lpstr> 16因为，凡世界上的事，就像肉体的情欲、眼目的情欲，并今生的骄傲，都不是从父来的，乃是从世界来的。 约翰一书 2</vt:lpstr>
      <vt:lpstr>PowerPoint Presentation</vt:lpstr>
      <vt:lpstr>2. 罪的代价</vt:lpstr>
      <vt:lpstr>大卫被咒诅</vt:lpstr>
      <vt:lpstr>PowerPoint Presentation</vt:lpstr>
      <vt:lpstr>3. 悔改与盼望</vt:lpstr>
      <vt:lpstr>PowerPoint Presentation</vt:lpstr>
      <vt:lpstr>PowerPoint Presentation</vt:lpstr>
      <vt:lpstr>你岂可建造殿宇给我居住呢？</vt:lpstr>
      <vt:lpstr>上帝与大卫的约: </vt:lpstr>
      <vt:lpstr>用我（耶稣）血所立的新约: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jim zheng</dc:creator>
  <cp:lastModifiedBy>R Fang</cp:lastModifiedBy>
  <cp:revision>1</cp:revision>
  <dcterms:created xsi:type="dcterms:W3CDTF">2025-06-14T20:35:33Z</dcterms:created>
  <dcterms:modified xsi:type="dcterms:W3CDTF">2025-06-16T06:16:46Z</dcterms:modified>
</cp:coreProperties>
</file>