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notesMasterIdLst>
    <p:notesMasterId r:id="rId46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arget="slides/slide37.xml" Type="http://schemas.openxmlformats.org/officeDocument/2006/relationships/slide"/>  <Relationship Id="rId39" Target="slides/slide38.xml" Type="http://schemas.openxmlformats.org/officeDocument/2006/relationships/slide"/>  <Relationship Id="rId40" Target="slides/slide39.xml" Type="http://schemas.openxmlformats.org/officeDocument/2006/relationships/slide"/>  <Relationship Id="rId41" Target="slides/slide40.xml" Type="http://schemas.openxmlformats.org/officeDocument/2006/relationships/slide"/>  <Relationship Id="rId42" Type="http://schemas.openxmlformats.org/officeDocument/2006/relationships/presProps" Target="presProps.xml"/>  <Relationship Id="rId43" Type="http://schemas.openxmlformats.org/officeDocument/2006/relationships/viewProps" Target="viewProps.xml"/>  <Relationship Id="rId44" Type="http://schemas.openxmlformats.org/officeDocument/2006/relationships/theme" Target="theme/theme1.xml"/>  <Relationship Id="rId45" Type="http://schemas.openxmlformats.org/officeDocument/2006/relationships/tableStyles" Target="tableStyles.xml"/>  <Relationship Id="rId46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37.xml.rels><?xml version="1.0" encoding="UTF-8" standalone="yes"?>
<Relationships xmlns="http://schemas.openxmlformats.org/package/2006/relationships"><Relationship Id="rId1" Target="../media/image3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7.xml" Type="http://schemas.openxmlformats.org/officeDocument/2006/relationships/notesSlide"/></Relationships>
</file>

<file path=ppt/slides/_rels/slide38.xml.rels><?xml version="1.0" encoding="UTF-8" standalone="yes"?>
<Relationships xmlns="http://schemas.openxmlformats.org/package/2006/relationships"><Relationship Id="rId1" Target="../media/image3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8.xml" Type="http://schemas.openxmlformats.org/officeDocument/2006/relationships/notesSlide"/></Relationships>
</file>

<file path=ppt/slides/_rels/slide39.xml.rels><?xml version="1.0" encoding="UTF-8" standalone="yes"?>
<Relationships xmlns="http://schemas.openxmlformats.org/package/2006/relationships"><Relationship Id="rId1" Target="../media/image3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9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40.xml.rels><?xml version="1.0" encoding="UTF-8" standalone="yes"?>
<Relationships xmlns="http://schemas.openxmlformats.org/package/2006/relationships"><Relationship Id="rId1" Target="../media/image4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0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0c40fd0-ce69-472f-8f7d-f37e93314c4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66f0a68-add6-4b6b-9c36-605925a74e6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423b35a-ba97-4e9a-aca5-afed64ffcae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09ee09d-4caf-4323-8855-549443db0de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28b531c-3edf-4858-960d-30c54f14094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aa1978f-9cfa-4ba1-8f75-a57293057e4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dac162c-4e0b-4de9-990f-4d0d7e8f6b9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c2c2389-06dd-46c3-9372-900374c2d6d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f527511-e0fb-45e1-867a-96b25c0d99b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4b610c5-f1e8-4d5f-a4da-97cc58d4e4c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643ea27-bc28-4d70-af12-de7bf842603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bd25aee-1ffb-4fe0-b4dc-97b3e71d842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bd64209-1db3-4078-8391-1b0d02181cd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ac2a318-be6c-45e1-a91d-10ee035113d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3090c52-2836-45eb-b8d6-451df140187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3d75e71-e52d-4bcc-befa-12e5510d518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82fbee6-194c-49d5-a704-f585455fd17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dee9fab-f962-4e93-8723-33e07fd17b5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2db5ab8-4641-45dd-82f5-0180b708f20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207985c-1a09-43e7-82c6-b80dbf14cab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f8b97b9-edf0-4d53-af73-9044d5ac9b4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8844b17-cffc-472b-88e2-c6cd98650c6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bf7df7d-ffb2-4095-99b8-14e7cd6af46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1828a5d-4977-43df-b749-51907c875da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2c3d87c-df72-49f5-a3a3-a56d5aeb579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87f50dd-d519-456c-9ff1-939122e286b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56d138c-1779-49a3-ab39-f9b29d1e9ee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3c21e26-b6d3-4d70-bc95-7028b4cf613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0709995-7b42-4d27-ba8f-de11947ca56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b5b67e9-e0a5-405c-bcf0-94161f37d5e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7231df8-71a2-4fd4-bfd0-e9a38e2917f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dc19d99-4c22-4af3-971b-6f90ca7d7fb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6c5f43b-e6ae-4ff5-990f-a2d23645d56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08400e9-8adf-4f93-9614-d60d6d817f8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3d5859e-9048-41af-9d0a-9928bac557c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e823d45-11d6-4817-a474-9deafc86b1d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e67e3b2-d375-4b85-8276-052397aee58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a4ea6cc-14b0-48b6-a8c5-431899951c6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0cbd53d-c249-49b8-98a8-c8dc8ab1192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235662b-2c9f-4828-a66d-83fc681a373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2025-06-14T22:06:06.395Z</dcterms:created>
  <dcterms:modified xsi:type="dcterms:W3CDTF">2025-06-14T22:06:06.395Z</dcterms:modified>
</cp:coreProperties>
</file>