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67" d="100"/>
          <a:sy n="67" d="100"/>
        </p:scale>
        <p:origin x="126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89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f6fe743-4cd1-4723-acbb-923616c4f6e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198EBB-2509-FEE7-6779-4BD46DFAC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125" y="136758"/>
            <a:ext cx="1231499" cy="4694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ecc4f71-dc97-4673-86bf-35e46fa417e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d5cfa15-470b-4ac0-b98a-cd624a4c70e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eff9b36-d0aa-4e76-b0a3-996a5818f1f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f3be4ac-bb30-4a05-bff2-eea8a1e4737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decbeb2-c180-4caa-8921-481fa6e9aa0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1edb96f-f633-4df4-983e-f23fc029946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3993b04-77fa-4353-a778-ecf58776794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29fa686-0200-4f74-ad91-1f9c70d3c60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552a8c1-1a64-4393-b39d-8c238d41a9f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2e18fce-4639-441d-a0fa-bc950063ed3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df35c8e-35aa-481c-8a7f-32873ec7069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B799F7-7171-E50D-00A1-C9F8C5EE3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200" y="146283"/>
            <a:ext cx="1231499" cy="46943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9e740ba-412a-4b22-84fd-911a5f287a1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7e9cf5c-451b-4140-80ee-138ae362d4d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3edd6c1-529f-4f74-a7fd-b1ed0b32907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1cd6b05-0eec-4e0d-8a64-51db393a2c0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9c3d752-5301-4881-a51e-4a0631a3ede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bb0f565-444b-4806-893a-15b14b4bf92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4400941-990f-4de4-bf89-88475ca5f01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9eacdc0-cdd2-4fca-bd63-79582b68138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483bdd5-70b7-4734-9add-2852c30ffde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3af6cf6-4fbc-42d6-9abb-ae49a227725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dad8fb4-b80f-4e49-9c45-a9a52731af7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b2bfa0b-e3a3-44b2-88d9-706569ebe66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4a666c8-4698-4d44-8955-dbd7825697a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e090448-5280-475f-be0e-c320d848592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62bde36-e293-4248-b24b-954167ffc1a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508d1db-5aa5-4427-8ba5-2454fd91cc0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a389fa9-1bb1-4720-9c3c-fcc4226804a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7506a3c-feba-4d65-9a6c-4e9d8d36138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60d3caa-f34a-4062-94b5-75e26dd6345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7843af4-f01b-465a-bead-7b592fc2afb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bea05d7-512c-411b-abe0-c4ec4db9dc6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b703b8e-8cd9-4367-bb6f-1def6a87da1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f971241-8fcf-4109-a892-fc3aa1fd2fb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</Words>
  <Application>Microsoft Office PowerPoint</Application>
  <PresentationFormat>On-screen Show (16:9)</PresentationFormat>
  <Paragraphs>35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 Fang</cp:lastModifiedBy>
  <cp:revision>2</cp:revision>
  <dcterms:created xsi:type="dcterms:W3CDTF">2025-06-07T21:40:24Z</dcterms:created>
  <dcterms:modified xsi:type="dcterms:W3CDTF">2025-06-09T00:43:55Z</dcterms:modified>
</cp:coreProperties>
</file>