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625" r:id="rId3"/>
    <p:sldId id="619" r:id="rId4"/>
    <p:sldId id="614" r:id="rId5"/>
    <p:sldId id="618" r:id="rId6"/>
    <p:sldId id="617" r:id="rId7"/>
    <p:sldId id="634" r:id="rId8"/>
    <p:sldId id="624" r:id="rId9"/>
    <p:sldId id="633" r:id="rId10"/>
    <p:sldId id="259" r:id="rId11"/>
    <p:sldId id="629" r:id="rId12"/>
    <p:sldId id="635" r:id="rId13"/>
    <p:sldId id="632" r:id="rId14"/>
    <p:sldId id="628" r:id="rId15"/>
    <p:sldId id="621" r:id="rId16"/>
    <p:sldId id="674" r:id="rId17"/>
    <p:sldId id="669" r:id="rId18"/>
    <p:sldId id="627" r:id="rId19"/>
    <p:sldId id="672" r:id="rId20"/>
    <p:sldId id="671" r:id="rId21"/>
    <p:sldId id="673" r:id="rId22"/>
    <p:sldId id="631" r:id="rId23"/>
    <p:sldId id="626" r:id="rId24"/>
    <p:sldId id="623" r:id="rId25"/>
    <p:sldId id="62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4660"/>
  </p:normalViewPr>
  <p:slideViewPr>
    <p:cSldViewPr snapToGrid="0">
      <p:cViewPr varScale="1">
        <p:scale>
          <a:sx n="78" d="100"/>
          <a:sy n="78" d="100"/>
        </p:scale>
        <p:origin x="7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Christie" userId="84e6e281-edf4-46c9-b975-55a073e31b1a" providerId="ADAL" clId="{9A6CD905-384E-411C-9B73-B11886631E3F}"/>
    <pc:docChg chg="delSld delMainMaster">
      <pc:chgData name="Michael Christie" userId="84e6e281-edf4-46c9-b975-55a073e31b1a" providerId="ADAL" clId="{9A6CD905-384E-411C-9B73-B11886631E3F}" dt="2025-06-03T02:06:26.950" v="6" actId="47"/>
      <pc:docMkLst>
        <pc:docMk/>
      </pc:docMkLst>
      <pc:sldChg chg="del">
        <pc:chgData name="Michael Christie" userId="84e6e281-edf4-46c9-b975-55a073e31b1a" providerId="ADAL" clId="{9A6CD905-384E-411C-9B73-B11886631E3F}" dt="2025-06-03T02:06:26.950" v="6" actId="47"/>
        <pc:sldMkLst>
          <pc:docMk/>
          <pc:sldMk cId="1045246076" sldId="266"/>
        </pc:sldMkLst>
      </pc:sldChg>
      <pc:sldChg chg="del">
        <pc:chgData name="Michael Christie" userId="84e6e281-edf4-46c9-b975-55a073e31b1a" providerId="ADAL" clId="{9A6CD905-384E-411C-9B73-B11886631E3F}" dt="2025-06-03T02:06:24.384" v="4" actId="47"/>
        <pc:sldMkLst>
          <pc:docMk/>
          <pc:sldMk cId="3534881600" sldId="369"/>
        </pc:sldMkLst>
      </pc:sldChg>
      <pc:sldChg chg="del">
        <pc:chgData name="Michael Christie" userId="84e6e281-edf4-46c9-b975-55a073e31b1a" providerId="ADAL" clId="{9A6CD905-384E-411C-9B73-B11886631E3F}" dt="2025-06-03T02:06:26.192" v="5" actId="47"/>
        <pc:sldMkLst>
          <pc:docMk/>
          <pc:sldMk cId="3020694386" sldId="370"/>
        </pc:sldMkLst>
      </pc:sldChg>
      <pc:sldChg chg="del">
        <pc:chgData name="Michael Christie" userId="84e6e281-edf4-46c9-b975-55a073e31b1a" providerId="ADAL" clId="{9A6CD905-384E-411C-9B73-B11886631E3F}" dt="2025-06-03T02:06:19.393" v="0" actId="47"/>
        <pc:sldMkLst>
          <pc:docMk/>
          <pc:sldMk cId="1579605028" sldId="371"/>
        </pc:sldMkLst>
      </pc:sldChg>
      <pc:sldChg chg="del">
        <pc:chgData name="Michael Christie" userId="84e6e281-edf4-46c9-b975-55a073e31b1a" providerId="ADAL" clId="{9A6CD905-384E-411C-9B73-B11886631E3F}" dt="2025-06-03T02:06:21.146" v="2" actId="47"/>
        <pc:sldMkLst>
          <pc:docMk/>
          <pc:sldMk cId="1614506824" sldId="372"/>
        </pc:sldMkLst>
      </pc:sldChg>
      <pc:sldChg chg="del">
        <pc:chgData name="Michael Christie" userId="84e6e281-edf4-46c9-b975-55a073e31b1a" providerId="ADAL" clId="{9A6CD905-384E-411C-9B73-B11886631E3F}" dt="2025-06-03T02:06:23.468" v="3" actId="47"/>
        <pc:sldMkLst>
          <pc:docMk/>
          <pc:sldMk cId="2331226511" sldId="613"/>
        </pc:sldMkLst>
      </pc:sldChg>
      <pc:sldChg chg="del">
        <pc:chgData name="Michael Christie" userId="84e6e281-edf4-46c9-b975-55a073e31b1a" providerId="ADAL" clId="{9A6CD905-384E-411C-9B73-B11886631E3F}" dt="2025-06-03T02:06:20.383" v="1" actId="47"/>
        <pc:sldMkLst>
          <pc:docMk/>
          <pc:sldMk cId="3981741136" sldId="667"/>
        </pc:sldMkLst>
      </pc:sldChg>
      <pc:sldMasterChg chg="del delSldLayout">
        <pc:chgData name="Michael Christie" userId="84e6e281-edf4-46c9-b975-55a073e31b1a" providerId="ADAL" clId="{9A6CD905-384E-411C-9B73-B11886631E3F}" dt="2025-06-03T02:06:26.950" v="6" actId="47"/>
        <pc:sldMasterMkLst>
          <pc:docMk/>
          <pc:sldMasterMk cId="443230912" sldId="2147483660"/>
        </pc:sldMasterMkLst>
        <pc:sldLayoutChg chg="del">
          <pc:chgData name="Michael Christie" userId="84e6e281-edf4-46c9-b975-55a073e31b1a" providerId="ADAL" clId="{9A6CD905-384E-411C-9B73-B11886631E3F}" dt="2025-06-03T02:06:26.950" v="6" actId="47"/>
          <pc:sldLayoutMkLst>
            <pc:docMk/>
            <pc:sldMasterMk cId="443230912" sldId="2147483660"/>
            <pc:sldLayoutMk cId="1025654427" sldId="2147483661"/>
          </pc:sldLayoutMkLst>
        </pc:sldLayoutChg>
        <pc:sldLayoutChg chg="del">
          <pc:chgData name="Michael Christie" userId="84e6e281-edf4-46c9-b975-55a073e31b1a" providerId="ADAL" clId="{9A6CD905-384E-411C-9B73-B11886631E3F}" dt="2025-06-03T02:06:26.950" v="6" actId="47"/>
          <pc:sldLayoutMkLst>
            <pc:docMk/>
            <pc:sldMasterMk cId="443230912" sldId="2147483660"/>
            <pc:sldLayoutMk cId="3875484484" sldId="2147483662"/>
          </pc:sldLayoutMkLst>
        </pc:sldLayoutChg>
        <pc:sldLayoutChg chg="del">
          <pc:chgData name="Michael Christie" userId="84e6e281-edf4-46c9-b975-55a073e31b1a" providerId="ADAL" clId="{9A6CD905-384E-411C-9B73-B11886631E3F}" dt="2025-06-03T02:06:26.950" v="6" actId="47"/>
          <pc:sldLayoutMkLst>
            <pc:docMk/>
            <pc:sldMasterMk cId="443230912" sldId="2147483660"/>
            <pc:sldLayoutMk cId="1804320196" sldId="2147483663"/>
          </pc:sldLayoutMkLst>
        </pc:sldLayoutChg>
        <pc:sldLayoutChg chg="del">
          <pc:chgData name="Michael Christie" userId="84e6e281-edf4-46c9-b975-55a073e31b1a" providerId="ADAL" clId="{9A6CD905-384E-411C-9B73-B11886631E3F}" dt="2025-06-03T02:06:26.950" v="6" actId="47"/>
          <pc:sldLayoutMkLst>
            <pc:docMk/>
            <pc:sldMasterMk cId="443230912" sldId="2147483660"/>
            <pc:sldLayoutMk cId="714403508" sldId="2147483664"/>
          </pc:sldLayoutMkLst>
        </pc:sldLayoutChg>
        <pc:sldLayoutChg chg="del">
          <pc:chgData name="Michael Christie" userId="84e6e281-edf4-46c9-b975-55a073e31b1a" providerId="ADAL" clId="{9A6CD905-384E-411C-9B73-B11886631E3F}" dt="2025-06-03T02:06:26.950" v="6" actId="47"/>
          <pc:sldLayoutMkLst>
            <pc:docMk/>
            <pc:sldMasterMk cId="443230912" sldId="2147483660"/>
            <pc:sldLayoutMk cId="1365857242" sldId="2147483665"/>
          </pc:sldLayoutMkLst>
        </pc:sldLayoutChg>
        <pc:sldLayoutChg chg="del">
          <pc:chgData name="Michael Christie" userId="84e6e281-edf4-46c9-b975-55a073e31b1a" providerId="ADAL" clId="{9A6CD905-384E-411C-9B73-B11886631E3F}" dt="2025-06-03T02:06:26.950" v="6" actId="47"/>
          <pc:sldLayoutMkLst>
            <pc:docMk/>
            <pc:sldMasterMk cId="443230912" sldId="2147483660"/>
            <pc:sldLayoutMk cId="1073724227" sldId="2147483666"/>
          </pc:sldLayoutMkLst>
        </pc:sldLayoutChg>
        <pc:sldLayoutChg chg="del">
          <pc:chgData name="Michael Christie" userId="84e6e281-edf4-46c9-b975-55a073e31b1a" providerId="ADAL" clId="{9A6CD905-384E-411C-9B73-B11886631E3F}" dt="2025-06-03T02:06:26.950" v="6" actId="47"/>
          <pc:sldLayoutMkLst>
            <pc:docMk/>
            <pc:sldMasterMk cId="443230912" sldId="2147483660"/>
            <pc:sldLayoutMk cId="15086549" sldId="2147483667"/>
          </pc:sldLayoutMkLst>
        </pc:sldLayoutChg>
        <pc:sldLayoutChg chg="del">
          <pc:chgData name="Michael Christie" userId="84e6e281-edf4-46c9-b975-55a073e31b1a" providerId="ADAL" clId="{9A6CD905-384E-411C-9B73-B11886631E3F}" dt="2025-06-03T02:06:26.950" v="6" actId="47"/>
          <pc:sldLayoutMkLst>
            <pc:docMk/>
            <pc:sldMasterMk cId="443230912" sldId="2147483660"/>
            <pc:sldLayoutMk cId="3329666102" sldId="2147483668"/>
          </pc:sldLayoutMkLst>
        </pc:sldLayoutChg>
        <pc:sldLayoutChg chg="del">
          <pc:chgData name="Michael Christie" userId="84e6e281-edf4-46c9-b975-55a073e31b1a" providerId="ADAL" clId="{9A6CD905-384E-411C-9B73-B11886631E3F}" dt="2025-06-03T02:06:26.950" v="6" actId="47"/>
          <pc:sldLayoutMkLst>
            <pc:docMk/>
            <pc:sldMasterMk cId="443230912" sldId="2147483660"/>
            <pc:sldLayoutMk cId="103851843" sldId="2147483669"/>
          </pc:sldLayoutMkLst>
        </pc:sldLayoutChg>
        <pc:sldLayoutChg chg="del">
          <pc:chgData name="Michael Christie" userId="84e6e281-edf4-46c9-b975-55a073e31b1a" providerId="ADAL" clId="{9A6CD905-384E-411C-9B73-B11886631E3F}" dt="2025-06-03T02:06:26.950" v="6" actId="47"/>
          <pc:sldLayoutMkLst>
            <pc:docMk/>
            <pc:sldMasterMk cId="443230912" sldId="2147483660"/>
            <pc:sldLayoutMk cId="216793130" sldId="2147483670"/>
          </pc:sldLayoutMkLst>
        </pc:sldLayoutChg>
        <pc:sldLayoutChg chg="del">
          <pc:chgData name="Michael Christie" userId="84e6e281-edf4-46c9-b975-55a073e31b1a" providerId="ADAL" clId="{9A6CD905-384E-411C-9B73-B11886631E3F}" dt="2025-06-03T02:06:26.950" v="6" actId="47"/>
          <pc:sldLayoutMkLst>
            <pc:docMk/>
            <pc:sldMasterMk cId="443230912" sldId="2147483660"/>
            <pc:sldLayoutMk cId="3918689640" sldId="2147483671"/>
          </pc:sldLayoutMkLst>
        </pc:sldLayoutChg>
        <pc:sldLayoutChg chg="del">
          <pc:chgData name="Michael Christie" userId="84e6e281-edf4-46c9-b975-55a073e31b1a" providerId="ADAL" clId="{9A6CD905-384E-411C-9B73-B11886631E3F}" dt="2025-06-03T02:06:26.950" v="6" actId="47"/>
          <pc:sldLayoutMkLst>
            <pc:docMk/>
            <pc:sldMasterMk cId="443230912" sldId="2147483660"/>
            <pc:sldLayoutMk cId="1669600797" sldId="2147483672"/>
          </pc:sldLayoutMkLst>
        </pc:sldLayoutChg>
      </pc:sldMasterChg>
      <pc:sldMasterChg chg="del delSldLayout">
        <pc:chgData name="Michael Christie" userId="84e6e281-edf4-46c9-b975-55a073e31b1a" providerId="ADAL" clId="{9A6CD905-384E-411C-9B73-B11886631E3F}" dt="2025-06-03T02:06:23.468" v="3" actId="47"/>
        <pc:sldMasterMkLst>
          <pc:docMk/>
          <pc:sldMasterMk cId="481941002" sldId="2147483673"/>
        </pc:sldMasterMkLst>
        <pc:sldLayoutChg chg="del">
          <pc:chgData name="Michael Christie" userId="84e6e281-edf4-46c9-b975-55a073e31b1a" providerId="ADAL" clId="{9A6CD905-384E-411C-9B73-B11886631E3F}" dt="2025-06-03T02:06:23.468" v="3" actId="47"/>
          <pc:sldLayoutMkLst>
            <pc:docMk/>
            <pc:sldMasterMk cId="481941002" sldId="2147483673"/>
            <pc:sldLayoutMk cId="1280768978" sldId="2147483674"/>
          </pc:sldLayoutMkLst>
        </pc:sldLayoutChg>
        <pc:sldLayoutChg chg="del">
          <pc:chgData name="Michael Christie" userId="84e6e281-edf4-46c9-b975-55a073e31b1a" providerId="ADAL" clId="{9A6CD905-384E-411C-9B73-B11886631E3F}" dt="2025-06-03T02:06:23.468" v="3" actId="47"/>
          <pc:sldLayoutMkLst>
            <pc:docMk/>
            <pc:sldMasterMk cId="481941002" sldId="2147483673"/>
            <pc:sldLayoutMk cId="2767063414" sldId="2147483675"/>
          </pc:sldLayoutMkLst>
        </pc:sldLayoutChg>
        <pc:sldLayoutChg chg="del">
          <pc:chgData name="Michael Christie" userId="84e6e281-edf4-46c9-b975-55a073e31b1a" providerId="ADAL" clId="{9A6CD905-384E-411C-9B73-B11886631E3F}" dt="2025-06-03T02:06:23.468" v="3" actId="47"/>
          <pc:sldLayoutMkLst>
            <pc:docMk/>
            <pc:sldMasterMk cId="481941002" sldId="2147483673"/>
            <pc:sldLayoutMk cId="439657808" sldId="2147483676"/>
          </pc:sldLayoutMkLst>
        </pc:sldLayoutChg>
        <pc:sldLayoutChg chg="del">
          <pc:chgData name="Michael Christie" userId="84e6e281-edf4-46c9-b975-55a073e31b1a" providerId="ADAL" clId="{9A6CD905-384E-411C-9B73-B11886631E3F}" dt="2025-06-03T02:06:23.468" v="3" actId="47"/>
          <pc:sldLayoutMkLst>
            <pc:docMk/>
            <pc:sldMasterMk cId="481941002" sldId="2147483673"/>
            <pc:sldLayoutMk cId="3030543986" sldId="2147483677"/>
          </pc:sldLayoutMkLst>
        </pc:sldLayoutChg>
        <pc:sldLayoutChg chg="del">
          <pc:chgData name="Michael Christie" userId="84e6e281-edf4-46c9-b975-55a073e31b1a" providerId="ADAL" clId="{9A6CD905-384E-411C-9B73-B11886631E3F}" dt="2025-06-03T02:06:23.468" v="3" actId="47"/>
          <pc:sldLayoutMkLst>
            <pc:docMk/>
            <pc:sldMasterMk cId="481941002" sldId="2147483673"/>
            <pc:sldLayoutMk cId="1359414224" sldId="2147483678"/>
          </pc:sldLayoutMkLst>
        </pc:sldLayoutChg>
        <pc:sldLayoutChg chg="del">
          <pc:chgData name="Michael Christie" userId="84e6e281-edf4-46c9-b975-55a073e31b1a" providerId="ADAL" clId="{9A6CD905-384E-411C-9B73-B11886631E3F}" dt="2025-06-03T02:06:23.468" v="3" actId="47"/>
          <pc:sldLayoutMkLst>
            <pc:docMk/>
            <pc:sldMasterMk cId="481941002" sldId="2147483673"/>
            <pc:sldLayoutMk cId="2419452956" sldId="2147483679"/>
          </pc:sldLayoutMkLst>
        </pc:sldLayoutChg>
        <pc:sldLayoutChg chg="del">
          <pc:chgData name="Michael Christie" userId="84e6e281-edf4-46c9-b975-55a073e31b1a" providerId="ADAL" clId="{9A6CD905-384E-411C-9B73-B11886631E3F}" dt="2025-06-03T02:06:23.468" v="3" actId="47"/>
          <pc:sldLayoutMkLst>
            <pc:docMk/>
            <pc:sldMasterMk cId="481941002" sldId="2147483673"/>
            <pc:sldLayoutMk cId="4022379962" sldId="2147483680"/>
          </pc:sldLayoutMkLst>
        </pc:sldLayoutChg>
        <pc:sldLayoutChg chg="del">
          <pc:chgData name="Michael Christie" userId="84e6e281-edf4-46c9-b975-55a073e31b1a" providerId="ADAL" clId="{9A6CD905-384E-411C-9B73-B11886631E3F}" dt="2025-06-03T02:06:23.468" v="3" actId="47"/>
          <pc:sldLayoutMkLst>
            <pc:docMk/>
            <pc:sldMasterMk cId="481941002" sldId="2147483673"/>
            <pc:sldLayoutMk cId="3901469851" sldId="2147483681"/>
          </pc:sldLayoutMkLst>
        </pc:sldLayoutChg>
        <pc:sldLayoutChg chg="del">
          <pc:chgData name="Michael Christie" userId="84e6e281-edf4-46c9-b975-55a073e31b1a" providerId="ADAL" clId="{9A6CD905-384E-411C-9B73-B11886631E3F}" dt="2025-06-03T02:06:23.468" v="3" actId="47"/>
          <pc:sldLayoutMkLst>
            <pc:docMk/>
            <pc:sldMasterMk cId="481941002" sldId="2147483673"/>
            <pc:sldLayoutMk cId="1909606398" sldId="2147483682"/>
          </pc:sldLayoutMkLst>
        </pc:sldLayoutChg>
        <pc:sldLayoutChg chg="del">
          <pc:chgData name="Michael Christie" userId="84e6e281-edf4-46c9-b975-55a073e31b1a" providerId="ADAL" clId="{9A6CD905-384E-411C-9B73-B11886631E3F}" dt="2025-06-03T02:06:23.468" v="3" actId="47"/>
          <pc:sldLayoutMkLst>
            <pc:docMk/>
            <pc:sldMasterMk cId="481941002" sldId="2147483673"/>
            <pc:sldLayoutMk cId="384283151" sldId="2147483683"/>
          </pc:sldLayoutMkLst>
        </pc:sldLayoutChg>
        <pc:sldLayoutChg chg="del">
          <pc:chgData name="Michael Christie" userId="84e6e281-edf4-46c9-b975-55a073e31b1a" providerId="ADAL" clId="{9A6CD905-384E-411C-9B73-B11886631E3F}" dt="2025-06-03T02:06:23.468" v="3" actId="47"/>
          <pc:sldLayoutMkLst>
            <pc:docMk/>
            <pc:sldMasterMk cId="481941002" sldId="2147483673"/>
            <pc:sldLayoutMk cId="1195352101" sldId="2147483684"/>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4T02:22:35.28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46 0,'4537'0'0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5791A-ECE5-7BBC-1BB8-B1066F6F14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45121DE-4778-356D-2F7A-A7090F89C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3F13570-7313-9AEC-80F9-3B573798B4FF}"/>
              </a:ext>
            </a:extLst>
          </p:cNvPr>
          <p:cNvSpPr>
            <a:spLocks noGrp="1"/>
          </p:cNvSpPr>
          <p:nvPr>
            <p:ph type="dt" sz="half" idx="10"/>
          </p:nvPr>
        </p:nvSpPr>
        <p:spPr/>
        <p:txBody>
          <a:bodyPr/>
          <a:lstStyle/>
          <a:p>
            <a:fld id="{99F4C342-347C-4E22-B1B3-8E53DD32F659}" type="datetimeFigureOut">
              <a:rPr lang="en-AU" smtClean="0"/>
              <a:t>3/06/2025</a:t>
            </a:fld>
            <a:endParaRPr lang="en-AU"/>
          </a:p>
        </p:txBody>
      </p:sp>
      <p:sp>
        <p:nvSpPr>
          <p:cNvPr id="5" name="Footer Placeholder 4">
            <a:extLst>
              <a:ext uri="{FF2B5EF4-FFF2-40B4-BE49-F238E27FC236}">
                <a16:creationId xmlns:a16="http://schemas.microsoft.com/office/drawing/2014/main" id="{57C889EC-E891-2E54-1225-080E290B868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50A3E2E-B5E5-3AB9-630C-29193408BDAB}"/>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37416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2D41-33A3-7018-0E87-8CDE79E5372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01266B6-8DD2-4CE9-FF61-D60DC0E484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493D6AD-7713-9A8C-39A5-BC9418876053}"/>
              </a:ext>
            </a:extLst>
          </p:cNvPr>
          <p:cNvSpPr>
            <a:spLocks noGrp="1"/>
          </p:cNvSpPr>
          <p:nvPr>
            <p:ph type="dt" sz="half" idx="10"/>
          </p:nvPr>
        </p:nvSpPr>
        <p:spPr/>
        <p:txBody>
          <a:bodyPr/>
          <a:lstStyle/>
          <a:p>
            <a:fld id="{99F4C342-347C-4E22-B1B3-8E53DD32F659}" type="datetimeFigureOut">
              <a:rPr lang="en-AU" smtClean="0"/>
              <a:t>3/06/2025</a:t>
            </a:fld>
            <a:endParaRPr lang="en-AU"/>
          </a:p>
        </p:txBody>
      </p:sp>
      <p:sp>
        <p:nvSpPr>
          <p:cNvPr id="5" name="Footer Placeholder 4">
            <a:extLst>
              <a:ext uri="{FF2B5EF4-FFF2-40B4-BE49-F238E27FC236}">
                <a16:creationId xmlns:a16="http://schemas.microsoft.com/office/drawing/2014/main" id="{F249E2D1-3014-8A37-536B-171D41476C5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B561D90-DDAC-1095-AD2C-C06254ED4090}"/>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168200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7DBBB6-DDC7-5874-9D30-60C5C0F245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EF84F4A-3042-BBE1-B8EE-97B2A3B91D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337FA6-F7F3-6B15-E441-8FE46CD9AFD8}"/>
              </a:ext>
            </a:extLst>
          </p:cNvPr>
          <p:cNvSpPr>
            <a:spLocks noGrp="1"/>
          </p:cNvSpPr>
          <p:nvPr>
            <p:ph type="dt" sz="half" idx="10"/>
          </p:nvPr>
        </p:nvSpPr>
        <p:spPr/>
        <p:txBody>
          <a:bodyPr/>
          <a:lstStyle/>
          <a:p>
            <a:fld id="{99F4C342-347C-4E22-B1B3-8E53DD32F659}" type="datetimeFigureOut">
              <a:rPr lang="en-AU" smtClean="0"/>
              <a:t>3/06/2025</a:t>
            </a:fld>
            <a:endParaRPr lang="en-AU"/>
          </a:p>
        </p:txBody>
      </p:sp>
      <p:sp>
        <p:nvSpPr>
          <p:cNvPr id="5" name="Footer Placeholder 4">
            <a:extLst>
              <a:ext uri="{FF2B5EF4-FFF2-40B4-BE49-F238E27FC236}">
                <a16:creationId xmlns:a16="http://schemas.microsoft.com/office/drawing/2014/main" id="{74459F49-6190-6F3C-1C0E-238F15ED533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6B68E92-4415-343B-974A-384E20B69B21}"/>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224192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40F5-A287-7691-6585-04054143BF4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5D3C255-FC73-DDAB-B077-2D676FF2AA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D0EBB53-27CE-1F16-AE0A-F2B1A0F7E3A8}"/>
              </a:ext>
            </a:extLst>
          </p:cNvPr>
          <p:cNvSpPr>
            <a:spLocks noGrp="1"/>
          </p:cNvSpPr>
          <p:nvPr>
            <p:ph type="dt" sz="half" idx="10"/>
          </p:nvPr>
        </p:nvSpPr>
        <p:spPr/>
        <p:txBody>
          <a:bodyPr/>
          <a:lstStyle/>
          <a:p>
            <a:fld id="{99F4C342-347C-4E22-B1B3-8E53DD32F659}" type="datetimeFigureOut">
              <a:rPr lang="en-AU" smtClean="0"/>
              <a:t>3/06/2025</a:t>
            </a:fld>
            <a:endParaRPr lang="en-AU"/>
          </a:p>
        </p:txBody>
      </p:sp>
      <p:sp>
        <p:nvSpPr>
          <p:cNvPr id="5" name="Footer Placeholder 4">
            <a:extLst>
              <a:ext uri="{FF2B5EF4-FFF2-40B4-BE49-F238E27FC236}">
                <a16:creationId xmlns:a16="http://schemas.microsoft.com/office/drawing/2014/main" id="{CB7C2FE6-AA16-06B8-6C59-48F62CAB2CE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C145EAE-FCCC-64EE-70AC-F33609919EF1}"/>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416070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61946-E6C4-C7D8-295A-9020F90FD3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F3F2B9C-B882-3A32-3A49-600C80F5FB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9C90BA-D221-7C00-5848-6C3090D1D73A}"/>
              </a:ext>
            </a:extLst>
          </p:cNvPr>
          <p:cNvSpPr>
            <a:spLocks noGrp="1"/>
          </p:cNvSpPr>
          <p:nvPr>
            <p:ph type="dt" sz="half" idx="10"/>
          </p:nvPr>
        </p:nvSpPr>
        <p:spPr/>
        <p:txBody>
          <a:bodyPr/>
          <a:lstStyle/>
          <a:p>
            <a:fld id="{99F4C342-347C-4E22-B1B3-8E53DD32F659}" type="datetimeFigureOut">
              <a:rPr lang="en-AU" smtClean="0"/>
              <a:t>3/06/2025</a:t>
            </a:fld>
            <a:endParaRPr lang="en-AU"/>
          </a:p>
        </p:txBody>
      </p:sp>
      <p:sp>
        <p:nvSpPr>
          <p:cNvPr id="5" name="Footer Placeholder 4">
            <a:extLst>
              <a:ext uri="{FF2B5EF4-FFF2-40B4-BE49-F238E27FC236}">
                <a16:creationId xmlns:a16="http://schemas.microsoft.com/office/drawing/2014/main" id="{58ADA9B4-1BED-AA34-C57E-51A6B86AD8E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A403165-BA79-CE6A-A1C8-9F7834B03B6A}"/>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12670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05B2-F126-EA6E-0375-9E096C255EC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E30A846-D477-7488-1A0B-5F5D0FDDA3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4EC7FCA-08C1-2D71-F9AF-ECC80118EE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A14F02E-2927-EB12-5642-16BB462CD790}"/>
              </a:ext>
            </a:extLst>
          </p:cNvPr>
          <p:cNvSpPr>
            <a:spLocks noGrp="1"/>
          </p:cNvSpPr>
          <p:nvPr>
            <p:ph type="dt" sz="half" idx="10"/>
          </p:nvPr>
        </p:nvSpPr>
        <p:spPr/>
        <p:txBody>
          <a:bodyPr/>
          <a:lstStyle/>
          <a:p>
            <a:fld id="{99F4C342-347C-4E22-B1B3-8E53DD32F659}" type="datetimeFigureOut">
              <a:rPr lang="en-AU" smtClean="0"/>
              <a:t>3/06/2025</a:t>
            </a:fld>
            <a:endParaRPr lang="en-AU"/>
          </a:p>
        </p:txBody>
      </p:sp>
      <p:sp>
        <p:nvSpPr>
          <p:cNvPr id="6" name="Footer Placeholder 5">
            <a:extLst>
              <a:ext uri="{FF2B5EF4-FFF2-40B4-BE49-F238E27FC236}">
                <a16:creationId xmlns:a16="http://schemas.microsoft.com/office/drawing/2014/main" id="{CA4CBB3A-7F62-F556-B269-1B24985126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DF3AC3D-C5C1-D98A-9854-1006B119A06B}"/>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81791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C31F-EADF-417B-BAC5-6D4ED1E9164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D776CB1-5B64-FC3C-B155-6035773B40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C27767-BDFF-67C8-6BA1-8E10BC26B7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6D51233-72D8-365C-C7EF-B3E62340F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023E4-BA17-4EA3-91CE-93C6F82375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119EA471-6B34-B51C-E66D-39C0AFB5F91D}"/>
              </a:ext>
            </a:extLst>
          </p:cNvPr>
          <p:cNvSpPr>
            <a:spLocks noGrp="1"/>
          </p:cNvSpPr>
          <p:nvPr>
            <p:ph type="dt" sz="half" idx="10"/>
          </p:nvPr>
        </p:nvSpPr>
        <p:spPr/>
        <p:txBody>
          <a:bodyPr/>
          <a:lstStyle/>
          <a:p>
            <a:fld id="{99F4C342-347C-4E22-B1B3-8E53DD32F659}" type="datetimeFigureOut">
              <a:rPr lang="en-AU" smtClean="0"/>
              <a:t>3/06/2025</a:t>
            </a:fld>
            <a:endParaRPr lang="en-AU"/>
          </a:p>
        </p:txBody>
      </p:sp>
      <p:sp>
        <p:nvSpPr>
          <p:cNvPr id="8" name="Footer Placeholder 7">
            <a:extLst>
              <a:ext uri="{FF2B5EF4-FFF2-40B4-BE49-F238E27FC236}">
                <a16:creationId xmlns:a16="http://schemas.microsoft.com/office/drawing/2014/main" id="{36EC20D2-7997-80C7-26AC-0543B907B0F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1B35107-12C0-D8D5-5B4A-0B5D36E5081D}"/>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23390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B0D3-D6C1-7134-701E-8FFE37C702D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C8655E4-310D-AC3E-2241-90F23F6AE112}"/>
              </a:ext>
            </a:extLst>
          </p:cNvPr>
          <p:cNvSpPr>
            <a:spLocks noGrp="1"/>
          </p:cNvSpPr>
          <p:nvPr>
            <p:ph type="dt" sz="half" idx="10"/>
          </p:nvPr>
        </p:nvSpPr>
        <p:spPr/>
        <p:txBody>
          <a:bodyPr/>
          <a:lstStyle/>
          <a:p>
            <a:fld id="{99F4C342-347C-4E22-B1B3-8E53DD32F659}" type="datetimeFigureOut">
              <a:rPr lang="en-AU" smtClean="0"/>
              <a:t>3/06/2025</a:t>
            </a:fld>
            <a:endParaRPr lang="en-AU"/>
          </a:p>
        </p:txBody>
      </p:sp>
      <p:sp>
        <p:nvSpPr>
          <p:cNvPr id="4" name="Footer Placeholder 3">
            <a:extLst>
              <a:ext uri="{FF2B5EF4-FFF2-40B4-BE49-F238E27FC236}">
                <a16:creationId xmlns:a16="http://schemas.microsoft.com/office/drawing/2014/main" id="{27E6F351-246F-DA3E-4A21-618D70AEFE1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2023094-2610-4406-10D6-409F55DA54A4}"/>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267998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C5AEC-BF4D-AE58-1757-724ADBFFD7F5}"/>
              </a:ext>
            </a:extLst>
          </p:cNvPr>
          <p:cNvSpPr>
            <a:spLocks noGrp="1"/>
          </p:cNvSpPr>
          <p:nvPr>
            <p:ph type="dt" sz="half" idx="10"/>
          </p:nvPr>
        </p:nvSpPr>
        <p:spPr/>
        <p:txBody>
          <a:bodyPr/>
          <a:lstStyle/>
          <a:p>
            <a:fld id="{99F4C342-347C-4E22-B1B3-8E53DD32F659}" type="datetimeFigureOut">
              <a:rPr lang="en-AU" smtClean="0"/>
              <a:t>3/06/2025</a:t>
            </a:fld>
            <a:endParaRPr lang="en-AU"/>
          </a:p>
        </p:txBody>
      </p:sp>
      <p:sp>
        <p:nvSpPr>
          <p:cNvPr id="3" name="Footer Placeholder 2">
            <a:extLst>
              <a:ext uri="{FF2B5EF4-FFF2-40B4-BE49-F238E27FC236}">
                <a16:creationId xmlns:a16="http://schemas.microsoft.com/office/drawing/2014/main" id="{4C1F42F8-D792-837E-0988-8DF84D2518C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AEBA15D-D6DC-ECA2-FDFF-37BF97886788}"/>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2936411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7BBA-FC9B-AE30-73E2-50CD88E27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034E206-C22E-041B-50EA-3AAFDBFC54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8E7CB5B-F16D-2186-E519-E2688CD80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7F7D67-E1A6-386B-9284-68434D86981D}"/>
              </a:ext>
            </a:extLst>
          </p:cNvPr>
          <p:cNvSpPr>
            <a:spLocks noGrp="1"/>
          </p:cNvSpPr>
          <p:nvPr>
            <p:ph type="dt" sz="half" idx="10"/>
          </p:nvPr>
        </p:nvSpPr>
        <p:spPr/>
        <p:txBody>
          <a:bodyPr/>
          <a:lstStyle/>
          <a:p>
            <a:fld id="{99F4C342-347C-4E22-B1B3-8E53DD32F659}" type="datetimeFigureOut">
              <a:rPr lang="en-AU" smtClean="0"/>
              <a:t>3/06/2025</a:t>
            </a:fld>
            <a:endParaRPr lang="en-AU"/>
          </a:p>
        </p:txBody>
      </p:sp>
      <p:sp>
        <p:nvSpPr>
          <p:cNvPr id="6" name="Footer Placeholder 5">
            <a:extLst>
              <a:ext uri="{FF2B5EF4-FFF2-40B4-BE49-F238E27FC236}">
                <a16:creationId xmlns:a16="http://schemas.microsoft.com/office/drawing/2014/main" id="{91B3A5A7-C671-D45D-05CC-279D3F1DC9A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57954F6-454C-C7D7-F6B2-76BA22EEFE08}"/>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84359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3FF4-9A8E-083D-139F-B402EFB42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7E71AF6-7B9C-9C4D-8E7E-74271C2A3C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E3D4653-1F56-2BB4-5265-9489EA027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874180-CDF2-C441-16A3-8C9886856744}"/>
              </a:ext>
            </a:extLst>
          </p:cNvPr>
          <p:cNvSpPr>
            <a:spLocks noGrp="1"/>
          </p:cNvSpPr>
          <p:nvPr>
            <p:ph type="dt" sz="half" idx="10"/>
          </p:nvPr>
        </p:nvSpPr>
        <p:spPr/>
        <p:txBody>
          <a:bodyPr/>
          <a:lstStyle/>
          <a:p>
            <a:fld id="{99F4C342-347C-4E22-B1B3-8E53DD32F659}" type="datetimeFigureOut">
              <a:rPr lang="en-AU" smtClean="0"/>
              <a:t>3/06/2025</a:t>
            </a:fld>
            <a:endParaRPr lang="en-AU"/>
          </a:p>
        </p:txBody>
      </p:sp>
      <p:sp>
        <p:nvSpPr>
          <p:cNvPr id="6" name="Footer Placeholder 5">
            <a:extLst>
              <a:ext uri="{FF2B5EF4-FFF2-40B4-BE49-F238E27FC236}">
                <a16:creationId xmlns:a16="http://schemas.microsoft.com/office/drawing/2014/main" id="{2D3F1C5A-E574-D308-9F65-78FCAEEEA06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CDBF64A-71EE-4C0C-8F65-F5C418108212}"/>
              </a:ext>
            </a:extLst>
          </p:cNvPr>
          <p:cNvSpPr>
            <a:spLocks noGrp="1"/>
          </p:cNvSpPr>
          <p:nvPr>
            <p:ph type="sldNum" sz="quarter" idx="12"/>
          </p:nvPr>
        </p:nvSpPr>
        <p:spPr/>
        <p:txBody>
          <a:bodyPr/>
          <a:lstStyle/>
          <a:p>
            <a:fld id="{D9BD01FF-EBF7-43BD-A4B2-6EB4A46C106E}" type="slidenum">
              <a:rPr lang="en-AU" smtClean="0"/>
              <a:t>‹#›</a:t>
            </a:fld>
            <a:endParaRPr lang="en-AU"/>
          </a:p>
        </p:txBody>
      </p:sp>
    </p:spTree>
    <p:extLst>
      <p:ext uri="{BB962C8B-B14F-4D97-AF65-F5344CB8AC3E}">
        <p14:creationId xmlns:p14="http://schemas.microsoft.com/office/powerpoint/2010/main" val="3252279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AE4480-618E-A191-916F-82857594A3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831B6A6-D56C-8F2D-E46B-56B740976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E78B009-AEF1-8967-0D00-391919610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F4C342-347C-4E22-B1B3-8E53DD32F659}" type="datetimeFigureOut">
              <a:rPr lang="en-AU" smtClean="0"/>
              <a:t>3/06/2025</a:t>
            </a:fld>
            <a:endParaRPr lang="en-AU"/>
          </a:p>
        </p:txBody>
      </p:sp>
      <p:sp>
        <p:nvSpPr>
          <p:cNvPr id="5" name="Footer Placeholder 4">
            <a:extLst>
              <a:ext uri="{FF2B5EF4-FFF2-40B4-BE49-F238E27FC236}">
                <a16:creationId xmlns:a16="http://schemas.microsoft.com/office/drawing/2014/main" id="{5202C5F6-0CF8-FB30-B465-6A11525D3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40EDE38-B4D3-2CDE-47AA-2007DAB17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BD01FF-EBF7-43BD-A4B2-6EB4A46C106E}" type="slidenum">
              <a:rPr lang="en-AU" smtClean="0"/>
              <a:t>‹#›</a:t>
            </a:fld>
            <a:endParaRPr lang="en-AU"/>
          </a:p>
        </p:txBody>
      </p:sp>
    </p:spTree>
    <p:extLst>
      <p:ext uri="{BB962C8B-B14F-4D97-AF65-F5344CB8AC3E}">
        <p14:creationId xmlns:p14="http://schemas.microsoft.com/office/powerpoint/2010/main" val="4233429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right light in the sky&#10;&#10;AI-generated content may be incorrect.">
            <a:extLst>
              <a:ext uri="{FF2B5EF4-FFF2-40B4-BE49-F238E27FC236}">
                <a16:creationId xmlns:a16="http://schemas.microsoft.com/office/drawing/2014/main" id="{27C1E0F1-FAA3-5B63-CB35-5D5A67FA0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2DF4120-24C2-1540-BA75-42AD77833FE7}"/>
              </a:ext>
            </a:extLst>
          </p:cNvPr>
          <p:cNvSpPr txBox="1"/>
          <p:nvPr/>
        </p:nvSpPr>
        <p:spPr>
          <a:xfrm>
            <a:off x="806245" y="5619624"/>
            <a:ext cx="10677832" cy="107721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Wake up!</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Michael Christie</a:t>
            </a:r>
            <a:endParaRPr kumimoji="0" lang="en-US" sz="2400" b="0" i="0" u="none" strike="noStrike" kern="1200" cap="none" spc="0" normalizeH="0" baseline="0" noProof="0" dirty="0">
              <a:ln>
                <a:noFill/>
              </a:ln>
              <a:solidFill>
                <a:schemeClr val="bg1"/>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3344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96310-ED09-DFB2-F0B7-2D1AF1A167C8}"/>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09773E31-A817-31AB-5A94-7857DBA6A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831B67-1E2A-4104-9FDC-F74405374218}"/>
              </a:ext>
            </a:extLst>
          </p:cNvPr>
          <p:cNvSpPr txBox="1">
            <a:spLocks/>
          </p:cNvSpPr>
          <p:nvPr/>
        </p:nvSpPr>
        <p:spPr>
          <a:xfrm>
            <a:off x="2907891" y="687056"/>
            <a:ext cx="8364792"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DIAGNOSIS: LIFELESS</a:t>
            </a: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E8E0E175-7277-6719-3FB8-330B9E710456}"/>
              </a:ext>
            </a:extLst>
          </p:cNvPr>
          <p:cNvSpPr txBox="1"/>
          <p:nvPr/>
        </p:nvSpPr>
        <p:spPr>
          <a:xfrm>
            <a:off x="3050460" y="2383363"/>
            <a:ext cx="7814186" cy="4031873"/>
          </a:xfrm>
          <a:prstGeom prst="rect">
            <a:avLst/>
          </a:prstGeom>
          <a:noFill/>
        </p:spPr>
        <p:txBody>
          <a:bodyPr wrap="square">
            <a:spAutoFit/>
          </a:bodyPr>
          <a:lstStyle/>
          <a:p>
            <a:pPr algn="just">
              <a:buNone/>
            </a:pPr>
            <a:r>
              <a:rPr lang="en-US" sz="32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 the angel of the church in Sardis write: These are the words of him who holds the seven spirits of God and the seven stars. I know your deeds; you have a reputation of being alive, but you are dead. </a:t>
            </a:r>
          </a:p>
          <a:p>
            <a:pPr algn="just">
              <a:buNone/>
            </a:pPr>
            <a:endParaRPr lang="en-US" sz="3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r">
              <a:buNone/>
            </a:pPr>
            <a:r>
              <a:rPr lang="en-US" sz="32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REVELATION 3:1</a:t>
            </a:r>
            <a:endParaRPr kumimoji="0" lang="en-US" sz="3600" i="0" u="none" strike="noStrike" kern="12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8844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9E6AE-D86B-2081-7CCD-549630458E5E}"/>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1DD791CE-FFFA-A35C-4FBE-9100C69B4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2">
            <a:extLst>
              <a:ext uri="{FF2B5EF4-FFF2-40B4-BE49-F238E27FC236}">
                <a16:creationId xmlns:a16="http://schemas.microsoft.com/office/drawing/2014/main" id="{7336F180-E45C-A20E-9465-EC73AFCBBB40}"/>
              </a:ext>
            </a:extLst>
          </p:cNvPr>
          <p:cNvSpPr/>
          <p:nvPr/>
        </p:nvSpPr>
        <p:spPr>
          <a:xfrm>
            <a:off x="4355691" y="343515"/>
            <a:ext cx="5076592" cy="6170970"/>
          </a:xfrm>
          <a:custGeom>
            <a:avLst/>
            <a:gdLst/>
            <a:ahLst/>
            <a:cxnLst/>
            <a:rect l="l" t="t" r="r" b="b"/>
            <a:pathLst>
              <a:path w="5925312" h="8229600">
                <a:moveTo>
                  <a:pt x="0" y="0"/>
                </a:moveTo>
                <a:lnTo>
                  <a:pt x="5925312" y="0"/>
                </a:lnTo>
                <a:lnTo>
                  <a:pt x="5925312"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
        <p:nvSpPr>
          <p:cNvPr id="5" name="Freeform 3">
            <a:extLst>
              <a:ext uri="{FF2B5EF4-FFF2-40B4-BE49-F238E27FC236}">
                <a16:creationId xmlns:a16="http://schemas.microsoft.com/office/drawing/2014/main" id="{951D232A-3603-AB2A-ED0C-0D12887D74B4}"/>
              </a:ext>
            </a:extLst>
          </p:cNvPr>
          <p:cNvSpPr/>
          <p:nvPr/>
        </p:nvSpPr>
        <p:spPr>
          <a:xfrm>
            <a:off x="4355691" y="2497394"/>
            <a:ext cx="5076592" cy="3032944"/>
          </a:xfrm>
          <a:custGeom>
            <a:avLst/>
            <a:gdLst/>
            <a:ahLst/>
            <a:cxnLst/>
            <a:rect l="l" t="t" r="r" b="b"/>
            <a:pathLst>
              <a:path w="5925312" h="3719838">
                <a:moveTo>
                  <a:pt x="0" y="0"/>
                </a:moveTo>
                <a:lnTo>
                  <a:pt x="5925312" y="0"/>
                </a:lnTo>
                <a:lnTo>
                  <a:pt x="5925312" y="3719838"/>
                </a:lnTo>
                <a:lnTo>
                  <a:pt x="0" y="3719838"/>
                </a:lnTo>
                <a:lnTo>
                  <a:pt x="0" y="0"/>
                </a:lnTo>
                <a:close/>
              </a:path>
            </a:pathLst>
          </a:custGeom>
          <a:blipFill>
            <a:blip r:embed="rId4"/>
            <a:stretch>
              <a:fillRect l="-3298" t="-72085" r="-3298" b="-49149"/>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4979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AA1F-C89D-C160-AA4D-CE7E679F4F35}"/>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E9109A1F-F43C-7F44-7B26-328224228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a:extLst>
              <a:ext uri="{FF2B5EF4-FFF2-40B4-BE49-F238E27FC236}">
                <a16:creationId xmlns:a16="http://schemas.microsoft.com/office/drawing/2014/main" id="{3C2CA73F-248B-00FA-82A4-D62CFF522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787" y="76619"/>
            <a:ext cx="10055591" cy="67047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5367ECC-3A99-0E0A-0F32-FDC745880A3B}"/>
              </a:ext>
            </a:extLst>
          </p:cNvPr>
          <p:cNvSpPr txBox="1"/>
          <p:nvPr/>
        </p:nvSpPr>
        <p:spPr>
          <a:xfrm>
            <a:off x="4514648" y="4824565"/>
            <a:ext cx="12359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Patmos</a:t>
            </a:r>
            <a:endParaRPr kumimoji="0" lang="en-AU"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Arrow: Right 3">
            <a:extLst>
              <a:ext uri="{FF2B5EF4-FFF2-40B4-BE49-F238E27FC236}">
                <a16:creationId xmlns:a16="http://schemas.microsoft.com/office/drawing/2014/main" id="{CEF46340-2314-FADE-C05C-F8380BAFBE3F}"/>
              </a:ext>
            </a:extLst>
          </p:cNvPr>
          <p:cNvSpPr/>
          <p:nvPr/>
        </p:nvSpPr>
        <p:spPr>
          <a:xfrm rot="11619083">
            <a:off x="3119537" y="4629697"/>
            <a:ext cx="1370891" cy="369332"/>
          </a:xfrm>
          <a:prstGeom prst="right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F51008C-218C-80D5-1C83-5EA14AF5C656}"/>
                  </a:ext>
                </a:extLst>
              </p14:cNvPr>
              <p14:cNvContentPartPr/>
              <p14:nvPr/>
            </p14:nvContentPartPr>
            <p14:xfrm>
              <a:off x="3804982" y="3429000"/>
              <a:ext cx="1633680" cy="720"/>
            </p14:xfrm>
          </p:contentPart>
        </mc:Choice>
        <mc:Fallback xmlns="">
          <p:pic>
            <p:nvPicPr>
              <p:cNvPr id="6" name="Ink 5">
                <a:extLst>
                  <a:ext uri="{FF2B5EF4-FFF2-40B4-BE49-F238E27FC236}">
                    <a16:creationId xmlns:a16="http://schemas.microsoft.com/office/drawing/2014/main" id="{9F51008C-218C-80D5-1C83-5EA14AF5C656}"/>
                  </a:ext>
                </a:extLst>
              </p:cNvPr>
              <p:cNvPicPr/>
              <p:nvPr/>
            </p:nvPicPr>
            <p:blipFill>
              <a:blip r:embed="rId5"/>
              <a:stretch>
                <a:fillRect/>
              </a:stretch>
            </p:blipFill>
            <p:spPr>
              <a:xfrm>
                <a:off x="3714982" y="3069000"/>
                <a:ext cx="1813320" cy="720000"/>
              </a:xfrm>
              <a:prstGeom prst="rect">
                <a:avLst/>
              </a:prstGeom>
            </p:spPr>
          </p:pic>
        </mc:Fallback>
      </mc:AlternateContent>
    </p:spTree>
    <p:extLst>
      <p:ext uri="{BB962C8B-B14F-4D97-AF65-F5344CB8AC3E}">
        <p14:creationId xmlns:p14="http://schemas.microsoft.com/office/powerpoint/2010/main" val="3830669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C095-2D0F-80D7-6E4D-FF695331A0AA}"/>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E4CCA0D1-D84C-5202-4A9F-8BF451B2B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3D948B7-E196-D05D-BA2F-DCAE2326EB5B}"/>
              </a:ext>
            </a:extLst>
          </p:cNvPr>
          <p:cNvSpPr txBox="1"/>
          <p:nvPr/>
        </p:nvSpPr>
        <p:spPr>
          <a:xfrm>
            <a:off x="3126658" y="2188978"/>
            <a:ext cx="7757651"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3600" kern="0" dirty="0">
                <a:effectLst/>
                <a:latin typeface="Open Sans" panose="020B0606030504020204" pitchFamily="34" charset="0"/>
                <a:ea typeface="Open Sans" panose="020B0606030504020204" pitchFamily="34" charset="0"/>
                <a:cs typeface="Open Sans" panose="020B0606030504020204" pitchFamily="34" charset="0"/>
              </a:rPr>
              <a:t>The Lord does not look at the things people look at. People look at the outward appearance, but the Lord looks at the heart.</a:t>
            </a:r>
            <a:endParaRPr kumimoji="0" lang="en-AU" sz="3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- 1 SAMUEL 16:7</a:t>
            </a:r>
          </a:p>
        </p:txBody>
      </p:sp>
    </p:spTree>
    <p:extLst>
      <p:ext uri="{BB962C8B-B14F-4D97-AF65-F5344CB8AC3E}">
        <p14:creationId xmlns:p14="http://schemas.microsoft.com/office/powerpoint/2010/main" val="88185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910AF-1578-AD34-1AB2-F7B0F31509EB}"/>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891E4D7F-FA09-0F0E-7D79-A94DE43D6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2">
            <a:extLst>
              <a:ext uri="{FF2B5EF4-FFF2-40B4-BE49-F238E27FC236}">
                <a16:creationId xmlns:a16="http://schemas.microsoft.com/office/drawing/2014/main" id="{0194BD47-7FDB-5908-DA3F-684F3880E98D}"/>
              </a:ext>
            </a:extLst>
          </p:cNvPr>
          <p:cNvSpPr/>
          <p:nvPr/>
        </p:nvSpPr>
        <p:spPr>
          <a:xfrm>
            <a:off x="2170444" y="143189"/>
            <a:ext cx="9877530" cy="6571622"/>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3"/>
            <a:stretch>
              <a:fillRect/>
            </a:stretch>
          </a:blipFill>
        </p:spPr>
        <p:txBody>
          <a:bodyPr/>
          <a:lstStyle/>
          <a:p>
            <a:endParaRPr lang="en-AU"/>
          </a:p>
        </p:txBody>
      </p:sp>
    </p:spTree>
    <p:extLst>
      <p:ext uri="{BB962C8B-B14F-4D97-AF65-F5344CB8AC3E}">
        <p14:creationId xmlns:p14="http://schemas.microsoft.com/office/powerpoint/2010/main" val="53745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9564B-D7B5-AF57-1166-24C977257E07}"/>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C1EFCD09-D572-10B2-BE1B-7AB8E4795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black and white drawing of a machine&#10;&#10;AI-generated content may be incorrect.">
            <a:extLst>
              <a:ext uri="{FF2B5EF4-FFF2-40B4-BE49-F238E27FC236}">
                <a16:creationId xmlns:a16="http://schemas.microsoft.com/office/drawing/2014/main" id="{638C534F-84FD-A3E3-975F-9401B6C74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269" y="540775"/>
            <a:ext cx="9830209" cy="6076335"/>
          </a:xfrm>
          <a:prstGeom prst="rect">
            <a:avLst/>
          </a:prstGeom>
        </p:spPr>
      </p:pic>
    </p:spTree>
    <p:extLst>
      <p:ext uri="{BB962C8B-B14F-4D97-AF65-F5344CB8AC3E}">
        <p14:creationId xmlns:p14="http://schemas.microsoft.com/office/powerpoint/2010/main" val="2716244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587DA-3A49-8FA8-44A6-B033067CA0C3}"/>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FB0A9266-24EA-1E74-71D6-D96256005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F836CF0-04DE-1B8D-FF0A-D876384BD3E6}"/>
              </a:ext>
            </a:extLst>
          </p:cNvPr>
          <p:cNvSpPr txBox="1"/>
          <p:nvPr/>
        </p:nvSpPr>
        <p:spPr>
          <a:xfrm>
            <a:off x="2949677" y="1284409"/>
            <a:ext cx="8259098" cy="50783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3600" dirty="0">
                <a:effectLst/>
                <a:latin typeface="Open Sans" panose="020B0606030504020204" pitchFamily="34" charset="0"/>
                <a:ea typeface="Open Sans" panose="020B0606030504020204" pitchFamily="34" charset="0"/>
                <a:cs typeface="Open Sans" panose="020B0606030504020204" pitchFamily="34" charset="0"/>
              </a:rPr>
              <a:t>A church is in danger of death when it begins to worship its own past; when it is more concerned with forms than with life; when it loves systems more than it loves Jesus; when it is more concerned with material than it is with spiritual things.</a:t>
            </a: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WILLIAM BARCLAY</a:t>
            </a:r>
          </a:p>
        </p:txBody>
      </p:sp>
    </p:spTree>
    <p:extLst>
      <p:ext uri="{BB962C8B-B14F-4D97-AF65-F5344CB8AC3E}">
        <p14:creationId xmlns:p14="http://schemas.microsoft.com/office/powerpoint/2010/main" val="4070735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F9ED4-BCB2-0C23-BE14-6A0F8E6A1049}"/>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0F44D5AF-9C11-6BBA-9260-41D8064240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87E4806-F78C-40B6-719F-EE0A9122B4B0}"/>
              </a:ext>
            </a:extLst>
          </p:cNvPr>
          <p:cNvSpPr txBox="1"/>
          <p:nvPr/>
        </p:nvSpPr>
        <p:spPr>
          <a:xfrm>
            <a:off x="2890682" y="1431894"/>
            <a:ext cx="8377086"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Do not be deceived: God cannot be mocked. A man reaps what he sows. Whoever sows to please their flesh, from the flesh will reap destruction; whoever sows to please the Spirit, from the Spirit will reap eternal life. Let us not become weary in doing good, for at the proper time we will reap a harvest if we do not give up.</a:t>
            </a:r>
            <a:endPar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GALATIANS 6:7-9</a:t>
            </a:r>
          </a:p>
        </p:txBody>
      </p:sp>
    </p:spTree>
    <p:extLst>
      <p:ext uri="{BB962C8B-B14F-4D97-AF65-F5344CB8AC3E}">
        <p14:creationId xmlns:p14="http://schemas.microsoft.com/office/powerpoint/2010/main" val="3304036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0DA8A-3261-7B58-4FA3-402B4F215E49}"/>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C2905F4E-63F8-0CDF-4913-86E28ACD8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B082265-1812-EB77-2283-91A736159870}"/>
              </a:ext>
            </a:extLst>
          </p:cNvPr>
          <p:cNvSpPr txBox="1">
            <a:spLocks/>
          </p:cNvSpPr>
          <p:nvPr/>
        </p:nvSpPr>
        <p:spPr>
          <a:xfrm>
            <a:off x="3020963" y="687056"/>
            <a:ext cx="8177979" cy="10092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TREATMENT: WAKE UP</a:t>
            </a: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EE8691BC-7351-EE7F-DA7A-2EA674E0F920}"/>
              </a:ext>
            </a:extLst>
          </p:cNvPr>
          <p:cNvSpPr txBox="1"/>
          <p:nvPr/>
        </p:nvSpPr>
        <p:spPr>
          <a:xfrm>
            <a:off x="3138949" y="2291994"/>
            <a:ext cx="7942005" cy="3970318"/>
          </a:xfrm>
          <a:prstGeom prst="rect">
            <a:avLst/>
          </a:prstGeom>
          <a:noFill/>
        </p:spPr>
        <p:txBody>
          <a:bodyPr wrap="square">
            <a:spAutoFit/>
          </a:bodyPr>
          <a:lstStyle/>
          <a:p>
            <a:pPr algn="just">
              <a:buNone/>
            </a:pPr>
            <a:r>
              <a:rPr lang="en-US" sz="2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Wake up! Strengthen what remains and is about to die, for I have found your deeds unfinished in the sight of my God. Remember, therefore, what you have received and heard; hold it fast, and repent. But if you do not wake up, I will come like a thief, and you will not know at what time I will come to you.</a:t>
            </a:r>
          </a:p>
          <a:p>
            <a:pPr algn="just">
              <a:buNone/>
            </a:pPr>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r">
              <a:buNone/>
            </a:pPr>
            <a:r>
              <a:rPr lang="en-US" sz="2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REVELATION 3:2-3</a:t>
            </a:r>
            <a:endParaRPr kumimoji="0" lang="en-US" sz="3600" b="0" i="0" u="none" strike="noStrike" kern="12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79959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5519D-8C2F-68C3-25A0-E83E144D4486}"/>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4E46EA01-EE96-D091-299D-A9810A926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reeform 2">
            <a:extLst>
              <a:ext uri="{FF2B5EF4-FFF2-40B4-BE49-F238E27FC236}">
                <a16:creationId xmlns:a16="http://schemas.microsoft.com/office/drawing/2014/main" id="{7FE4E101-A4DC-C397-6F68-E7B4581F9BD4}"/>
              </a:ext>
            </a:extLst>
          </p:cNvPr>
          <p:cNvSpPr/>
          <p:nvPr/>
        </p:nvSpPr>
        <p:spPr>
          <a:xfrm>
            <a:off x="2240781" y="155121"/>
            <a:ext cx="9726806" cy="6547758"/>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3"/>
            <a:stretch>
              <a:fillRect/>
            </a:stretch>
          </a:blipFill>
        </p:spPr>
        <p:txBody>
          <a:bodyPr/>
          <a:lstStyle/>
          <a:p>
            <a:endParaRPr lang="en-AU"/>
          </a:p>
        </p:txBody>
      </p:sp>
    </p:spTree>
    <p:extLst>
      <p:ext uri="{BB962C8B-B14F-4D97-AF65-F5344CB8AC3E}">
        <p14:creationId xmlns:p14="http://schemas.microsoft.com/office/powerpoint/2010/main" val="186573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72314-0F59-CD60-70C6-3B17BAD046B6}"/>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72D4A935-E501-FD58-C8C9-BFE8C1D1C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3">
            <a:extLst>
              <a:ext uri="{FF2B5EF4-FFF2-40B4-BE49-F238E27FC236}">
                <a16:creationId xmlns:a16="http://schemas.microsoft.com/office/drawing/2014/main" id="{B0E779C3-03E7-0196-51C9-94DAF57DAE42}"/>
              </a:ext>
            </a:extLst>
          </p:cNvPr>
          <p:cNvSpPr/>
          <p:nvPr/>
        </p:nvSpPr>
        <p:spPr>
          <a:xfrm>
            <a:off x="2291022" y="128117"/>
            <a:ext cx="9666515" cy="6601766"/>
          </a:xfrm>
          <a:custGeom>
            <a:avLst/>
            <a:gdLst/>
            <a:ahLst/>
            <a:cxnLst/>
            <a:rect l="l" t="t" r="r" b="b"/>
            <a:pathLst>
              <a:path w="12340544" h="8229600">
                <a:moveTo>
                  <a:pt x="0" y="0"/>
                </a:moveTo>
                <a:lnTo>
                  <a:pt x="12340544" y="0"/>
                </a:lnTo>
                <a:lnTo>
                  <a:pt x="12340544" y="8229600"/>
                </a:lnTo>
                <a:lnTo>
                  <a:pt x="0" y="8229600"/>
                </a:lnTo>
                <a:lnTo>
                  <a:pt x="0" y="0"/>
                </a:lnTo>
                <a:close/>
              </a:path>
            </a:pathLst>
          </a:custGeom>
          <a:blipFill>
            <a:blip r:embed="rId3"/>
            <a:stretch>
              <a:fillRect/>
            </a:stretch>
          </a:blipFill>
        </p:spPr>
        <p:txBody>
          <a:bodyPr/>
          <a:lstStyle/>
          <a:p>
            <a:endParaRPr lang="en-AU"/>
          </a:p>
        </p:txBody>
      </p:sp>
    </p:spTree>
    <p:extLst>
      <p:ext uri="{BB962C8B-B14F-4D97-AF65-F5344CB8AC3E}">
        <p14:creationId xmlns:p14="http://schemas.microsoft.com/office/powerpoint/2010/main" val="3680863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3217C-1174-83E3-2D75-707C101D9BED}"/>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E0696EB4-3E73-1CE3-6411-B12A180CD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6" name="Picture 2" descr="Sardis site">
            <a:extLst>
              <a:ext uri="{FF2B5EF4-FFF2-40B4-BE49-F238E27FC236}">
                <a16:creationId xmlns:a16="http://schemas.microsoft.com/office/drawing/2014/main" id="{BF1ABE1E-BD3C-93C3-D658-BDB84527C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897" y="0"/>
            <a:ext cx="9600757" cy="63615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CD7BE92-8C62-6D90-1D10-6F3564A97502}"/>
              </a:ext>
            </a:extLst>
          </p:cNvPr>
          <p:cNvSpPr txBox="1"/>
          <p:nvPr/>
        </p:nvSpPr>
        <p:spPr>
          <a:xfrm>
            <a:off x="2317897" y="6361537"/>
            <a:ext cx="9600757" cy="523220"/>
          </a:xfrm>
          <a:prstGeom prst="rect">
            <a:avLst/>
          </a:prstGeom>
          <a:noFill/>
        </p:spPr>
        <p:txBody>
          <a:bodyPr wrap="square">
            <a:spAutoFit/>
          </a:bodyPr>
          <a:lstStyle/>
          <a:p>
            <a:pPr algn="ctr"/>
            <a:r>
              <a:rPr lang="en-US" b="0" i="0" dirty="0">
                <a:effectLst/>
                <a:latin typeface="Open Sans" panose="020B0606030504020204" pitchFamily="34" charset="0"/>
                <a:ea typeface="Open Sans" panose="020B0606030504020204" pitchFamily="34" charset="0"/>
                <a:cs typeface="Open Sans" panose="020B0606030504020204" pitchFamily="34" charset="0"/>
              </a:rPr>
              <a:t>A drone image of a segment of wall on the Sardis acropolis, in what is now Turkey.</a:t>
            </a:r>
          </a:p>
          <a:p>
            <a:pPr algn="ctr"/>
            <a:r>
              <a:rPr lang="en-US" sz="1000" dirty="0">
                <a:latin typeface="Open Sans" panose="020B0606030504020204" pitchFamily="34" charset="0"/>
                <a:ea typeface="Open Sans" panose="020B0606030504020204" pitchFamily="34" charset="0"/>
                <a:cs typeface="Open Sans" panose="020B0606030504020204" pitchFamily="34" charset="0"/>
              </a:rPr>
              <a:t>c. </a:t>
            </a:r>
            <a:r>
              <a:rPr lang="en-US" sz="1000" b="0" i="0" dirty="0">
                <a:effectLst/>
                <a:latin typeface="Open Sans" panose="020B0606030504020204" pitchFamily="34" charset="0"/>
                <a:ea typeface="Open Sans" panose="020B0606030504020204" pitchFamily="34" charset="0"/>
                <a:cs typeface="Open Sans" panose="020B0606030504020204" pitchFamily="34" charset="0"/>
              </a:rPr>
              <a:t> </a:t>
            </a:r>
            <a:r>
              <a:rPr lang="en-AU" sz="1000" b="0" i="0" dirty="0">
                <a:effectLst/>
                <a:latin typeface="Open Sans" panose="020B0606030504020204" pitchFamily="34" charset="0"/>
                <a:ea typeface="Open Sans" panose="020B0606030504020204" pitchFamily="34" charset="0"/>
                <a:cs typeface="Open Sans" panose="020B0606030504020204" pitchFamily="34" charset="0"/>
              </a:rPr>
              <a:t>Ben Anderson; https://news.cornell.edu/stories/2020/04/new-lecture-series-introduces-research-ancient-sardis</a:t>
            </a:r>
            <a:endParaRPr lang="en-AU"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86771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D8D89-2910-F619-A421-EC03AFB01EEA}"/>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5D6FBBE2-12DC-C4CC-3A31-69BE43B5B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14BCC3F-567D-9011-9559-28884B566B6D}"/>
              </a:ext>
            </a:extLst>
          </p:cNvPr>
          <p:cNvSpPr txBox="1"/>
          <p:nvPr/>
        </p:nvSpPr>
        <p:spPr>
          <a:xfrm>
            <a:off x="3264308" y="2041493"/>
            <a:ext cx="7551175"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3600" dirty="0">
                <a:effectLst/>
                <a:latin typeface="Open Sans" panose="020B0606030504020204" pitchFamily="34" charset="0"/>
                <a:ea typeface="Open Sans" panose="020B0606030504020204" pitchFamily="34" charset="0"/>
                <a:cs typeface="Open Sans" panose="020B0606030504020204" pitchFamily="34" charset="0"/>
              </a:rPr>
              <a:t>Wake up, O sleeper, rise from the dead, and Christ will shine on you. Be very careful, then, how you live – not as unwise but as wise… be filled with the Holy Spirit.</a:t>
            </a: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EPHESIANS 5:14-15, 18</a:t>
            </a:r>
          </a:p>
        </p:txBody>
      </p:sp>
    </p:spTree>
    <p:extLst>
      <p:ext uri="{BB962C8B-B14F-4D97-AF65-F5344CB8AC3E}">
        <p14:creationId xmlns:p14="http://schemas.microsoft.com/office/powerpoint/2010/main" val="3578180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B9444-548E-EDD8-E48A-27F80038393B}"/>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A0FDA351-BC3A-F721-127B-7B087B6B1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EC163D0-BED9-6F1F-DB97-42D14381C19C}"/>
              </a:ext>
            </a:extLst>
          </p:cNvPr>
          <p:cNvSpPr txBox="1"/>
          <p:nvPr/>
        </p:nvSpPr>
        <p:spPr>
          <a:xfrm>
            <a:off x="2969341" y="1323738"/>
            <a:ext cx="8200104"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3200" dirty="0">
                <a:effectLst/>
                <a:latin typeface="Open Sans" panose="020B0606030504020204" pitchFamily="34" charset="0"/>
                <a:ea typeface="Open Sans" panose="020B0606030504020204" pitchFamily="34" charset="0"/>
                <a:cs typeface="Open Sans" panose="020B0606030504020204" pitchFamily="34" charset="0"/>
              </a:rPr>
              <a:t>Revival is not something that God does first among the unconverted, but among His people. Revival simply means new life, and that implies that there is already life there, but that the life has ebbed. The unconverted do not need revival for there is not any life there to revive. It is the Christians who need revival.</a:t>
            </a:r>
            <a:endPar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ROY HESSION</a:t>
            </a:r>
          </a:p>
        </p:txBody>
      </p:sp>
    </p:spTree>
    <p:extLst>
      <p:ext uri="{BB962C8B-B14F-4D97-AF65-F5344CB8AC3E}">
        <p14:creationId xmlns:p14="http://schemas.microsoft.com/office/powerpoint/2010/main" val="1502576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626E4-0C2A-4427-7757-55CD045DCAEF}"/>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37F024D7-AEEB-6398-E760-F9D8837D7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F2DCE1-7921-1449-6A52-F9FC6D2EC89A}"/>
              </a:ext>
            </a:extLst>
          </p:cNvPr>
          <p:cNvSpPr txBox="1">
            <a:spLocks/>
          </p:cNvSpPr>
          <p:nvPr/>
        </p:nvSpPr>
        <p:spPr>
          <a:xfrm>
            <a:off x="3020963" y="687056"/>
            <a:ext cx="7942005"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PROGNOSIS: LIFE</a:t>
            </a:r>
            <a:endParaRPr kumimoji="0" lang="en-AU" sz="6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21419886-ABA1-0650-EA9A-55284CE5C118}"/>
              </a:ext>
            </a:extLst>
          </p:cNvPr>
          <p:cNvSpPr txBox="1"/>
          <p:nvPr/>
        </p:nvSpPr>
        <p:spPr>
          <a:xfrm>
            <a:off x="3020963" y="2200626"/>
            <a:ext cx="7942005" cy="3970318"/>
          </a:xfrm>
          <a:prstGeom prst="rect">
            <a:avLst/>
          </a:prstGeom>
          <a:noFill/>
        </p:spPr>
        <p:txBody>
          <a:bodyPr wrap="square">
            <a:spAutoFit/>
          </a:bodyPr>
          <a:lstStyle/>
          <a:p>
            <a:pPr algn="just"/>
            <a:r>
              <a:rPr lang="en-US" sz="2800" i="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US" sz="2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Yet you have a few people in Sardis who have not soiled their clothes. They will walk with me, dressed in white, for they are worthy. The one who is victorious will, like them, be dressed in white. I will never blot out the name of that person from the book of life, but will acknowledge that name before my Father... </a:t>
            </a:r>
          </a:p>
          <a:p>
            <a:pPr algn="just"/>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r"/>
            <a:r>
              <a:rPr lang="en-US" sz="28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REVELATION 3:4-5</a:t>
            </a:r>
            <a:endParaRPr kumimoji="0" lang="en-US" sz="3600" b="0" i="0" u="none" strike="noStrike" kern="1200" cap="none" spc="0" normalizeH="0" baseline="0" noProof="0" dirty="0">
              <a:ln>
                <a:noFill/>
              </a:ln>
              <a:solidFill>
                <a:prstClr val="black"/>
              </a:solidFill>
              <a:effectLst/>
              <a:highlight>
                <a:srgbClr val="FFFFFF"/>
              </a:highligh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4156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751B1-0E91-A033-8A16-4A90EBBC5E5B}"/>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4CFB3C42-FF7F-3FA0-007F-796A89FEC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2">
            <a:extLst>
              <a:ext uri="{FF2B5EF4-FFF2-40B4-BE49-F238E27FC236}">
                <a16:creationId xmlns:a16="http://schemas.microsoft.com/office/drawing/2014/main" id="{512640A3-379B-D362-B5D9-5E6F2749565E}"/>
              </a:ext>
            </a:extLst>
          </p:cNvPr>
          <p:cNvSpPr/>
          <p:nvPr/>
        </p:nvSpPr>
        <p:spPr>
          <a:xfrm>
            <a:off x="2448233" y="353637"/>
            <a:ext cx="9340645" cy="6150725"/>
          </a:xfrm>
          <a:custGeom>
            <a:avLst/>
            <a:gdLst/>
            <a:ahLst/>
            <a:cxnLst/>
            <a:rect l="l" t="t" r="r" b="b"/>
            <a:pathLst>
              <a:path w="7313915" h="8571146">
                <a:moveTo>
                  <a:pt x="0" y="0"/>
                </a:moveTo>
                <a:lnTo>
                  <a:pt x="7313915" y="0"/>
                </a:lnTo>
                <a:lnTo>
                  <a:pt x="7313915" y="8571146"/>
                </a:lnTo>
                <a:lnTo>
                  <a:pt x="0" y="8571146"/>
                </a:lnTo>
                <a:lnTo>
                  <a:pt x="0" y="0"/>
                </a:lnTo>
                <a:close/>
              </a:path>
            </a:pathLst>
          </a:custGeom>
          <a:blipFill>
            <a:blip r:embed="rId3"/>
            <a:stretch>
              <a:fillRect t="-6479" r="-5901" b="-6479"/>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2351807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00EB5-1680-F91D-0E7E-54160FFA3FC8}"/>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5F6A01BA-4AAD-BC98-E800-E1F9C6EC3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4">
            <a:extLst>
              <a:ext uri="{FF2B5EF4-FFF2-40B4-BE49-F238E27FC236}">
                <a16:creationId xmlns:a16="http://schemas.microsoft.com/office/drawing/2014/main" id="{972968B8-F076-EBEC-602E-04A22D2FA5E0}"/>
              </a:ext>
            </a:extLst>
          </p:cNvPr>
          <p:cNvSpPr/>
          <p:nvPr/>
        </p:nvSpPr>
        <p:spPr>
          <a:xfrm>
            <a:off x="2182760" y="272845"/>
            <a:ext cx="9851923" cy="6312309"/>
          </a:xfrm>
          <a:custGeom>
            <a:avLst/>
            <a:gdLst/>
            <a:ahLst/>
            <a:cxnLst/>
            <a:rect l="l" t="t" r="r" b="b"/>
            <a:pathLst>
              <a:path w="12352120" h="8229600">
                <a:moveTo>
                  <a:pt x="0" y="0"/>
                </a:moveTo>
                <a:lnTo>
                  <a:pt x="12352121" y="0"/>
                </a:lnTo>
                <a:lnTo>
                  <a:pt x="12352121"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96163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530AF-A5C3-3630-31BB-3FD0E1714631}"/>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CE8A1707-C967-F33F-967B-75DE8E3A2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367C08D-D9C2-F3CE-F634-95023173E9CE}"/>
              </a:ext>
            </a:extLst>
          </p:cNvPr>
          <p:cNvSpPr txBox="1"/>
          <p:nvPr/>
        </p:nvSpPr>
        <p:spPr>
          <a:xfrm>
            <a:off x="3106991" y="905518"/>
            <a:ext cx="7993627" cy="55092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“Woe to you, teachers of the law and Pharisees, you hypocrites! You are like whitewashed tombs, which look beautiful on the outside but on the inside are full of the bones of the dead and everything unclean. </a:t>
            </a:r>
            <a:r>
              <a:rPr lang="en-US" sz="3200" dirty="0">
                <a:solidFill>
                  <a:srgbClr val="000000"/>
                </a:solidFill>
                <a:latin typeface="Open Sans" panose="020B0606030504020204" pitchFamily="34" charset="0"/>
                <a:ea typeface="Open Sans" panose="020B0606030504020204" pitchFamily="34" charset="0"/>
                <a:cs typeface="Open Sans" panose="020B0606030504020204" pitchFamily="34" charset="0"/>
              </a:rPr>
              <a:t>In the same way, on the outside you appear to people as righteous but on the inside you are full of hypocrisy and wickedness.</a:t>
            </a:r>
            <a:r>
              <a:rPr lang="en-US" sz="3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u="none" strike="noStrike" kern="1200" cap="none" spc="0" normalizeH="0" baseline="0" noProof="0" dirty="0">
              <a:ln>
                <a:noFill/>
              </a:ln>
              <a:solidFill>
                <a:srgbClr val="000000"/>
              </a:solidFill>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32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MATTHEW 23:27-28</a:t>
            </a:r>
            <a:endParaRPr kumimoji="0" lang="en-AU" sz="3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95610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8C235-978A-A2F2-0C3E-82A3FD787C09}"/>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5E92830A-076E-F7E1-2F95-9CCF94ED1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E42815F-9AE6-3773-C49F-46F4BE98F3D6}"/>
              </a:ext>
            </a:extLst>
          </p:cNvPr>
          <p:cNvSpPr txBox="1"/>
          <p:nvPr/>
        </p:nvSpPr>
        <p:spPr>
          <a:xfrm>
            <a:off x="3049227" y="2287643"/>
            <a:ext cx="8040329" cy="3970318"/>
          </a:xfrm>
          <a:prstGeom prst="rect">
            <a:avLst/>
          </a:prstGeom>
          <a:noFill/>
        </p:spPr>
        <p:txBody>
          <a:bodyPr wrap="square">
            <a:spAutoFit/>
          </a:bodyPr>
          <a:lstStyle/>
          <a:p>
            <a:pPr algn="just">
              <a:buNone/>
            </a:pPr>
            <a:r>
              <a:rPr lang="en-US" sz="3600" i="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 </a:t>
            </a:r>
            <a:r>
              <a:rPr lang="en-US" sz="36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 the angel of the church in Sardis write:</a:t>
            </a:r>
          </a:p>
          <a:p>
            <a:pPr algn="just">
              <a:buNone/>
            </a:pPr>
            <a:r>
              <a:rPr lang="en-US" sz="36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These are the words of him who holds the seven spirits of God and the seven stars. I know your deeds; you have a reputation of being alive, but you are dead. </a:t>
            </a:r>
          </a:p>
        </p:txBody>
      </p:sp>
      <p:sp>
        <p:nvSpPr>
          <p:cNvPr id="2" name="Title 1">
            <a:extLst>
              <a:ext uri="{FF2B5EF4-FFF2-40B4-BE49-F238E27FC236}">
                <a16:creationId xmlns:a16="http://schemas.microsoft.com/office/drawing/2014/main" id="{E4227461-F923-FFA4-5985-95DB3271248F}"/>
              </a:ext>
            </a:extLst>
          </p:cNvPr>
          <p:cNvSpPr txBox="1">
            <a:spLocks/>
          </p:cNvSpPr>
          <p:nvPr/>
        </p:nvSpPr>
        <p:spPr>
          <a:xfrm>
            <a:off x="3049227" y="678353"/>
            <a:ext cx="7953070" cy="1009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6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REVELATION 3:1-6 </a:t>
            </a:r>
            <a:endParaRPr kumimoji="0" lang="en-AU" sz="5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588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52DCF-A88E-B979-C0DA-79834F1DEF1B}"/>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EFC99138-9869-8377-4DE3-A53BF052C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016CD3-98DA-30C2-8BB6-DE21F4E5F910}"/>
              </a:ext>
            </a:extLst>
          </p:cNvPr>
          <p:cNvSpPr txBox="1"/>
          <p:nvPr/>
        </p:nvSpPr>
        <p:spPr>
          <a:xfrm>
            <a:off x="2876047" y="730831"/>
            <a:ext cx="8431050" cy="5632311"/>
          </a:xfrm>
          <a:prstGeom prst="rect">
            <a:avLst/>
          </a:prstGeom>
          <a:noFill/>
        </p:spPr>
        <p:txBody>
          <a:bodyPr wrap="square">
            <a:spAutoFit/>
          </a:bodyPr>
          <a:lstStyle/>
          <a:p>
            <a:pPr algn="just">
              <a:buNone/>
            </a:pPr>
            <a:r>
              <a:rPr lang="en-US" sz="3600" i="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2 </a:t>
            </a:r>
            <a:r>
              <a:rPr lang="en-US" sz="36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Wake up! Strengthen what remains and is about to die, for I have found your deeds unfinished in the sight of my God. </a:t>
            </a:r>
          </a:p>
          <a:p>
            <a:pPr algn="just">
              <a:buNone/>
            </a:pPr>
            <a:endParaRPr lang="en-US" sz="36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pPr algn="just">
              <a:buNone/>
            </a:pPr>
            <a:r>
              <a:rPr lang="en-US" sz="3600" i="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3 </a:t>
            </a:r>
            <a:r>
              <a:rPr lang="en-US" sz="36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Remember, therefore, what you have received and heard; hold it fast, and repent. But if you do not wake up, I will come like a thief, and you will not know at what time I will come to you.</a:t>
            </a:r>
          </a:p>
        </p:txBody>
      </p:sp>
    </p:spTree>
    <p:extLst>
      <p:ext uri="{BB962C8B-B14F-4D97-AF65-F5344CB8AC3E}">
        <p14:creationId xmlns:p14="http://schemas.microsoft.com/office/powerpoint/2010/main" val="7026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E141C-CE8B-4387-89ED-03E10E48F58C}"/>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CBB3CA07-1DF5-1641-1FF4-C6F7A0219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6B71AB2-84F2-7D45-FDD1-F932707708F0}"/>
              </a:ext>
            </a:extLst>
          </p:cNvPr>
          <p:cNvSpPr txBox="1"/>
          <p:nvPr/>
        </p:nvSpPr>
        <p:spPr>
          <a:xfrm>
            <a:off x="2981183" y="745311"/>
            <a:ext cx="8212620" cy="5632311"/>
          </a:xfrm>
          <a:prstGeom prst="rect">
            <a:avLst/>
          </a:prstGeom>
          <a:noFill/>
        </p:spPr>
        <p:txBody>
          <a:bodyPr wrap="square">
            <a:spAutoFit/>
          </a:bodyPr>
          <a:lstStyle/>
          <a:p>
            <a:pPr algn="just"/>
            <a:r>
              <a:rPr lang="en-US" sz="3600" i="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4 </a:t>
            </a:r>
            <a:r>
              <a:rPr lang="en-US" sz="36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Yet you have a few people in Sardis who have not soiled their clothes. They will walk with me, dressed in white, for they are worthy. </a:t>
            </a:r>
          </a:p>
          <a:p>
            <a:pPr algn="just"/>
            <a:r>
              <a:rPr lang="en-US" sz="3600" i="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5 </a:t>
            </a:r>
            <a:r>
              <a:rPr lang="en-US" sz="36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The one who is victorious will, like them, be dressed in white. I will never blot out the name of that person from the book of life, but will acknowledge that name before my Father and his angels. </a:t>
            </a:r>
          </a:p>
        </p:txBody>
      </p:sp>
    </p:spTree>
    <p:extLst>
      <p:ext uri="{BB962C8B-B14F-4D97-AF65-F5344CB8AC3E}">
        <p14:creationId xmlns:p14="http://schemas.microsoft.com/office/powerpoint/2010/main" val="2597946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4BF12-84E2-B843-7A8F-DF3E19E191BB}"/>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19AA7062-26BD-5F19-F827-EA1F1B77D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70240C5-5BF1-0ACC-CDD0-699E6E7E2B6B}"/>
              </a:ext>
            </a:extLst>
          </p:cNvPr>
          <p:cNvSpPr txBox="1"/>
          <p:nvPr/>
        </p:nvSpPr>
        <p:spPr>
          <a:xfrm>
            <a:off x="3276934" y="1018380"/>
            <a:ext cx="7571175"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i="0" baseline="30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6 </a:t>
            </a:r>
            <a:r>
              <a:rPr lang="en-US" sz="360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Whoever has ears, let them hear what the Spirit says to the churches.</a:t>
            </a: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4346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DAA1F-C89D-C160-AA4D-CE7E679F4F35}"/>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E9109A1F-F43C-7F44-7B26-328224228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reeform 3">
            <a:extLst>
              <a:ext uri="{FF2B5EF4-FFF2-40B4-BE49-F238E27FC236}">
                <a16:creationId xmlns:a16="http://schemas.microsoft.com/office/drawing/2014/main" id="{E9D65E5A-0980-623B-D699-F56F76578420}"/>
              </a:ext>
            </a:extLst>
          </p:cNvPr>
          <p:cNvSpPr/>
          <p:nvPr/>
        </p:nvSpPr>
        <p:spPr>
          <a:xfrm>
            <a:off x="2320413" y="134390"/>
            <a:ext cx="9606686" cy="6589220"/>
          </a:xfrm>
          <a:custGeom>
            <a:avLst/>
            <a:gdLst/>
            <a:ahLst/>
            <a:cxnLst/>
            <a:rect l="l" t="t" r="r" b="b"/>
            <a:pathLst>
              <a:path w="12492751" h="8229600">
                <a:moveTo>
                  <a:pt x="0" y="0"/>
                </a:moveTo>
                <a:lnTo>
                  <a:pt x="12492751" y="0"/>
                </a:lnTo>
                <a:lnTo>
                  <a:pt x="12492751" y="8229600"/>
                </a:lnTo>
                <a:lnTo>
                  <a:pt x="0" y="8229600"/>
                </a:lnTo>
                <a:lnTo>
                  <a:pt x="0" y="0"/>
                </a:lnTo>
                <a:close/>
              </a:path>
            </a:pathLst>
          </a:custGeom>
          <a:blipFill>
            <a:blip r:embed="rId3"/>
            <a:stretch>
              <a:fillRect/>
            </a:stretch>
          </a:blipFill>
        </p:spPr>
        <p:txBody>
          <a:bodyPr/>
          <a:lstStyle/>
          <a:p>
            <a:endParaRPr lang="en-AU">
              <a:solidFill>
                <a:prstClr val="black"/>
              </a:solidFill>
              <a:latin typeface="Calibri"/>
            </a:endParaRPr>
          </a:p>
        </p:txBody>
      </p:sp>
    </p:spTree>
    <p:extLst>
      <p:ext uri="{BB962C8B-B14F-4D97-AF65-F5344CB8AC3E}">
        <p14:creationId xmlns:p14="http://schemas.microsoft.com/office/powerpoint/2010/main" val="314923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4E4C7-0354-4DC5-0EE2-E9912AA25E3F}"/>
            </a:ext>
          </a:extLst>
        </p:cNvPr>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2E373E09-D569-E149-5080-2E607EA25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017CF35-7282-3B18-6B1C-768F783768E3}"/>
              </a:ext>
            </a:extLst>
          </p:cNvPr>
          <p:cNvSpPr txBox="1"/>
          <p:nvPr/>
        </p:nvSpPr>
        <p:spPr>
          <a:xfrm>
            <a:off x="3254477" y="2228306"/>
            <a:ext cx="7688826"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AU" sz="3600" dirty="0">
                <a:effectLst/>
                <a:latin typeface="Open Sans" panose="020B0606030504020204" pitchFamily="34" charset="0"/>
                <a:ea typeface="Open Sans" panose="020B0606030504020204" pitchFamily="34" charset="0"/>
                <a:cs typeface="Open Sans" panose="020B0606030504020204" pitchFamily="34" charset="0"/>
              </a:rPr>
              <a:t>To receive again a life which has almost expired; to rekindle into a flame the vital spark which was nearly extinguished.</a:t>
            </a: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CHARLES SPURGEON</a:t>
            </a:r>
          </a:p>
        </p:txBody>
      </p:sp>
    </p:spTree>
    <p:extLst>
      <p:ext uri="{BB962C8B-B14F-4D97-AF65-F5344CB8AC3E}">
        <p14:creationId xmlns:p14="http://schemas.microsoft.com/office/powerpoint/2010/main" val="3799311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13125</TotalTime>
  <Words>840</Words>
  <Application>Microsoft Office PowerPoint</Application>
  <PresentationFormat>Widescreen</PresentationFormat>
  <Paragraphs>47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Aptos Display</vt:lpstr>
      <vt:lpstr>Arial</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Christie</dc:creator>
  <cp:lastModifiedBy>Michael Christie</cp:lastModifiedBy>
  <cp:revision>5</cp:revision>
  <dcterms:created xsi:type="dcterms:W3CDTF">2025-04-15T04:52:21Z</dcterms:created>
  <dcterms:modified xsi:type="dcterms:W3CDTF">2025-06-03T02:06:28Z</dcterms:modified>
</cp:coreProperties>
</file>