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83" r:id="rId4"/>
    <p:sldId id="271" r:id="rId5"/>
    <p:sldId id="284" r:id="rId6"/>
    <p:sldId id="285" r:id="rId7"/>
    <p:sldId id="286" r:id="rId8"/>
    <p:sldId id="287" r:id="rId9"/>
    <p:sldId id="288" r:id="rId10"/>
  </p:sldIdLst>
  <p:sldSz cx="12192000" cy="6858000"/>
  <p:notesSz cx="6858000" cy="9144000"/>
  <p:embeddedFontLst>
    <p:embeddedFont>
      <p:font typeface="Sholom" panose="02000505020000020004" pitchFamily="2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ECA0F2-7C67-4602-8EA7-44677623012A}" v="1836" dt="2025-05-31T12:27:27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athan Hughes" userId="307ea9c02e23bcf4" providerId="LiveId" clId="{43ECA0F2-7C67-4602-8EA7-44677623012A}"/>
    <pc:docChg chg="undo custSel addSld delSld modSld">
      <pc:chgData name="Johnathan Hughes" userId="307ea9c02e23bcf4" providerId="LiveId" clId="{43ECA0F2-7C67-4602-8EA7-44677623012A}" dt="2025-05-31T12:27:27.872" v="2915"/>
      <pc:docMkLst>
        <pc:docMk/>
      </pc:docMkLst>
      <pc:sldChg chg="modSp mod">
        <pc:chgData name="Johnathan Hughes" userId="307ea9c02e23bcf4" providerId="LiveId" clId="{43ECA0F2-7C67-4602-8EA7-44677623012A}" dt="2025-05-31T03:41:38.575" v="49" actId="207"/>
        <pc:sldMkLst>
          <pc:docMk/>
          <pc:sldMk cId="2684644322" sldId="256"/>
        </pc:sldMkLst>
        <pc:spChg chg="mod">
          <ac:chgData name="Johnathan Hughes" userId="307ea9c02e23bcf4" providerId="LiveId" clId="{43ECA0F2-7C67-4602-8EA7-44677623012A}" dt="2025-05-31T03:41:38.575" v="49" actId="207"/>
          <ac:spMkLst>
            <pc:docMk/>
            <pc:sldMk cId="2684644322" sldId="256"/>
            <ac:spMk id="5" creationId="{0E399C6B-2550-65A4-D9BA-AC73C2ABCA7B}"/>
          </ac:spMkLst>
        </pc:spChg>
        <pc:picChg chg="mod modCrop">
          <ac:chgData name="Johnathan Hughes" userId="307ea9c02e23bcf4" providerId="LiveId" clId="{43ECA0F2-7C67-4602-8EA7-44677623012A}" dt="2025-05-31T03:41:23.138" v="47" actId="732"/>
          <ac:picMkLst>
            <pc:docMk/>
            <pc:sldMk cId="2684644322" sldId="256"/>
            <ac:picMk id="4" creationId="{BD63F8A7-5256-DC37-36E9-006A2A64288D}"/>
          </ac:picMkLst>
        </pc:picChg>
      </pc:sldChg>
      <pc:sldChg chg="del">
        <pc:chgData name="Johnathan Hughes" userId="307ea9c02e23bcf4" providerId="LiveId" clId="{43ECA0F2-7C67-4602-8EA7-44677623012A}" dt="2025-05-31T07:34:01.775" v="755" actId="47"/>
        <pc:sldMkLst>
          <pc:docMk/>
          <pc:sldMk cId="485920852" sldId="262"/>
        </pc:sldMkLst>
      </pc:sldChg>
      <pc:sldChg chg="addSp modSp modAnim">
        <pc:chgData name="Johnathan Hughes" userId="307ea9c02e23bcf4" providerId="LiveId" clId="{43ECA0F2-7C67-4602-8EA7-44677623012A}" dt="2025-05-31T10:54:41.304" v="2054"/>
        <pc:sldMkLst>
          <pc:docMk/>
          <pc:sldMk cId="4264694463" sldId="270"/>
        </pc:sldMkLst>
        <pc:spChg chg="mod">
          <ac:chgData name="Johnathan Hughes" userId="307ea9c02e23bcf4" providerId="LiveId" clId="{43ECA0F2-7C67-4602-8EA7-44677623012A}" dt="2025-05-31T05:05:48.961" v="480" actId="20577"/>
          <ac:spMkLst>
            <pc:docMk/>
            <pc:sldMk cId="4264694463" sldId="270"/>
            <ac:spMk id="2" creationId="{618D34F2-3770-0DA1-DF96-24C987898024}"/>
          </ac:spMkLst>
        </pc:spChg>
        <pc:spChg chg="mod">
          <ac:chgData name="Johnathan Hughes" userId="307ea9c02e23bcf4" providerId="LiveId" clId="{43ECA0F2-7C67-4602-8EA7-44677623012A}" dt="2025-05-31T05:07:16.629" v="735" actId="20577"/>
          <ac:spMkLst>
            <pc:docMk/>
            <pc:sldMk cId="4264694463" sldId="270"/>
            <ac:spMk id="3" creationId="{8C8904FD-7BCF-9577-6F37-2585CEF70ABF}"/>
          </ac:spMkLst>
        </pc:spChg>
        <pc:picChg chg="add">
          <ac:chgData name="Johnathan Hughes" userId="307ea9c02e23bcf4" providerId="LiveId" clId="{43ECA0F2-7C67-4602-8EA7-44677623012A}" dt="2025-05-31T04:35:30.903" v="50"/>
          <ac:picMkLst>
            <pc:docMk/>
            <pc:sldMk cId="4264694463" sldId="270"/>
            <ac:picMk id="1026" creationId="{152ADD76-7836-C00E-9149-441A59729B69}"/>
          </ac:picMkLst>
        </pc:picChg>
      </pc:sldChg>
      <pc:sldChg chg="delSp modSp mod delAnim modAnim">
        <pc:chgData name="Johnathan Hughes" userId="307ea9c02e23bcf4" providerId="LiveId" clId="{43ECA0F2-7C67-4602-8EA7-44677623012A}" dt="2025-05-31T09:25:41.271" v="1243"/>
        <pc:sldMkLst>
          <pc:docMk/>
          <pc:sldMk cId="1699774065" sldId="271"/>
        </pc:sldMkLst>
        <pc:spChg chg="mod">
          <ac:chgData name="Johnathan Hughes" userId="307ea9c02e23bcf4" providerId="LiveId" clId="{43ECA0F2-7C67-4602-8EA7-44677623012A}" dt="2025-05-31T07:34:57.305" v="792" actId="20577"/>
          <ac:spMkLst>
            <pc:docMk/>
            <pc:sldMk cId="1699774065" sldId="271"/>
            <ac:spMk id="2" creationId="{6BE3FE99-63A2-2CEC-3ECE-13C1EC1CCC94}"/>
          </ac:spMkLst>
        </pc:spChg>
        <pc:spChg chg="mod">
          <ac:chgData name="Johnathan Hughes" userId="307ea9c02e23bcf4" providerId="LiveId" clId="{43ECA0F2-7C67-4602-8EA7-44677623012A}" dt="2025-05-31T09:19:08.890" v="1241" actId="20577"/>
          <ac:spMkLst>
            <pc:docMk/>
            <pc:sldMk cId="1699774065" sldId="271"/>
            <ac:spMk id="3" creationId="{B8FC6035-36D4-0BC8-D118-FA9E042E83C6}"/>
          </ac:spMkLst>
        </pc:spChg>
        <pc:picChg chg="del">
          <ac:chgData name="Johnathan Hughes" userId="307ea9c02e23bcf4" providerId="LiveId" clId="{43ECA0F2-7C67-4602-8EA7-44677623012A}" dt="2025-05-31T07:38:08.083" v="795" actId="478"/>
          <ac:picMkLst>
            <pc:docMk/>
            <pc:sldMk cId="1699774065" sldId="271"/>
            <ac:picMk id="4" creationId="{C7EA55D7-8E18-5ADB-3ED5-61CA18AEBDEC}"/>
          </ac:picMkLst>
        </pc:picChg>
        <pc:picChg chg="del">
          <ac:chgData name="Johnathan Hughes" userId="307ea9c02e23bcf4" providerId="LiveId" clId="{43ECA0F2-7C67-4602-8EA7-44677623012A}" dt="2025-05-31T07:38:05.959" v="794" actId="478"/>
          <ac:picMkLst>
            <pc:docMk/>
            <pc:sldMk cId="1699774065" sldId="271"/>
            <ac:picMk id="5" creationId="{7646A49B-F8C4-04DC-A8F3-F0C4995E61FB}"/>
          </ac:picMkLst>
        </pc:picChg>
        <pc:picChg chg="mod">
          <ac:chgData name="Johnathan Hughes" userId="307ea9c02e23bcf4" providerId="LiveId" clId="{43ECA0F2-7C67-4602-8EA7-44677623012A}" dt="2025-05-31T07:38:25.246" v="800" actId="14100"/>
          <ac:picMkLst>
            <pc:docMk/>
            <pc:sldMk cId="1699774065" sldId="271"/>
            <ac:picMk id="6" creationId="{43B5B068-08D3-8DBA-10E4-F0FF7520A0D0}"/>
          </ac:picMkLst>
        </pc:picChg>
      </pc:sldChg>
      <pc:sldChg chg="del">
        <pc:chgData name="Johnathan Hughes" userId="307ea9c02e23bcf4" providerId="LiveId" clId="{43ECA0F2-7C67-4602-8EA7-44677623012A}" dt="2025-05-31T10:40:00.391" v="1244" actId="47"/>
        <pc:sldMkLst>
          <pc:docMk/>
          <pc:sldMk cId="2179810140" sldId="272"/>
        </pc:sldMkLst>
      </pc:sldChg>
      <pc:sldChg chg="del">
        <pc:chgData name="Johnathan Hughes" userId="307ea9c02e23bcf4" providerId="LiveId" clId="{43ECA0F2-7C67-4602-8EA7-44677623012A}" dt="2025-05-31T10:40:00.391" v="1244" actId="47"/>
        <pc:sldMkLst>
          <pc:docMk/>
          <pc:sldMk cId="1227390906" sldId="273"/>
        </pc:sldMkLst>
      </pc:sldChg>
      <pc:sldChg chg="del">
        <pc:chgData name="Johnathan Hughes" userId="307ea9c02e23bcf4" providerId="LiveId" clId="{43ECA0F2-7C67-4602-8EA7-44677623012A}" dt="2025-05-31T10:40:00.391" v="1244" actId="47"/>
        <pc:sldMkLst>
          <pc:docMk/>
          <pc:sldMk cId="2241718419" sldId="274"/>
        </pc:sldMkLst>
      </pc:sldChg>
      <pc:sldChg chg="del">
        <pc:chgData name="Johnathan Hughes" userId="307ea9c02e23bcf4" providerId="LiveId" clId="{43ECA0F2-7C67-4602-8EA7-44677623012A}" dt="2025-05-31T10:40:00.391" v="1244" actId="47"/>
        <pc:sldMkLst>
          <pc:docMk/>
          <pc:sldMk cId="2480464372" sldId="275"/>
        </pc:sldMkLst>
      </pc:sldChg>
      <pc:sldChg chg="del">
        <pc:chgData name="Johnathan Hughes" userId="307ea9c02e23bcf4" providerId="LiveId" clId="{43ECA0F2-7C67-4602-8EA7-44677623012A}" dt="2025-05-31T10:40:00.391" v="1244" actId="47"/>
        <pc:sldMkLst>
          <pc:docMk/>
          <pc:sldMk cId="3995321504" sldId="276"/>
        </pc:sldMkLst>
      </pc:sldChg>
      <pc:sldChg chg="del">
        <pc:chgData name="Johnathan Hughes" userId="307ea9c02e23bcf4" providerId="LiveId" clId="{43ECA0F2-7C67-4602-8EA7-44677623012A}" dt="2025-05-31T10:40:00.391" v="1244" actId="47"/>
        <pc:sldMkLst>
          <pc:docMk/>
          <pc:sldMk cId="1904557594" sldId="277"/>
        </pc:sldMkLst>
      </pc:sldChg>
      <pc:sldChg chg="del">
        <pc:chgData name="Johnathan Hughes" userId="307ea9c02e23bcf4" providerId="LiveId" clId="{43ECA0F2-7C67-4602-8EA7-44677623012A}" dt="2025-05-31T10:40:00.391" v="1244" actId="47"/>
        <pc:sldMkLst>
          <pc:docMk/>
          <pc:sldMk cId="4283309080" sldId="278"/>
        </pc:sldMkLst>
      </pc:sldChg>
      <pc:sldChg chg="delSp modSp add mod delAnim modAnim">
        <pc:chgData name="Johnathan Hughes" userId="307ea9c02e23bcf4" providerId="LiveId" clId="{43ECA0F2-7C67-4602-8EA7-44677623012A}" dt="2025-05-31T07:33:58.986" v="754" actId="6549"/>
        <pc:sldMkLst>
          <pc:docMk/>
          <pc:sldMk cId="3663644243" sldId="283"/>
        </pc:sldMkLst>
        <pc:spChg chg="mod">
          <ac:chgData name="Johnathan Hughes" userId="307ea9c02e23bcf4" providerId="LiveId" clId="{43ECA0F2-7C67-4602-8EA7-44677623012A}" dt="2025-05-31T07:33:53.806" v="753" actId="6549"/>
          <ac:spMkLst>
            <pc:docMk/>
            <pc:sldMk cId="3663644243" sldId="283"/>
            <ac:spMk id="3" creationId="{3FF7FE6C-E945-3FDD-527F-6D6B99A1428B}"/>
          </ac:spMkLst>
        </pc:spChg>
        <pc:picChg chg="mod">
          <ac:chgData name="Johnathan Hughes" userId="307ea9c02e23bcf4" providerId="LiveId" clId="{43ECA0F2-7C67-4602-8EA7-44677623012A}" dt="2025-05-31T06:21:50.597" v="746" actId="14100"/>
          <ac:picMkLst>
            <pc:docMk/>
            <pc:sldMk cId="3663644243" sldId="283"/>
            <ac:picMk id="5" creationId="{6C85D44C-B910-DCF1-8542-5779CA215AEB}"/>
          </ac:picMkLst>
        </pc:picChg>
        <pc:picChg chg="del">
          <ac:chgData name="Johnathan Hughes" userId="307ea9c02e23bcf4" providerId="LiveId" clId="{43ECA0F2-7C67-4602-8EA7-44677623012A}" dt="2025-05-31T06:21:38.659" v="742" actId="478"/>
          <ac:picMkLst>
            <pc:docMk/>
            <pc:sldMk cId="3663644243" sldId="283"/>
            <ac:picMk id="6" creationId="{CF735604-7BAB-73C5-0654-0175F6B7FE13}"/>
          </ac:picMkLst>
        </pc:picChg>
      </pc:sldChg>
      <pc:sldChg chg="modSp add mod modAnim">
        <pc:chgData name="Johnathan Hughes" userId="307ea9c02e23bcf4" providerId="LiveId" clId="{43ECA0F2-7C67-4602-8EA7-44677623012A}" dt="2025-05-31T10:48:13.252" v="1584"/>
        <pc:sldMkLst>
          <pc:docMk/>
          <pc:sldMk cId="1458896041" sldId="284"/>
        </pc:sldMkLst>
        <pc:spChg chg="mod">
          <ac:chgData name="Johnathan Hughes" userId="307ea9c02e23bcf4" providerId="LiveId" clId="{43ECA0F2-7C67-4602-8EA7-44677623012A}" dt="2025-05-31T10:40:58.117" v="1284" actId="20577"/>
          <ac:spMkLst>
            <pc:docMk/>
            <pc:sldMk cId="1458896041" sldId="284"/>
            <ac:spMk id="2" creationId="{8835F031-EE22-1634-FF38-213197C8123D}"/>
          </ac:spMkLst>
        </pc:spChg>
        <pc:spChg chg="mod">
          <ac:chgData name="Johnathan Hughes" userId="307ea9c02e23bcf4" providerId="LiveId" clId="{43ECA0F2-7C67-4602-8EA7-44677623012A}" dt="2025-05-31T10:47:56.051" v="1582" actId="20577"/>
          <ac:spMkLst>
            <pc:docMk/>
            <pc:sldMk cId="1458896041" sldId="284"/>
            <ac:spMk id="3" creationId="{58AF0725-A534-4ED5-58BF-9DF570921085}"/>
          </ac:spMkLst>
        </pc:spChg>
        <pc:picChg chg="mod">
          <ac:chgData name="Johnathan Hughes" userId="307ea9c02e23bcf4" providerId="LiveId" clId="{43ECA0F2-7C67-4602-8EA7-44677623012A}" dt="2025-05-31T10:46:40.740" v="1353" actId="1076"/>
          <ac:picMkLst>
            <pc:docMk/>
            <pc:sldMk cId="1458896041" sldId="284"/>
            <ac:picMk id="6" creationId="{7BFC8742-4281-F854-0DCB-802B6AAEFA35}"/>
          </ac:picMkLst>
        </pc:picChg>
      </pc:sldChg>
      <pc:sldChg chg="addSp modSp new mod modAnim">
        <pc:chgData name="Johnathan Hughes" userId="307ea9c02e23bcf4" providerId="LiveId" clId="{43ECA0F2-7C67-4602-8EA7-44677623012A}" dt="2025-05-31T10:53:23.584" v="2051"/>
        <pc:sldMkLst>
          <pc:docMk/>
          <pc:sldMk cId="2360479388" sldId="285"/>
        </pc:sldMkLst>
        <pc:spChg chg="mod">
          <ac:chgData name="Johnathan Hughes" userId="307ea9c02e23bcf4" providerId="LiveId" clId="{43ECA0F2-7C67-4602-8EA7-44677623012A}" dt="2025-05-31T10:48:42.680" v="1633" actId="20577"/>
          <ac:spMkLst>
            <pc:docMk/>
            <pc:sldMk cId="2360479388" sldId="285"/>
            <ac:spMk id="2" creationId="{BD6BCD7A-DA1B-4B1E-1CFB-A1E893969502}"/>
          </ac:spMkLst>
        </pc:spChg>
        <pc:spChg chg="mod">
          <ac:chgData name="Johnathan Hughes" userId="307ea9c02e23bcf4" providerId="LiveId" clId="{43ECA0F2-7C67-4602-8EA7-44677623012A}" dt="2025-05-31T10:52:39.529" v="2044" actId="5793"/>
          <ac:spMkLst>
            <pc:docMk/>
            <pc:sldMk cId="2360479388" sldId="285"/>
            <ac:spMk id="3" creationId="{AB007401-AEAA-2D98-3537-D0E4378F4425}"/>
          </ac:spMkLst>
        </pc:spChg>
        <pc:picChg chg="add mod modCrop">
          <ac:chgData name="Johnathan Hughes" userId="307ea9c02e23bcf4" providerId="LiveId" clId="{43ECA0F2-7C67-4602-8EA7-44677623012A}" dt="2025-05-31T10:51:10.558" v="1954" actId="18131"/>
          <ac:picMkLst>
            <pc:docMk/>
            <pc:sldMk cId="2360479388" sldId="285"/>
            <ac:picMk id="4" creationId="{5EB1219B-7ED0-F222-B9D7-2395F00CA834}"/>
          </ac:picMkLst>
        </pc:picChg>
        <pc:picChg chg="add mod">
          <ac:chgData name="Johnathan Hughes" userId="307ea9c02e23bcf4" providerId="LiveId" clId="{43ECA0F2-7C67-4602-8EA7-44677623012A}" dt="2025-05-31T10:51:38.220" v="1957" actId="14100"/>
          <ac:picMkLst>
            <pc:docMk/>
            <pc:sldMk cId="2360479388" sldId="285"/>
            <ac:picMk id="5" creationId="{AA5332AE-6A68-94B6-F1CA-4BC7E6C7C348}"/>
          </ac:picMkLst>
        </pc:picChg>
      </pc:sldChg>
      <pc:sldChg chg="addSp modSp new mod modAnim">
        <pc:chgData name="Johnathan Hughes" userId="307ea9c02e23bcf4" providerId="LiveId" clId="{43ECA0F2-7C67-4602-8EA7-44677623012A}" dt="2025-05-31T11:25:46.072" v="2345"/>
        <pc:sldMkLst>
          <pc:docMk/>
          <pc:sldMk cId="3508671054" sldId="286"/>
        </pc:sldMkLst>
        <pc:spChg chg="mod">
          <ac:chgData name="Johnathan Hughes" userId="307ea9c02e23bcf4" providerId="LiveId" clId="{43ECA0F2-7C67-4602-8EA7-44677623012A}" dt="2025-05-31T10:56:40.446" v="2096" actId="20577"/>
          <ac:spMkLst>
            <pc:docMk/>
            <pc:sldMk cId="3508671054" sldId="286"/>
            <ac:spMk id="2" creationId="{0F34F3BE-208F-A229-BD8B-1A1C4FC02D4D}"/>
          </ac:spMkLst>
        </pc:spChg>
        <pc:spChg chg="mod">
          <ac:chgData name="Johnathan Hughes" userId="307ea9c02e23bcf4" providerId="LiveId" clId="{43ECA0F2-7C67-4602-8EA7-44677623012A}" dt="2025-05-31T11:25:19.011" v="2339" actId="20577"/>
          <ac:spMkLst>
            <pc:docMk/>
            <pc:sldMk cId="3508671054" sldId="286"/>
            <ac:spMk id="3" creationId="{7ACF27E0-1018-4039-A1BB-A4901CE9C8FD}"/>
          </ac:spMkLst>
        </pc:spChg>
        <pc:picChg chg="add mod modCrop">
          <ac:chgData name="Johnathan Hughes" userId="307ea9c02e23bcf4" providerId="LiveId" clId="{43ECA0F2-7C67-4602-8EA7-44677623012A}" dt="2025-05-31T11:23:41.725" v="2117" actId="732"/>
          <ac:picMkLst>
            <pc:docMk/>
            <pc:sldMk cId="3508671054" sldId="286"/>
            <ac:picMk id="4" creationId="{F39778E9-BD99-EBCB-88C6-E125D4E3C803}"/>
          </ac:picMkLst>
        </pc:picChg>
        <pc:picChg chg="add mod modCrop">
          <ac:chgData name="Johnathan Hughes" userId="307ea9c02e23bcf4" providerId="LiveId" clId="{43ECA0F2-7C67-4602-8EA7-44677623012A}" dt="2025-05-31T11:24:13.121" v="2123" actId="1076"/>
          <ac:picMkLst>
            <pc:docMk/>
            <pc:sldMk cId="3508671054" sldId="286"/>
            <ac:picMk id="5" creationId="{6B03F8C7-7C01-BE2A-6947-7EAE38D130A3}"/>
          </ac:picMkLst>
        </pc:picChg>
      </pc:sldChg>
      <pc:sldChg chg="addSp delSp modSp new mod modTransition modClrScheme chgLayout">
        <pc:chgData name="Johnathan Hughes" userId="307ea9c02e23bcf4" providerId="LiveId" clId="{43ECA0F2-7C67-4602-8EA7-44677623012A}" dt="2025-05-31T11:41:22.244" v="2391"/>
        <pc:sldMkLst>
          <pc:docMk/>
          <pc:sldMk cId="2279393248" sldId="287"/>
        </pc:sldMkLst>
        <pc:spChg chg="del">
          <ac:chgData name="Johnathan Hughes" userId="307ea9c02e23bcf4" providerId="LiveId" clId="{43ECA0F2-7C67-4602-8EA7-44677623012A}" dt="2025-05-31T11:36:33.898" v="2349" actId="700"/>
          <ac:spMkLst>
            <pc:docMk/>
            <pc:sldMk cId="2279393248" sldId="287"/>
            <ac:spMk id="2" creationId="{D5A568DC-7646-E1CE-C6D9-D7ABD6B53DF3}"/>
          </ac:spMkLst>
        </pc:spChg>
        <pc:spChg chg="del">
          <ac:chgData name="Johnathan Hughes" userId="307ea9c02e23bcf4" providerId="LiveId" clId="{43ECA0F2-7C67-4602-8EA7-44677623012A}" dt="2025-05-31T11:36:33.898" v="2349" actId="700"/>
          <ac:spMkLst>
            <pc:docMk/>
            <pc:sldMk cId="2279393248" sldId="287"/>
            <ac:spMk id="3" creationId="{418C09FD-7D9D-BDA4-66C0-BAE094DD7F80}"/>
          </ac:spMkLst>
        </pc:spChg>
        <pc:spChg chg="add mod ord">
          <ac:chgData name="Johnathan Hughes" userId="307ea9c02e23bcf4" providerId="LiveId" clId="{43ECA0F2-7C67-4602-8EA7-44677623012A}" dt="2025-05-31T11:41:17.490" v="2390" actId="1076"/>
          <ac:spMkLst>
            <pc:docMk/>
            <pc:sldMk cId="2279393248" sldId="287"/>
            <ac:spMk id="5" creationId="{2DDC32BB-8DF7-4CEE-D432-5E158FDBA97D}"/>
          </ac:spMkLst>
        </pc:spChg>
        <pc:picChg chg="add mod">
          <ac:chgData name="Johnathan Hughes" userId="307ea9c02e23bcf4" providerId="LiveId" clId="{43ECA0F2-7C67-4602-8EA7-44677623012A}" dt="2025-05-31T11:36:36.398" v="2350" actId="1076"/>
          <ac:picMkLst>
            <pc:docMk/>
            <pc:sldMk cId="2279393248" sldId="287"/>
            <ac:picMk id="4" creationId="{B5704227-11A9-C789-77C5-17368F8814DD}"/>
          </ac:picMkLst>
        </pc:picChg>
      </pc:sldChg>
      <pc:sldChg chg="addSp modSp new mod modClrScheme modAnim chgLayout">
        <pc:chgData name="Johnathan Hughes" userId="307ea9c02e23bcf4" providerId="LiveId" clId="{43ECA0F2-7C67-4602-8EA7-44677623012A}" dt="2025-05-31T12:27:27.872" v="2915"/>
        <pc:sldMkLst>
          <pc:docMk/>
          <pc:sldMk cId="2616569652" sldId="288"/>
        </pc:sldMkLst>
        <pc:spChg chg="mod ord">
          <ac:chgData name="Johnathan Hughes" userId="307ea9c02e23bcf4" providerId="LiveId" clId="{43ECA0F2-7C67-4602-8EA7-44677623012A}" dt="2025-05-31T12:24:01.804" v="2421" actId="700"/>
          <ac:spMkLst>
            <pc:docMk/>
            <pc:sldMk cId="2616569652" sldId="288"/>
            <ac:spMk id="2" creationId="{9E38F624-829A-A212-51F1-56CEE6A0B865}"/>
          </ac:spMkLst>
        </pc:spChg>
        <pc:spChg chg="add mod ord">
          <ac:chgData name="Johnathan Hughes" userId="307ea9c02e23bcf4" providerId="LiveId" clId="{43ECA0F2-7C67-4602-8EA7-44677623012A}" dt="2025-05-31T12:26:31.808" v="2910" actId="14100"/>
          <ac:spMkLst>
            <pc:docMk/>
            <pc:sldMk cId="2616569652" sldId="288"/>
            <ac:spMk id="3" creationId="{58DC3783-0F28-023C-0A42-973584E7E758}"/>
          </ac:spMkLst>
        </pc:spChg>
        <pc:picChg chg="add mod">
          <ac:chgData name="Johnathan Hughes" userId="307ea9c02e23bcf4" providerId="LiveId" clId="{43ECA0F2-7C67-4602-8EA7-44677623012A}" dt="2025-05-31T12:27:18.189" v="2913" actId="14100"/>
          <ac:picMkLst>
            <pc:docMk/>
            <pc:sldMk cId="2616569652" sldId="288"/>
            <ac:picMk id="4" creationId="{AC1F6841-72B6-973F-1BA0-1E8E7C59B61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FA3C9-AC75-42D3-B200-A59465F29182}" type="datetimeFigureOut">
              <a:rPr lang="en-AU" smtClean="0"/>
              <a:t>31/05/2025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E7D78-E9AC-40DD-83F5-D50C7BECDD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301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E7D78-E9AC-40DD-83F5-D50C7BECDD53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4935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3B2D7-82F9-8335-CC1B-876B9D0A3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51AB0A-6C24-79BA-2BD7-2C503FD99B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1C1746-DF51-2B8F-3645-28F98CF82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85254-A6B6-6223-0CA2-10150BEE86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E7D78-E9AC-40DD-83F5-D50C7BECDD53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530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6409F-6C50-1D79-2463-4A1E2F6D4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373EB0-A686-90F9-3C54-9E278DD80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9BC69-9812-FBAB-9AF8-12628C569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6673-F314-45D4-92A9-D3DCD67F1BA6}" type="datetimeFigureOut">
              <a:rPr lang="en-AU" smtClean="0"/>
              <a:t>31/05/2025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6D8E-C1AF-6B0E-2266-3919E0323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B2FF2-0635-4E78-5D3F-93A48FE9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02AF-5E57-4E8F-A3CE-BDA787B77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517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8E22-4AD5-F721-6C82-43C11758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D22EFF-7A6E-15EE-4649-FE346DD7E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39287-26E1-5AB9-F10E-92D45758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6673-F314-45D4-92A9-D3DCD67F1BA6}" type="datetimeFigureOut">
              <a:rPr lang="en-AU" smtClean="0"/>
              <a:t>31/05/2025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1C56B-B7A3-1666-BB41-69D3CD311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E0341-A1D3-D1A3-11BB-BB7BC068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02AF-5E57-4E8F-A3CE-BDA787B77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343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6B8033-33A4-8583-1805-C31D8B124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8AD6C-FC80-BE7A-B72C-CD817622C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E0BC9-BF95-C419-F66C-4E30943BD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6673-F314-45D4-92A9-D3DCD67F1BA6}" type="datetimeFigureOut">
              <a:rPr lang="en-AU" smtClean="0"/>
              <a:t>31/05/2025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0E3B9-3E46-F1CE-0D8F-644DFA75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D8AB5-454D-E430-D094-F10977845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02AF-5E57-4E8F-A3CE-BDA787B77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70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B3EC1-940F-B941-3C88-50E5B34D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6AD77-8485-0547-319A-0DFF5FAD0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73E0E-985B-0F35-46A8-7253C33D4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6673-F314-45D4-92A9-D3DCD67F1BA6}" type="datetimeFigureOut">
              <a:rPr lang="en-AU" smtClean="0"/>
              <a:t>31/05/2025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7AC6A-1935-46CD-527F-1B3C2261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540D3-0C0D-82E6-AD49-274F0FE33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02AF-5E57-4E8F-A3CE-BDA787B77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688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3BB07-4121-209A-5755-E2CB868F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54B1A-7B08-ED40-E393-E2E6B4E4A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4D563-D2D8-08F7-0EB5-C979F659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6673-F314-45D4-92A9-D3DCD67F1BA6}" type="datetimeFigureOut">
              <a:rPr lang="en-AU" smtClean="0"/>
              <a:t>31/05/2025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F7AB1-60BB-9568-9E2A-5D878FD8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B5500-F0DF-E725-6ACD-873DF92A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02AF-5E57-4E8F-A3CE-BDA787B77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038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E8A0C-0196-E703-3A96-10676927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6F0AD-8E32-4B09-C91D-647DBF682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54B6C-515D-7507-CF87-E514A393C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8A5BF-A0DC-51EB-00F9-207C9B98A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6673-F314-45D4-92A9-D3DCD67F1BA6}" type="datetimeFigureOut">
              <a:rPr lang="en-AU" smtClean="0"/>
              <a:t>31/05/2025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B7E27-919D-91E2-AF1D-DB587846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8296E-7B90-3DF5-58BE-9D6D07DC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02AF-5E57-4E8F-A3CE-BDA787B77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137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955EC-17DB-9038-975C-A6963F015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018F3-D577-3065-4FEE-7DA24A9A3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76900-DD99-2832-BD4A-AC1312072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8A61E-91D9-7A89-2181-1C53299966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EF5592-5A5E-B672-149A-7585ACC4E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839197-3A85-823C-CB98-6155701C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6673-F314-45D4-92A9-D3DCD67F1BA6}" type="datetimeFigureOut">
              <a:rPr lang="en-AU" smtClean="0"/>
              <a:t>31/05/2025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27FE8A-964D-1B05-1530-9498286FA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9E60D8-77BF-5133-4031-D2A4A257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02AF-5E57-4E8F-A3CE-BDA787B77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832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A994E-A6AB-0ABD-11A3-5566258CC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BEF5C6-EA6F-A1BD-43CA-F440FDC11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6673-F314-45D4-92A9-D3DCD67F1BA6}" type="datetimeFigureOut">
              <a:rPr lang="en-AU" smtClean="0"/>
              <a:t>31/05/2025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E64C0-791C-6719-0DAD-31EA9766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50799-5F77-3A0D-8252-5D924CDC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02AF-5E57-4E8F-A3CE-BDA787B77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664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5106B3-00EB-9A69-757B-708FC645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6673-F314-45D4-92A9-D3DCD67F1BA6}" type="datetimeFigureOut">
              <a:rPr lang="en-AU" smtClean="0"/>
              <a:t>31/05/2025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2B8283-082E-9216-A691-4D0A7A21A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B9D0F-29C6-B28A-0214-6A567B33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02AF-5E57-4E8F-A3CE-BDA787B77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230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C4CD5-6A78-3F67-0FCE-A3BD05C63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006F1-1347-786D-FD68-6A9693A9B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91B48-EE9A-D3B2-8028-AB93378A3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85502-46B7-8877-85EC-FCF7176CD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6673-F314-45D4-92A9-D3DCD67F1BA6}" type="datetimeFigureOut">
              <a:rPr lang="en-AU" smtClean="0"/>
              <a:t>31/05/2025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F5DD6-0DD2-56DF-7FC1-0042B464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7029E-658F-D5A2-F904-BF800413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02AF-5E57-4E8F-A3CE-BDA787B77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333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A735-6324-08A1-DE90-4E76E29D8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2370A1-75EC-AF56-3435-50054967A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8440F-6421-9B65-E5DE-0A47A84F8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4E48A-53DA-0DEB-93DE-36DE411A1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6673-F314-45D4-92A9-D3DCD67F1BA6}" type="datetimeFigureOut">
              <a:rPr lang="en-AU" smtClean="0"/>
              <a:t>31/05/2025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CCEEC-8EDC-155E-8EE7-51B58BCE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44509-3331-6BAB-A8FD-CEEBD060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02AF-5E57-4E8F-A3CE-BDA787B77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413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859E67-90FA-B49E-1CFB-10229E680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D5188-75B4-51A6-374F-69FE23B5F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C1834-0FBA-FB10-83FD-97DC2225C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606673-F314-45D4-92A9-D3DCD67F1BA6}" type="datetimeFigureOut">
              <a:rPr lang="en-AU" smtClean="0"/>
              <a:t>31/05/2025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9068E-39C8-9C76-A348-02E6D6C3B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FEF6A-15CC-DFF6-64BC-71AB77BCA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F902AF-5E57-4E8F-A3CE-BDA787B77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923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A9914-E498-5057-E21D-9743877F8E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8034F-5956-208A-1569-0343B75D3F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3F8A7-5256-DC37-36E9-006A2A642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" b="347"/>
          <a:stretch>
            <a:fillRect/>
          </a:stretch>
        </p:blipFill>
        <p:spPr>
          <a:xfrm>
            <a:off x="0" y="-239486"/>
            <a:ext cx="12192000" cy="7304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399C6B-2550-65A4-D9BA-AC73C2ABCA7B}"/>
              </a:ext>
            </a:extLst>
          </p:cNvPr>
          <p:cNvSpPr txBox="1"/>
          <p:nvPr/>
        </p:nvSpPr>
        <p:spPr>
          <a:xfrm>
            <a:off x="5236028" y="4429919"/>
            <a:ext cx="61939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</a:rPr>
              <a:t>Ruth: Setting the Scene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</a:rPr>
              <a:t>Ruth 1:1-5</a:t>
            </a:r>
          </a:p>
        </p:txBody>
      </p:sp>
    </p:spTree>
    <p:extLst>
      <p:ext uri="{BB962C8B-B14F-4D97-AF65-F5344CB8AC3E}">
        <p14:creationId xmlns:p14="http://schemas.microsoft.com/office/powerpoint/2010/main" val="268464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D34F2-3770-0DA1-DF96-24C987898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Things to be aware of: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904FD-7BCF-9577-6F37-2585CEF70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AU" dirty="0"/>
              <a:t>Ruth is an oddity.</a:t>
            </a:r>
            <a:br>
              <a:rPr lang="en-AU" dirty="0"/>
            </a:br>
            <a:r>
              <a:rPr lang="en-AU" dirty="0"/>
              <a:t>- God is not present as a character</a:t>
            </a:r>
            <a:br>
              <a:rPr lang="en-AU" dirty="0"/>
            </a:br>
            <a:r>
              <a:rPr lang="en-AU" dirty="0"/>
              <a:t>- The book is written from an unusual perspective. </a:t>
            </a:r>
          </a:p>
          <a:p>
            <a:pPr marL="514350" indent="-514350">
              <a:buAutoNum type="arabicPeriod"/>
            </a:pPr>
            <a:r>
              <a:rPr lang="en-AU" dirty="0"/>
              <a:t>Though this book has a happy ending, it starts during the time of the Judges!  </a:t>
            </a:r>
          </a:p>
          <a:p>
            <a:pPr marL="514350" indent="-514350">
              <a:buAutoNum type="arabicPeriod"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Crickets (Awkward Silence) - Sound Effect (HD)">
            <a:hlinkClick r:id="" action="ppaction://media"/>
            <a:extLst>
              <a:ext uri="{FF2B5EF4-FFF2-40B4-BE49-F238E27FC236}">
                <a16:creationId xmlns:a16="http://schemas.microsoft.com/office/drawing/2014/main" id="{81364945-BB6E-90D3-23E2-2318615BD2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48264" y="556666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9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4410F-3BD4-061E-8E5A-11F8D3F1E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66218-F858-4569-3664-D52DD1F24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Sholom" panose="02000505020000020004" pitchFamily="2" charset="0"/>
              </a:rPr>
              <a:t>Hey Bru, Hebrew!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7FE6C-E945-3FDD-527F-6D6B99A14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72082" cy="47304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b="1" dirty="0"/>
              <a:t>Names are important in Hebrew!</a:t>
            </a:r>
          </a:p>
          <a:p>
            <a:pPr marL="0" indent="0">
              <a:buNone/>
            </a:pPr>
            <a:r>
              <a:rPr lang="he-IL" dirty="0"/>
              <a:t>ר֑וּת</a:t>
            </a:r>
            <a:r>
              <a:rPr lang="en-AU" dirty="0"/>
              <a:t> (Rut): Feminine name, derived from(?): </a:t>
            </a:r>
          </a:p>
          <a:p>
            <a:pPr marL="0" indent="0">
              <a:buNone/>
            </a:pPr>
            <a:r>
              <a:rPr lang="he-IL" dirty="0"/>
              <a:t>רֵ֗עַ</a:t>
            </a:r>
            <a:r>
              <a:rPr lang="en-AU" dirty="0"/>
              <a:t> (Rea’): Friend or companion.  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he-IL" dirty="0"/>
              <a:t>נָעֳמִי</a:t>
            </a:r>
            <a:r>
              <a:rPr lang="en-AU" dirty="0"/>
              <a:t> (Naomi): Pleasantness</a:t>
            </a:r>
          </a:p>
          <a:p>
            <a:pPr marL="0" indent="0">
              <a:buNone/>
            </a:pPr>
            <a:r>
              <a:rPr lang="he-IL" dirty="0"/>
              <a:t>מָּרָ֔ה</a:t>
            </a:r>
            <a:r>
              <a:rPr lang="en-AU" dirty="0"/>
              <a:t> (Mara): Bitter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he-IL" dirty="0"/>
              <a:t>אֱלִימֶלֶךְ</a:t>
            </a:r>
            <a:r>
              <a:rPr lang="en-AU" dirty="0"/>
              <a:t> (Elimelech): My God is King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he-IL" dirty="0"/>
              <a:t>אֱלִימֶלֶךְ</a:t>
            </a:r>
            <a:r>
              <a:rPr lang="en-AU" dirty="0"/>
              <a:t> (Mahlon): Weakness</a:t>
            </a:r>
          </a:p>
          <a:p>
            <a:pPr marL="0" indent="0">
              <a:buNone/>
            </a:pPr>
            <a:r>
              <a:rPr lang="he-IL" dirty="0"/>
              <a:t>כִּלְיוֹן</a:t>
            </a:r>
            <a:r>
              <a:rPr lang="en-AU" dirty="0"/>
              <a:t> (Chilion): Wasting away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85D44C-B910-DCF1-8542-5779CA215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0291" y="182728"/>
            <a:ext cx="4296321" cy="299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4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FE99-63A2-2CEC-3ECE-13C1EC1CC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Ruth: Getting to know our friends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C6035-36D4-0BC8-D118-FA9E042E8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17971" cy="4351338"/>
          </a:xfrm>
        </p:spPr>
        <p:txBody>
          <a:bodyPr/>
          <a:lstStyle/>
          <a:p>
            <a:r>
              <a:rPr lang="en-AU" dirty="0"/>
              <a:t>When? Approx 12</a:t>
            </a:r>
            <a:r>
              <a:rPr lang="en-AU" baseline="30000" dirty="0"/>
              <a:t>th</a:t>
            </a:r>
            <a:r>
              <a:rPr lang="en-AU" dirty="0"/>
              <a:t> Century BC (though it is hard to be exact). </a:t>
            </a:r>
          </a:p>
          <a:p>
            <a:r>
              <a:rPr lang="en-AU" dirty="0"/>
              <a:t>Who? Elimelech, Naomi and their sons (Israelites from Bethlehem, in Judea).</a:t>
            </a:r>
          </a:p>
          <a:p>
            <a:r>
              <a:rPr lang="en-AU" dirty="0"/>
              <a:t>Where? From Judah to Moab and back again.</a:t>
            </a:r>
          </a:p>
          <a:p>
            <a:r>
              <a:rPr lang="en-AU" dirty="0"/>
              <a:t> What happened? Elimelech died; his sons married Orpah and Ruth, and they also died.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5B068-08D3-8DBA-10E4-F0FF7520A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6171" y="-1"/>
            <a:ext cx="3635829" cy="553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7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6EBC5-49E8-5A8D-B701-31D13904A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F031-EE22-1634-FF38-213197C81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Naomi/Mara – Bitter beginnings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F0725-A534-4ED5-58BF-9DF570921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17971" cy="4351338"/>
          </a:xfrm>
        </p:spPr>
        <p:txBody>
          <a:bodyPr/>
          <a:lstStyle/>
          <a:p>
            <a:r>
              <a:rPr lang="en-AU" dirty="0"/>
              <a:t>3 funerals, 3 widows, no children, no legacy.</a:t>
            </a:r>
          </a:p>
          <a:p>
            <a:r>
              <a:rPr lang="en-AU" dirty="0"/>
              <a:t>Naomi is left with nothing; what she does have is foreign, uncertain and painful. </a:t>
            </a:r>
          </a:p>
          <a:p>
            <a:r>
              <a:rPr lang="en-AU" dirty="0"/>
              <a:t>She is not just a destitute widow, she has two daughters-in-law for whom she is responsible.  </a:t>
            </a:r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C8742-4281-F854-0DCB-802B6AAEF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6171" y="599939"/>
            <a:ext cx="3635829" cy="21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9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CD7A-DA1B-4B1E-1CFB-A1E89396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Did Naomi and Elimelech deserve their fate?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07401-AEAA-2D98-3537-D0E4378F4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79336" cy="4351338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Some Jewish writers suggest that Naomi and Elimelech faced judgement from God for travelling to Moab. </a:t>
            </a:r>
          </a:p>
          <a:p>
            <a:r>
              <a:rPr lang="en-AU" dirty="0"/>
              <a:t>Scripture does not say this. </a:t>
            </a:r>
          </a:p>
          <a:p>
            <a:r>
              <a:rPr lang="en-AU" dirty="0"/>
              <a:t>It may be everyday misfortune.</a:t>
            </a:r>
          </a:p>
          <a:p>
            <a:r>
              <a:rPr lang="en-AU" dirty="0"/>
              <a:t>The problem of Theodicy: If God is good and powerful, why do bad things happen to good people?</a:t>
            </a:r>
          </a:p>
          <a:p>
            <a:r>
              <a:rPr lang="en-AU" dirty="0"/>
              <a:t>Brian Han Gregg: “in spite of the fact that the Bible clearly has a lot to say about suffering, it still involves a great degree of mystery.”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1219B-7ED0-F222-B9D7-2395F00CA8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436" t="3016" r="436" b="6663"/>
          <a:stretch>
            <a:fillRect/>
          </a:stretch>
        </p:blipFill>
        <p:spPr>
          <a:xfrm>
            <a:off x="9894570" y="1341501"/>
            <a:ext cx="2095500" cy="3011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5332AE-6A68-94B6-F1CA-4BC7E6C7C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204" y="1341501"/>
            <a:ext cx="2008366" cy="301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7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4F3BE-208F-A229-BD8B-1A1C4FC02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Elimelech: God is still in control!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F27E0-1018-4039-A1BB-A4901CE9C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93152" cy="4351338"/>
          </a:xfrm>
        </p:spPr>
        <p:txBody>
          <a:bodyPr/>
          <a:lstStyle/>
          <a:p>
            <a:r>
              <a:rPr lang="en-AU" dirty="0"/>
              <a:t>God is silent; no dreams, no angels, no miracles, just hard life.</a:t>
            </a:r>
          </a:p>
          <a:p>
            <a:r>
              <a:rPr lang="en-AU" dirty="0"/>
              <a:t>What evidence do we have that God is King?</a:t>
            </a:r>
          </a:p>
          <a:p>
            <a:r>
              <a:rPr lang="en-AU" dirty="0"/>
              <a:t>Nothing happens by accident. </a:t>
            </a:r>
          </a:p>
          <a:p>
            <a:r>
              <a:rPr lang="en-AU" dirty="0"/>
              <a:t>Although God does not WANT suffering, nothing happens without his permission.</a:t>
            </a:r>
          </a:p>
          <a:p>
            <a:r>
              <a:rPr lang="en-AU" dirty="0"/>
              <a:t>Beneath the chaos God is at work.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778E9-BD99-EBCB-88C6-E125D4E3C8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375"/>
          <a:stretch>
            <a:fillRect/>
          </a:stretch>
        </p:blipFill>
        <p:spPr>
          <a:xfrm>
            <a:off x="9171432" y="1370838"/>
            <a:ext cx="2445067" cy="1866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03F8C7-7C01-BE2A-6947-7EAE38D130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375"/>
          <a:stretch>
            <a:fillRect/>
          </a:stretch>
        </p:blipFill>
        <p:spPr>
          <a:xfrm>
            <a:off x="9168383" y="1370838"/>
            <a:ext cx="2445067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7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704227-11A9-C789-77C5-17368F881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105" y="1146238"/>
            <a:ext cx="5572125" cy="418147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DDC32BB-8DF7-4CEE-D432-5E158FDB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3" y="0"/>
            <a:ext cx="6510528" cy="1690688"/>
          </a:xfrm>
        </p:spPr>
        <p:txBody>
          <a:bodyPr/>
          <a:lstStyle/>
          <a:p>
            <a:pPr algn="ctr"/>
            <a:r>
              <a:rPr lang="en-AU" dirty="0"/>
              <a:t>Kintsugi – “Golden Joinery”</a:t>
            </a:r>
          </a:p>
        </p:txBody>
      </p:sp>
    </p:spTree>
    <p:extLst>
      <p:ext uri="{BB962C8B-B14F-4D97-AF65-F5344CB8AC3E}">
        <p14:creationId xmlns:p14="http://schemas.microsoft.com/office/powerpoint/2010/main" val="227939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8F624-829A-A212-51F1-56CEE6A0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does this mean for us?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C3783-0F28-023C-0A42-973584E7E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67472" cy="4351338"/>
          </a:xfrm>
        </p:spPr>
        <p:txBody>
          <a:bodyPr/>
          <a:lstStyle/>
          <a:p>
            <a:r>
              <a:rPr lang="en-AU" dirty="0"/>
              <a:t>We may be broken in many ways – in our own “Ruth 1” moment. </a:t>
            </a:r>
          </a:p>
          <a:p>
            <a:r>
              <a:rPr lang="en-AU" dirty="0"/>
              <a:t>Naomi’s healing did not come immediately, and God did not undo her losses. </a:t>
            </a:r>
          </a:p>
          <a:p>
            <a:r>
              <a:rPr lang="en-AU" dirty="0"/>
              <a:t>Instead he transformed her losses into something reflecting his grace more deeply.</a:t>
            </a:r>
          </a:p>
          <a:p>
            <a:r>
              <a:rPr lang="en-AU" dirty="0"/>
              <a:t>He can – and will – do the same for us. </a:t>
            </a:r>
          </a:p>
          <a:p>
            <a:r>
              <a:rPr lang="en-AU" dirty="0"/>
              <a:t>Our most important loss is the loss of relationship with God.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F6841-72B6-973F-1BA0-1E8E7C59B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783" y="573214"/>
            <a:ext cx="3410675" cy="226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6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467</Words>
  <Application>Microsoft Office PowerPoint</Application>
  <PresentationFormat>Widescreen</PresentationFormat>
  <Paragraphs>48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Aptos Display</vt:lpstr>
      <vt:lpstr>Sholom</vt:lpstr>
      <vt:lpstr>Aptos</vt:lpstr>
      <vt:lpstr>Office Theme</vt:lpstr>
      <vt:lpstr>PowerPoint Presentation</vt:lpstr>
      <vt:lpstr>Things to be aware of:</vt:lpstr>
      <vt:lpstr>Hey Bru, Hebrew!</vt:lpstr>
      <vt:lpstr>Ruth: Getting to know our friends</vt:lpstr>
      <vt:lpstr>Naomi/Mara – Bitter beginnings</vt:lpstr>
      <vt:lpstr>Did Naomi and Elimelech deserve their fate? </vt:lpstr>
      <vt:lpstr>Elimelech: God is still in control!</vt:lpstr>
      <vt:lpstr>Kintsugi – “Golden Joinery”</vt:lpstr>
      <vt:lpstr>What does this mean for us?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Johnathan Hughes</dc:creator>
  <cp:lastModifiedBy>Johnathan Hughes</cp:lastModifiedBy>
  <cp:revision>4</cp:revision>
  <dcterms:created xsi:type="dcterms:W3CDTF">2025-02-15T01:35:12Z</dcterms:created>
  <dcterms:modified xsi:type="dcterms:W3CDTF">2025-05-31T12:27:31Z</dcterms:modified>
</cp:coreProperties>
</file>