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2" r:id="rId1"/>
  </p:sldMasterIdLst>
  <p:sldIdLst>
    <p:sldId id="269" r:id="rId2"/>
    <p:sldId id="256" r:id="rId3"/>
    <p:sldId id="265" r:id="rId4"/>
    <p:sldId id="266" r:id="rId5"/>
    <p:sldId id="273" r:id="rId6"/>
    <p:sldId id="270" r:id="rId7"/>
    <p:sldId id="295" r:id="rId8"/>
    <p:sldId id="276" r:id="rId9"/>
    <p:sldId id="274" r:id="rId10"/>
    <p:sldId id="275" r:id="rId11"/>
    <p:sldId id="277" r:id="rId12"/>
    <p:sldId id="278" r:id="rId13"/>
    <p:sldId id="296" r:id="rId14"/>
    <p:sldId id="290" r:id="rId15"/>
    <p:sldId id="297" r:id="rId16"/>
    <p:sldId id="294" r:id="rId17"/>
    <p:sldId id="298" r:id="rId18"/>
    <p:sldId id="299" r:id="rId19"/>
    <p:sldId id="316" r:id="rId20"/>
    <p:sldId id="312" r:id="rId21"/>
    <p:sldId id="313" r:id="rId22"/>
    <p:sldId id="314" r:id="rId23"/>
    <p:sldId id="300" r:id="rId24"/>
    <p:sldId id="301" r:id="rId25"/>
    <p:sldId id="302" r:id="rId26"/>
    <p:sldId id="307" r:id="rId27"/>
    <p:sldId id="304" r:id="rId28"/>
    <p:sldId id="303" r:id="rId29"/>
    <p:sldId id="306" r:id="rId30"/>
    <p:sldId id="308" r:id="rId31"/>
    <p:sldId id="309" r:id="rId32"/>
    <p:sldId id="310" r:id="rId33"/>
    <p:sldId id="311" r:id="rId34"/>
    <p:sldId id="317" r:id="rId35"/>
    <p:sldId id="305" r:id="rId36"/>
    <p:sldId id="318" r:id="rId37"/>
    <p:sldId id="320" r:id="rId38"/>
    <p:sldId id="319" r:id="rId39"/>
    <p:sldId id="315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531C"/>
    <a:srgbClr val="6B839B"/>
    <a:srgbClr val="7F9C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63"/>
  </p:normalViewPr>
  <p:slideViewPr>
    <p:cSldViewPr snapToGrid="0" snapToObjects="1">
      <p:cViewPr varScale="1">
        <p:scale>
          <a:sx n="90" d="100"/>
          <a:sy n="90" d="100"/>
        </p:scale>
        <p:origin x="232" y="9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ADB725-57CF-4B7B-ADF2-C3954B6ADC2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2D24A51-30CB-4BE5-899E-32249CA44438}">
      <dgm:prSet/>
      <dgm:spPr/>
      <dgm:t>
        <a:bodyPr/>
        <a:lstStyle/>
        <a:p>
          <a:r>
            <a:rPr lang="en-US" b="1" dirty="0"/>
            <a:t>GOD is WHAT He is …</a:t>
          </a:r>
          <a:endParaRPr lang="en-US" dirty="0"/>
        </a:p>
      </dgm:t>
    </dgm:pt>
    <dgm:pt modelId="{67C09C03-BA67-4ED8-8B03-01B85518EF1D}" type="parTrans" cxnId="{EA958318-57BF-4B24-B5B1-0D228957EC3D}">
      <dgm:prSet/>
      <dgm:spPr/>
      <dgm:t>
        <a:bodyPr/>
        <a:lstStyle/>
        <a:p>
          <a:endParaRPr lang="en-US"/>
        </a:p>
      </dgm:t>
    </dgm:pt>
    <dgm:pt modelId="{CF345490-662A-4BAD-8248-07E03E2F55D0}" type="sibTrans" cxnId="{EA958318-57BF-4B24-B5B1-0D228957EC3D}">
      <dgm:prSet/>
      <dgm:spPr/>
      <dgm:t>
        <a:bodyPr/>
        <a:lstStyle/>
        <a:p>
          <a:endParaRPr lang="en-US"/>
        </a:p>
      </dgm:t>
    </dgm:pt>
    <dgm:pt modelId="{B8D86475-D542-4432-9537-AF408079C789}">
      <dgm:prSet/>
      <dgm:spPr/>
      <dgm:t>
        <a:bodyPr/>
        <a:lstStyle/>
        <a:p>
          <a:r>
            <a:rPr lang="en-US" b="1"/>
            <a:t>FATHER is WHO He is! …</a:t>
          </a:r>
          <a:endParaRPr lang="en-US"/>
        </a:p>
      </dgm:t>
    </dgm:pt>
    <dgm:pt modelId="{9FAA9227-B9C9-4D50-AF16-BF900026C3E2}" type="parTrans" cxnId="{9B66D90F-0DAE-40D1-9F43-12B40D16E6D8}">
      <dgm:prSet/>
      <dgm:spPr/>
      <dgm:t>
        <a:bodyPr/>
        <a:lstStyle/>
        <a:p>
          <a:endParaRPr lang="en-US"/>
        </a:p>
      </dgm:t>
    </dgm:pt>
    <dgm:pt modelId="{2B199EC3-559B-4D7C-B680-EFCAE30CEABF}" type="sibTrans" cxnId="{9B66D90F-0DAE-40D1-9F43-12B40D16E6D8}">
      <dgm:prSet/>
      <dgm:spPr/>
      <dgm:t>
        <a:bodyPr/>
        <a:lstStyle/>
        <a:p>
          <a:endParaRPr lang="en-US"/>
        </a:p>
      </dgm:t>
    </dgm:pt>
    <dgm:pt modelId="{0C3B72C8-34B7-0A45-9E91-89CED9221940}" type="pres">
      <dgm:prSet presAssocID="{66ADB725-57CF-4B7B-ADF2-C3954B6ADC2A}" presName="linear" presStyleCnt="0">
        <dgm:presLayoutVars>
          <dgm:animLvl val="lvl"/>
          <dgm:resizeHandles val="exact"/>
        </dgm:presLayoutVars>
      </dgm:prSet>
      <dgm:spPr/>
    </dgm:pt>
    <dgm:pt modelId="{530C18AE-2769-864E-8428-491D31D5E4B3}" type="pres">
      <dgm:prSet presAssocID="{02D24A51-30CB-4BE5-899E-32249CA4443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C174F71-9EC0-FF40-AEC5-061B8931669F}" type="pres">
      <dgm:prSet presAssocID="{CF345490-662A-4BAD-8248-07E03E2F55D0}" presName="spacer" presStyleCnt="0"/>
      <dgm:spPr/>
    </dgm:pt>
    <dgm:pt modelId="{EC6FDB2C-D2E6-074C-A7DB-B49B592C7A2A}" type="pres">
      <dgm:prSet presAssocID="{B8D86475-D542-4432-9537-AF408079C789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9B66D90F-0DAE-40D1-9F43-12B40D16E6D8}" srcId="{66ADB725-57CF-4B7B-ADF2-C3954B6ADC2A}" destId="{B8D86475-D542-4432-9537-AF408079C789}" srcOrd="1" destOrd="0" parTransId="{9FAA9227-B9C9-4D50-AF16-BF900026C3E2}" sibTransId="{2B199EC3-559B-4D7C-B680-EFCAE30CEABF}"/>
    <dgm:cxn modelId="{EA958318-57BF-4B24-B5B1-0D228957EC3D}" srcId="{66ADB725-57CF-4B7B-ADF2-C3954B6ADC2A}" destId="{02D24A51-30CB-4BE5-899E-32249CA44438}" srcOrd="0" destOrd="0" parTransId="{67C09C03-BA67-4ED8-8B03-01B85518EF1D}" sibTransId="{CF345490-662A-4BAD-8248-07E03E2F55D0}"/>
    <dgm:cxn modelId="{4B520C3C-3651-D449-95EF-FB4853FBD5FA}" type="presOf" srcId="{66ADB725-57CF-4B7B-ADF2-C3954B6ADC2A}" destId="{0C3B72C8-34B7-0A45-9E91-89CED9221940}" srcOrd="0" destOrd="0" presId="urn:microsoft.com/office/officeart/2005/8/layout/vList2"/>
    <dgm:cxn modelId="{FAF31294-4E38-C545-BE1A-EA2F81B5F7C4}" type="presOf" srcId="{02D24A51-30CB-4BE5-899E-32249CA44438}" destId="{530C18AE-2769-864E-8428-491D31D5E4B3}" srcOrd="0" destOrd="0" presId="urn:microsoft.com/office/officeart/2005/8/layout/vList2"/>
    <dgm:cxn modelId="{4AB3AFD8-B8EF-FF42-AB7F-560D042C0AC8}" type="presOf" srcId="{B8D86475-D542-4432-9537-AF408079C789}" destId="{EC6FDB2C-D2E6-074C-A7DB-B49B592C7A2A}" srcOrd="0" destOrd="0" presId="urn:microsoft.com/office/officeart/2005/8/layout/vList2"/>
    <dgm:cxn modelId="{711A12FF-C06A-324A-8338-2D6EF7628A0C}" type="presParOf" srcId="{0C3B72C8-34B7-0A45-9E91-89CED9221940}" destId="{530C18AE-2769-864E-8428-491D31D5E4B3}" srcOrd="0" destOrd="0" presId="urn:microsoft.com/office/officeart/2005/8/layout/vList2"/>
    <dgm:cxn modelId="{374FAC7E-461A-EA49-96CB-9C23AD47CE39}" type="presParOf" srcId="{0C3B72C8-34B7-0A45-9E91-89CED9221940}" destId="{0C174F71-9EC0-FF40-AEC5-061B8931669F}" srcOrd="1" destOrd="0" presId="urn:microsoft.com/office/officeart/2005/8/layout/vList2"/>
    <dgm:cxn modelId="{33B2AC72-1957-0043-90B7-036F2253D061}" type="presParOf" srcId="{0C3B72C8-34B7-0A45-9E91-89CED9221940}" destId="{EC6FDB2C-D2E6-074C-A7DB-B49B592C7A2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30D7040-FE2C-4B91-8A3B-CD3B0BEB7E62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73D0A9-12AA-482F-8495-FC50E7E33CCD}">
      <dgm:prSet custT="1"/>
      <dgm:spPr/>
      <dgm:t>
        <a:bodyPr/>
        <a:lstStyle/>
        <a:p>
          <a:r>
            <a:rPr lang="en-US" sz="4800" dirty="0">
              <a:latin typeface="Arial" panose="020B0604020202020204" pitchFamily="34" charset="0"/>
              <a:cs typeface="Arial" panose="020B0604020202020204" pitchFamily="34" charset="0"/>
            </a:rPr>
            <a:t>EVERYTHING WE COULD EVER NEED IS BOUND WITHIN THE GOSPEL…</a:t>
          </a:r>
        </a:p>
      </dgm:t>
    </dgm:pt>
    <dgm:pt modelId="{24C41766-B2F7-48B8-A722-BE5E1C73F4CE}" type="parTrans" cxnId="{3F0939F3-9D87-4160-A1A1-A58AC60624EB}">
      <dgm:prSet/>
      <dgm:spPr/>
      <dgm:t>
        <a:bodyPr/>
        <a:lstStyle/>
        <a:p>
          <a:endParaRPr lang="en-US"/>
        </a:p>
      </dgm:t>
    </dgm:pt>
    <dgm:pt modelId="{7E56D0A5-8F58-4F7B-89D2-1046BF3CC479}" type="sibTrans" cxnId="{3F0939F3-9D87-4160-A1A1-A58AC60624EB}">
      <dgm:prSet/>
      <dgm:spPr/>
      <dgm:t>
        <a:bodyPr/>
        <a:lstStyle/>
        <a:p>
          <a:endParaRPr lang="en-US"/>
        </a:p>
      </dgm:t>
    </dgm:pt>
    <dgm:pt modelId="{33929094-A80A-41E3-849B-23DA53AE53CC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en-US" sz="4800" b="1" dirty="0">
              <a:solidFill>
                <a:srgbClr val="C00000"/>
              </a:solidFill>
              <a:latin typeface="Kailasa" panose="02000500000000020004" pitchFamily="2" charset="0"/>
              <a:cs typeface="Kailasa" panose="02000500000000020004" pitchFamily="2" charset="0"/>
            </a:rPr>
            <a:t>As we grow in the GOSPEL, </a:t>
          </a:r>
        </a:p>
        <a:p>
          <a:pPr>
            <a:spcAft>
              <a:spcPts val="0"/>
            </a:spcAft>
          </a:pPr>
          <a:r>
            <a:rPr lang="en-US" sz="5400" b="1" dirty="0">
              <a:solidFill>
                <a:srgbClr val="C00000"/>
              </a:solidFill>
              <a:latin typeface="Kailasa" panose="02000500000000020004" pitchFamily="2" charset="0"/>
              <a:cs typeface="Kailasa" panose="02000500000000020004" pitchFamily="2" charset="0"/>
            </a:rPr>
            <a:t>FAITH HAPPENS!</a:t>
          </a:r>
        </a:p>
      </dgm:t>
    </dgm:pt>
    <dgm:pt modelId="{9EA29CAB-7830-4741-8105-48D5B0043F90}" type="parTrans" cxnId="{ED44D698-D6D8-46DD-B7E2-95DD4459B50E}">
      <dgm:prSet/>
      <dgm:spPr/>
      <dgm:t>
        <a:bodyPr/>
        <a:lstStyle/>
        <a:p>
          <a:endParaRPr lang="en-US"/>
        </a:p>
      </dgm:t>
    </dgm:pt>
    <dgm:pt modelId="{8EB7B6D8-33CE-46F9-8ACD-A33DAD471BE4}" type="sibTrans" cxnId="{ED44D698-D6D8-46DD-B7E2-95DD4459B50E}">
      <dgm:prSet/>
      <dgm:spPr/>
      <dgm:t>
        <a:bodyPr/>
        <a:lstStyle/>
        <a:p>
          <a:endParaRPr lang="en-US"/>
        </a:p>
      </dgm:t>
    </dgm:pt>
    <dgm:pt modelId="{1DD6C0FF-AF32-5B49-8310-D4DBF201A17D}" type="pres">
      <dgm:prSet presAssocID="{C30D7040-FE2C-4B91-8A3B-CD3B0BEB7E62}" presName="vert0" presStyleCnt="0">
        <dgm:presLayoutVars>
          <dgm:dir/>
          <dgm:animOne val="branch"/>
          <dgm:animLvl val="lvl"/>
        </dgm:presLayoutVars>
      </dgm:prSet>
      <dgm:spPr/>
    </dgm:pt>
    <dgm:pt modelId="{53DBB7CE-CA1D-C843-8D2D-DC789DB8785B}" type="pres">
      <dgm:prSet presAssocID="{A873D0A9-12AA-482F-8495-FC50E7E33CCD}" presName="thickLine" presStyleLbl="alignNode1" presStyleIdx="0" presStyleCnt="2"/>
      <dgm:spPr/>
    </dgm:pt>
    <dgm:pt modelId="{8E0188FC-EDA1-A14B-871E-6E642EBE8450}" type="pres">
      <dgm:prSet presAssocID="{A873D0A9-12AA-482F-8495-FC50E7E33CCD}" presName="horz1" presStyleCnt="0"/>
      <dgm:spPr/>
    </dgm:pt>
    <dgm:pt modelId="{F078C1D2-272D-CE49-844F-F59C5F567BEE}" type="pres">
      <dgm:prSet presAssocID="{A873D0A9-12AA-482F-8495-FC50E7E33CCD}" presName="tx1" presStyleLbl="revTx" presStyleIdx="0" presStyleCnt="2"/>
      <dgm:spPr/>
    </dgm:pt>
    <dgm:pt modelId="{48136BFC-1F56-DD4D-AB16-328C147D88FE}" type="pres">
      <dgm:prSet presAssocID="{A873D0A9-12AA-482F-8495-FC50E7E33CCD}" presName="vert1" presStyleCnt="0"/>
      <dgm:spPr/>
    </dgm:pt>
    <dgm:pt modelId="{BB3ADAB3-8FB8-8649-AE9B-814407F73030}" type="pres">
      <dgm:prSet presAssocID="{33929094-A80A-41E3-849B-23DA53AE53CC}" presName="thickLine" presStyleLbl="alignNode1" presStyleIdx="1" presStyleCnt="2" custLinFactNeighborX="-515" custLinFactNeighborY="-7928"/>
      <dgm:spPr/>
    </dgm:pt>
    <dgm:pt modelId="{31EBD9BC-3A35-E648-8F19-E0EC44A3313D}" type="pres">
      <dgm:prSet presAssocID="{33929094-A80A-41E3-849B-23DA53AE53CC}" presName="horz1" presStyleCnt="0"/>
      <dgm:spPr/>
    </dgm:pt>
    <dgm:pt modelId="{63A2E9EC-FBA8-8640-80D5-29B8559127BD}" type="pres">
      <dgm:prSet presAssocID="{33929094-A80A-41E3-849B-23DA53AE53CC}" presName="tx1" presStyleLbl="revTx" presStyleIdx="1" presStyleCnt="2"/>
      <dgm:spPr/>
    </dgm:pt>
    <dgm:pt modelId="{669E9E8D-CA43-F849-B57A-4C47535F7936}" type="pres">
      <dgm:prSet presAssocID="{33929094-A80A-41E3-849B-23DA53AE53CC}" presName="vert1" presStyleCnt="0"/>
      <dgm:spPr/>
    </dgm:pt>
  </dgm:ptLst>
  <dgm:cxnLst>
    <dgm:cxn modelId="{1176E566-74F4-3A4A-B93E-0AFAA5A51A45}" type="presOf" srcId="{A873D0A9-12AA-482F-8495-FC50E7E33CCD}" destId="{F078C1D2-272D-CE49-844F-F59C5F567BEE}" srcOrd="0" destOrd="0" presId="urn:microsoft.com/office/officeart/2008/layout/LinedList"/>
    <dgm:cxn modelId="{ED44D698-D6D8-46DD-B7E2-95DD4459B50E}" srcId="{C30D7040-FE2C-4B91-8A3B-CD3B0BEB7E62}" destId="{33929094-A80A-41E3-849B-23DA53AE53CC}" srcOrd="1" destOrd="0" parTransId="{9EA29CAB-7830-4741-8105-48D5B0043F90}" sibTransId="{8EB7B6D8-33CE-46F9-8ACD-A33DAD471BE4}"/>
    <dgm:cxn modelId="{0E925E9E-D639-0E45-8426-1AEA492BF216}" type="presOf" srcId="{C30D7040-FE2C-4B91-8A3B-CD3B0BEB7E62}" destId="{1DD6C0FF-AF32-5B49-8310-D4DBF201A17D}" srcOrd="0" destOrd="0" presId="urn:microsoft.com/office/officeart/2008/layout/LinedList"/>
    <dgm:cxn modelId="{5A110CC9-75BD-B846-BD7B-DE087C5F94DA}" type="presOf" srcId="{33929094-A80A-41E3-849B-23DA53AE53CC}" destId="{63A2E9EC-FBA8-8640-80D5-29B8559127BD}" srcOrd="0" destOrd="0" presId="urn:microsoft.com/office/officeart/2008/layout/LinedList"/>
    <dgm:cxn modelId="{3F0939F3-9D87-4160-A1A1-A58AC60624EB}" srcId="{C30D7040-FE2C-4B91-8A3B-CD3B0BEB7E62}" destId="{A873D0A9-12AA-482F-8495-FC50E7E33CCD}" srcOrd="0" destOrd="0" parTransId="{24C41766-B2F7-48B8-A722-BE5E1C73F4CE}" sibTransId="{7E56D0A5-8F58-4F7B-89D2-1046BF3CC479}"/>
    <dgm:cxn modelId="{14EB17EC-9B5B-E74A-9192-AD403FEFFF21}" type="presParOf" srcId="{1DD6C0FF-AF32-5B49-8310-D4DBF201A17D}" destId="{53DBB7CE-CA1D-C843-8D2D-DC789DB8785B}" srcOrd="0" destOrd="0" presId="urn:microsoft.com/office/officeart/2008/layout/LinedList"/>
    <dgm:cxn modelId="{D223AFBB-AA95-6749-9417-94B38247B565}" type="presParOf" srcId="{1DD6C0FF-AF32-5B49-8310-D4DBF201A17D}" destId="{8E0188FC-EDA1-A14B-871E-6E642EBE8450}" srcOrd="1" destOrd="0" presId="urn:microsoft.com/office/officeart/2008/layout/LinedList"/>
    <dgm:cxn modelId="{51FF3394-0CA8-3A4E-846A-A4D1ECBE6D25}" type="presParOf" srcId="{8E0188FC-EDA1-A14B-871E-6E642EBE8450}" destId="{F078C1D2-272D-CE49-844F-F59C5F567BEE}" srcOrd="0" destOrd="0" presId="urn:microsoft.com/office/officeart/2008/layout/LinedList"/>
    <dgm:cxn modelId="{E7338DE2-8EB8-9D43-8717-78CB27CCE30D}" type="presParOf" srcId="{8E0188FC-EDA1-A14B-871E-6E642EBE8450}" destId="{48136BFC-1F56-DD4D-AB16-328C147D88FE}" srcOrd="1" destOrd="0" presId="urn:microsoft.com/office/officeart/2008/layout/LinedList"/>
    <dgm:cxn modelId="{E15CEF26-83E9-2141-8A1A-951F21AD2DE1}" type="presParOf" srcId="{1DD6C0FF-AF32-5B49-8310-D4DBF201A17D}" destId="{BB3ADAB3-8FB8-8649-AE9B-814407F73030}" srcOrd="2" destOrd="0" presId="urn:microsoft.com/office/officeart/2008/layout/LinedList"/>
    <dgm:cxn modelId="{23C7FEE2-0F79-8F45-8B9E-C590F104DD45}" type="presParOf" srcId="{1DD6C0FF-AF32-5B49-8310-D4DBF201A17D}" destId="{31EBD9BC-3A35-E648-8F19-E0EC44A3313D}" srcOrd="3" destOrd="0" presId="urn:microsoft.com/office/officeart/2008/layout/LinedList"/>
    <dgm:cxn modelId="{ACCA2C70-28BD-F24D-926E-6434685E5C1A}" type="presParOf" srcId="{31EBD9BC-3A35-E648-8F19-E0EC44A3313D}" destId="{63A2E9EC-FBA8-8640-80D5-29B8559127BD}" srcOrd="0" destOrd="0" presId="urn:microsoft.com/office/officeart/2008/layout/LinedList"/>
    <dgm:cxn modelId="{5FB08684-C8C9-334B-893A-1B3FDD57EB85}" type="presParOf" srcId="{31EBD9BC-3A35-E648-8F19-E0EC44A3313D}" destId="{669E9E8D-CA43-F849-B57A-4C47535F793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30FCF32-0892-41EE-A2E8-52ED96F790F4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19CEC347-B87F-42DA-BB06-50BD9D1F8B6C}">
      <dgm:prSet/>
      <dgm:spPr/>
      <dgm:t>
        <a:bodyPr/>
        <a:lstStyle/>
        <a:p>
          <a:r>
            <a:rPr lang="en-US" b="1"/>
            <a:t>CONSCIENCE</a:t>
          </a:r>
          <a:endParaRPr lang="en-US"/>
        </a:p>
      </dgm:t>
    </dgm:pt>
    <dgm:pt modelId="{BC4AB619-1D7C-4727-9F03-E3A634A193CE}" type="parTrans" cxnId="{0F0E61C7-A578-49DC-AE21-7449E995024C}">
      <dgm:prSet/>
      <dgm:spPr/>
      <dgm:t>
        <a:bodyPr/>
        <a:lstStyle/>
        <a:p>
          <a:endParaRPr lang="en-US"/>
        </a:p>
      </dgm:t>
    </dgm:pt>
    <dgm:pt modelId="{39F746C8-0B3F-4828-973C-405DD3A2465B}" type="sibTrans" cxnId="{0F0E61C7-A578-49DC-AE21-7449E995024C}">
      <dgm:prSet/>
      <dgm:spPr/>
      <dgm:t>
        <a:bodyPr/>
        <a:lstStyle/>
        <a:p>
          <a:endParaRPr lang="en-US"/>
        </a:p>
      </dgm:t>
    </dgm:pt>
    <dgm:pt modelId="{956E4419-FFE6-447C-AC40-940F1B2C6851}">
      <dgm:prSet/>
      <dgm:spPr/>
      <dgm:t>
        <a:bodyPr/>
        <a:lstStyle/>
        <a:p>
          <a:r>
            <a:rPr lang="en-US" b="1"/>
            <a:t>FELLOWSHIP </a:t>
          </a:r>
          <a:endParaRPr lang="en-US"/>
        </a:p>
      </dgm:t>
    </dgm:pt>
    <dgm:pt modelId="{CF24B09E-1407-488B-AC6A-B5948F9317E1}" type="parTrans" cxnId="{2C4A4FD2-9FEE-4053-ADE2-82603C1B8932}">
      <dgm:prSet/>
      <dgm:spPr/>
      <dgm:t>
        <a:bodyPr/>
        <a:lstStyle/>
        <a:p>
          <a:endParaRPr lang="en-US"/>
        </a:p>
      </dgm:t>
    </dgm:pt>
    <dgm:pt modelId="{8357861F-4545-4580-8242-6A6F9DA07892}" type="sibTrans" cxnId="{2C4A4FD2-9FEE-4053-ADE2-82603C1B8932}">
      <dgm:prSet/>
      <dgm:spPr/>
      <dgm:t>
        <a:bodyPr/>
        <a:lstStyle/>
        <a:p>
          <a:endParaRPr lang="en-US"/>
        </a:p>
      </dgm:t>
    </dgm:pt>
    <dgm:pt modelId="{A22FDDF4-ED0F-414B-862D-3021FE24FE2B}">
      <dgm:prSet/>
      <dgm:spPr/>
      <dgm:t>
        <a:bodyPr/>
        <a:lstStyle/>
        <a:p>
          <a:r>
            <a:rPr lang="en-US" b="1"/>
            <a:t>INTUITION</a:t>
          </a:r>
          <a:endParaRPr lang="en-US"/>
        </a:p>
      </dgm:t>
    </dgm:pt>
    <dgm:pt modelId="{938C42E3-B58B-4211-A098-9D7BAB0082F0}" type="parTrans" cxnId="{80C7D9B8-BD9B-4257-8CE1-36945AF35A9E}">
      <dgm:prSet/>
      <dgm:spPr/>
      <dgm:t>
        <a:bodyPr/>
        <a:lstStyle/>
        <a:p>
          <a:endParaRPr lang="en-US"/>
        </a:p>
      </dgm:t>
    </dgm:pt>
    <dgm:pt modelId="{DA69A610-BE6B-472F-AB51-FB68C3D1AB04}" type="sibTrans" cxnId="{80C7D9B8-BD9B-4257-8CE1-36945AF35A9E}">
      <dgm:prSet/>
      <dgm:spPr/>
      <dgm:t>
        <a:bodyPr/>
        <a:lstStyle/>
        <a:p>
          <a:endParaRPr lang="en-US"/>
        </a:p>
      </dgm:t>
    </dgm:pt>
    <dgm:pt modelId="{0231D7CD-FA92-4B45-9AC3-FA307093A052}" type="pres">
      <dgm:prSet presAssocID="{B30FCF32-0892-41EE-A2E8-52ED96F790F4}" presName="linear" presStyleCnt="0">
        <dgm:presLayoutVars>
          <dgm:animLvl val="lvl"/>
          <dgm:resizeHandles val="exact"/>
        </dgm:presLayoutVars>
      </dgm:prSet>
      <dgm:spPr/>
    </dgm:pt>
    <dgm:pt modelId="{F0A128E6-FA89-C341-A154-AB56C0C1C16F}" type="pres">
      <dgm:prSet presAssocID="{19CEC347-B87F-42DA-BB06-50BD9D1F8B6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1D44D48-7159-3942-BC14-AF558451677B}" type="pres">
      <dgm:prSet presAssocID="{39F746C8-0B3F-4828-973C-405DD3A2465B}" presName="spacer" presStyleCnt="0"/>
      <dgm:spPr/>
    </dgm:pt>
    <dgm:pt modelId="{9D94FC75-23DB-FE45-A482-3BE18EE0F1B3}" type="pres">
      <dgm:prSet presAssocID="{956E4419-FFE6-447C-AC40-940F1B2C685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C77B526-3267-CB49-AC46-C4E343576EB6}" type="pres">
      <dgm:prSet presAssocID="{8357861F-4545-4580-8242-6A6F9DA07892}" presName="spacer" presStyleCnt="0"/>
      <dgm:spPr/>
    </dgm:pt>
    <dgm:pt modelId="{B86A085A-DF8F-CC43-8E11-02D038393801}" type="pres">
      <dgm:prSet presAssocID="{A22FDDF4-ED0F-414B-862D-3021FE24FE2B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358115A-7C10-DF46-B75E-F86A368EBB12}" type="presOf" srcId="{B30FCF32-0892-41EE-A2E8-52ED96F790F4}" destId="{0231D7CD-FA92-4B45-9AC3-FA307093A052}" srcOrd="0" destOrd="0" presId="urn:microsoft.com/office/officeart/2005/8/layout/vList2"/>
    <dgm:cxn modelId="{80C7D9B8-BD9B-4257-8CE1-36945AF35A9E}" srcId="{B30FCF32-0892-41EE-A2E8-52ED96F790F4}" destId="{A22FDDF4-ED0F-414B-862D-3021FE24FE2B}" srcOrd="2" destOrd="0" parTransId="{938C42E3-B58B-4211-A098-9D7BAB0082F0}" sibTransId="{DA69A610-BE6B-472F-AB51-FB68C3D1AB04}"/>
    <dgm:cxn modelId="{13B8FABC-33A4-6E4D-83F5-1DB244966A6B}" type="presOf" srcId="{A22FDDF4-ED0F-414B-862D-3021FE24FE2B}" destId="{B86A085A-DF8F-CC43-8E11-02D038393801}" srcOrd="0" destOrd="0" presId="urn:microsoft.com/office/officeart/2005/8/layout/vList2"/>
    <dgm:cxn modelId="{0F0E61C7-A578-49DC-AE21-7449E995024C}" srcId="{B30FCF32-0892-41EE-A2E8-52ED96F790F4}" destId="{19CEC347-B87F-42DA-BB06-50BD9D1F8B6C}" srcOrd="0" destOrd="0" parTransId="{BC4AB619-1D7C-4727-9F03-E3A634A193CE}" sibTransId="{39F746C8-0B3F-4828-973C-405DD3A2465B}"/>
    <dgm:cxn modelId="{2C4A4FD2-9FEE-4053-ADE2-82603C1B8932}" srcId="{B30FCF32-0892-41EE-A2E8-52ED96F790F4}" destId="{956E4419-FFE6-447C-AC40-940F1B2C6851}" srcOrd="1" destOrd="0" parTransId="{CF24B09E-1407-488B-AC6A-B5948F9317E1}" sibTransId="{8357861F-4545-4580-8242-6A6F9DA07892}"/>
    <dgm:cxn modelId="{8BD02DDC-07BD-6A49-BE99-FEBBA945C9F4}" type="presOf" srcId="{19CEC347-B87F-42DA-BB06-50BD9D1F8B6C}" destId="{F0A128E6-FA89-C341-A154-AB56C0C1C16F}" srcOrd="0" destOrd="0" presId="urn:microsoft.com/office/officeart/2005/8/layout/vList2"/>
    <dgm:cxn modelId="{7C6E31DD-C848-BE44-B6B3-350FE79156A1}" type="presOf" srcId="{956E4419-FFE6-447C-AC40-940F1B2C6851}" destId="{9D94FC75-23DB-FE45-A482-3BE18EE0F1B3}" srcOrd="0" destOrd="0" presId="urn:microsoft.com/office/officeart/2005/8/layout/vList2"/>
    <dgm:cxn modelId="{0D6BC471-3C4D-7B45-AE38-87F48BCE2345}" type="presParOf" srcId="{0231D7CD-FA92-4B45-9AC3-FA307093A052}" destId="{F0A128E6-FA89-C341-A154-AB56C0C1C16F}" srcOrd="0" destOrd="0" presId="urn:microsoft.com/office/officeart/2005/8/layout/vList2"/>
    <dgm:cxn modelId="{2AC125BF-7B41-3347-AF97-54CE4AA8C49D}" type="presParOf" srcId="{0231D7CD-FA92-4B45-9AC3-FA307093A052}" destId="{01D44D48-7159-3942-BC14-AF558451677B}" srcOrd="1" destOrd="0" presId="urn:microsoft.com/office/officeart/2005/8/layout/vList2"/>
    <dgm:cxn modelId="{E451ACA9-D387-E249-A148-C98DEA1747D2}" type="presParOf" srcId="{0231D7CD-FA92-4B45-9AC3-FA307093A052}" destId="{9D94FC75-23DB-FE45-A482-3BE18EE0F1B3}" srcOrd="2" destOrd="0" presId="urn:microsoft.com/office/officeart/2005/8/layout/vList2"/>
    <dgm:cxn modelId="{B36DA6A5-E917-5E41-9288-E6F5C363CF3B}" type="presParOf" srcId="{0231D7CD-FA92-4B45-9AC3-FA307093A052}" destId="{DC77B526-3267-CB49-AC46-C4E343576EB6}" srcOrd="3" destOrd="0" presId="urn:microsoft.com/office/officeart/2005/8/layout/vList2"/>
    <dgm:cxn modelId="{58DFA994-A3BB-3A41-ADF2-DA1165E5E221}" type="presParOf" srcId="{0231D7CD-FA92-4B45-9AC3-FA307093A052}" destId="{B86A085A-DF8F-CC43-8E11-02D03839380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03310F7-81B2-4165-9718-944442747301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B1ED6BE0-A65A-44C7-AE11-9DBF02E1FC37}">
      <dgm:prSet/>
      <dgm:spPr/>
      <dgm:t>
        <a:bodyPr/>
        <a:lstStyle/>
        <a:p>
          <a:r>
            <a:rPr lang="en-US" b="1"/>
            <a:t>MIND</a:t>
          </a:r>
          <a:endParaRPr lang="en-US"/>
        </a:p>
      </dgm:t>
    </dgm:pt>
    <dgm:pt modelId="{FB0C4D2A-A6AD-4001-8071-9F208BAEF942}" type="parTrans" cxnId="{8D59647E-2787-41AC-8ADF-E3FEA14C6F6E}">
      <dgm:prSet/>
      <dgm:spPr/>
      <dgm:t>
        <a:bodyPr/>
        <a:lstStyle/>
        <a:p>
          <a:endParaRPr lang="en-US"/>
        </a:p>
      </dgm:t>
    </dgm:pt>
    <dgm:pt modelId="{38592B5D-4A60-49C2-A453-BEACE93CE2FF}" type="sibTrans" cxnId="{8D59647E-2787-41AC-8ADF-E3FEA14C6F6E}">
      <dgm:prSet/>
      <dgm:spPr/>
      <dgm:t>
        <a:bodyPr/>
        <a:lstStyle/>
        <a:p>
          <a:endParaRPr lang="en-US"/>
        </a:p>
      </dgm:t>
    </dgm:pt>
    <dgm:pt modelId="{84F570EB-80FA-40A4-815F-7BEEDFC61DA9}">
      <dgm:prSet/>
      <dgm:spPr/>
      <dgm:t>
        <a:bodyPr/>
        <a:lstStyle/>
        <a:p>
          <a:r>
            <a:rPr lang="en-US" b="1"/>
            <a:t>WILL</a:t>
          </a:r>
          <a:endParaRPr lang="en-US"/>
        </a:p>
      </dgm:t>
    </dgm:pt>
    <dgm:pt modelId="{C09494BA-2675-4412-9337-DBAA4CABA084}" type="parTrans" cxnId="{06FCF30F-484C-46DD-AB54-09E95CC7B38D}">
      <dgm:prSet/>
      <dgm:spPr/>
      <dgm:t>
        <a:bodyPr/>
        <a:lstStyle/>
        <a:p>
          <a:endParaRPr lang="en-US"/>
        </a:p>
      </dgm:t>
    </dgm:pt>
    <dgm:pt modelId="{25B3C05B-6990-4271-B686-5314DC00CB38}" type="sibTrans" cxnId="{06FCF30F-484C-46DD-AB54-09E95CC7B38D}">
      <dgm:prSet/>
      <dgm:spPr/>
      <dgm:t>
        <a:bodyPr/>
        <a:lstStyle/>
        <a:p>
          <a:endParaRPr lang="en-US"/>
        </a:p>
      </dgm:t>
    </dgm:pt>
    <dgm:pt modelId="{1D1BE6C9-725D-4284-9BA4-9D8FAAE04947}">
      <dgm:prSet/>
      <dgm:spPr/>
      <dgm:t>
        <a:bodyPr/>
        <a:lstStyle/>
        <a:p>
          <a:r>
            <a:rPr lang="en-US" b="1"/>
            <a:t>EMOTIONS</a:t>
          </a:r>
          <a:endParaRPr lang="en-US"/>
        </a:p>
      </dgm:t>
    </dgm:pt>
    <dgm:pt modelId="{ADB93933-AEAB-451D-948E-92092A534F12}" type="parTrans" cxnId="{FA721935-1745-499C-AF56-0B7952987F82}">
      <dgm:prSet/>
      <dgm:spPr/>
      <dgm:t>
        <a:bodyPr/>
        <a:lstStyle/>
        <a:p>
          <a:endParaRPr lang="en-US"/>
        </a:p>
      </dgm:t>
    </dgm:pt>
    <dgm:pt modelId="{59AD3002-8485-41BC-87B5-19DF10EC7F99}" type="sibTrans" cxnId="{FA721935-1745-499C-AF56-0B7952987F82}">
      <dgm:prSet/>
      <dgm:spPr/>
      <dgm:t>
        <a:bodyPr/>
        <a:lstStyle/>
        <a:p>
          <a:endParaRPr lang="en-US"/>
        </a:p>
      </dgm:t>
    </dgm:pt>
    <dgm:pt modelId="{D166B511-38AA-A745-8226-47BDDD082519}" type="pres">
      <dgm:prSet presAssocID="{F03310F7-81B2-4165-9718-944442747301}" presName="linear" presStyleCnt="0">
        <dgm:presLayoutVars>
          <dgm:animLvl val="lvl"/>
          <dgm:resizeHandles val="exact"/>
        </dgm:presLayoutVars>
      </dgm:prSet>
      <dgm:spPr/>
    </dgm:pt>
    <dgm:pt modelId="{F9008482-3172-724B-B7DC-864BB573CC00}" type="pres">
      <dgm:prSet presAssocID="{B1ED6BE0-A65A-44C7-AE11-9DBF02E1FC3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E9F00AF-5F0D-9E43-BFC4-47CF5060856B}" type="pres">
      <dgm:prSet presAssocID="{38592B5D-4A60-49C2-A453-BEACE93CE2FF}" presName="spacer" presStyleCnt="0"/>
      <dgm:spPr/>
    </dgm:pt>
    <dgm:pt modelId="{E490FA79-B86E-FA46-87DE-938C9D48A821}" type="pres">
      <dgm:prSet presAssocID="{84F570EB-80FA-40A4-815F-7BEEDFC61DA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D3D5EAB-35E6-EA42-84BB-E418CB197AE4}" type="pres">
      <dgm:prSet presAssocID="{25B3C05B-6990-4271-B686-5314DC00CB38}" presName="spacer" presStyleCnt="0"/>
      <dgm:spPr/>
    </dgm:pt>
    <dgm:pt modelId="{32933487-042F-8C47-9DB0-9D2E091260E0}" type="pres">
      <dgm:prSet presAssocID="{1D1BE6C9-725D-4284-9BA4-9D8FAAE0494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06FCF30F-484C-46DD-AB54-09E95CC7B38D}" srcId="{F03310F7-81B2-4165-9718-944442747301}" destId="{84F570EB-80FA-40A4-815F-7BEEDFC61DA9}" srcOrd="1" destOrd="0" parTransId="{C09494BA-2675-4412-9337-DBAA4CABA084}" sibTransId="{25B3C05B-6990-4271-B686-5314DC00CB38}"/>
    <dgm:cxn modelId="{FA721935-1745-499C-AF56-0B7952987F82}" srcId="{F03310F7-81B2-4165-9718-944442747301}" destId="{1D1BE6C9-725D-4284-9BA4-9D8FAAE04947}" srcOrd="2" destOrd="0" parTransId="{ADB93933-AEAB-451D-948E-92092A534F12}" sibTransId="{59AD3002-8485-41BC-87B5-19DF10EC7F99}"/>
    <dgm:cxn modelId="{0CEBDB41-61BF-6344-BED3-6C6ACFE70D05}" type="presOf" srcId="{84F570EB-80FA-40A4-815F-7BEEDFC61DA9}" destId="{E490FA79-B86E-FA46-87DE-938C9D48A821}" srcOrd="0" destOrd="0" presId="urn:microsoft.com/office/officeart/2005/8/layout/vList2"/>
    <dgm:cxn modelId="{8D59647E-2787-41AC-8ADF-E3FEA14C6F6E}" srcId="{F03310F7-81B2-4165-9718-944442747301}" destId="{B1ED6BE0-A65A-44C7-AE11-9DBF02E1FC37}" srcOrd="0" destOrd="0" parTransId="{FB0C4D2A-A6AD-4001-8071-9F208BAEF942}" sibTransId="{38592B5D-4A60-49C2-A453-BEACE93CE2FF}"/>
    <dgm:cxn modelId="{4C9B3098-FC10-124B-B451-673933BCE3D7}" type="presOf" srcId="{B1ED6BE0-A65A-44C7-AE11-9DBF02E1FC37}" destId="{F9008482-3172-724B-B7DC-864BB573CC00}" srcOrd="0" destOrd="0" presId="urn:microsoft.com/office/officeart/2005/8/layout/vList2"/>
    <dgm:cxn modelId="{DE4F19C5-3970-F94D-AC43-581F6AFA12D6}" type="presOf" srcId="{F03310F7-81B2-4165-9718-944442747301}" destId="{D166B511-38AA-A745-8226-47BDDD082519}" srcOrd="0" destOrd="0" presId="urn:microsoft.com/office/officeart/2005/8/layout/vList2"/>
    <dgm:cxn modelId="{C0E6B9DE-3C7E-0E4A-9ACA-B6D6946DDE9C}" type="presOf" srcId="{1D1BE6C9-725D-4284-9BA4-9D8FAAE04947}" destId="{32933487-042F-8C47-9DB0-9D2E091260E0}" srcOrd="0" destOrd="0" presId="urn:microsoft.com/office/officeart/2005/8/layout/vList2"/>
    <dgm:cxn modelId="{4E89A2E6-CEA3-7E40-9526-B69305123276}" type="presParOf" srcId="{D166B511-38AA-A745-8226-47BDDD082519}" destId="{F9008482-3172-724B-B7DC-864BB573CC00}" srcOrd="0" destOrd="0" presId="urn:microsoft.com/office/officeart/2005/8/layout/vList2"/>
    <dgm:cxn modelId="{7F52A280-E00E-4545-81D6-BAB2183EB6DA}" type="presParOf" srcId="{D166B511-38AA-A745-8226-47BDDD082519}" destId="{DE9F00AF-5F0D-9E43-BFC4-47CF5060856B}" srcOrd="1" destOrd="0" presId="urn:microsoft.com/office/officeart/2005/8/layout/vList2"/>
    <dgm:cxn modelId="{AF3BB976-F2C1-2941-82DC-2D95A9ED8FAD}" type="presParOf" srcId="{D166B511-38AA-A745-8226-47BDDD082519}" destId="{E490FA79-B86E-FA46-87DE-938C9D48A821}" srcOrd="2" destOrd="0" presId="urn:microsoft.com/office/officeart/2005/8/layout/vList2"/>
    <dgm:cxn modelId="{A37B8086-E647-3843-BE13-133B3D545610}" type="presParOf" srcId="{D166B511-38AA-A745-8226-47BDDD082519}" destId="{3D3D5EAB-35E6-EA42-84BB-E418CB197AE4}" srcOrd="3" destOrd="0" presId="urn:microsoft.com/office/officeart/2005/8/layout/vList2"/>
    <dgm:cxn modelId="{C631ACDD-1463-9543-9928-A245F6DDDB65}" type="presParOf" srcId="{D166B511-38AA-A745-8226-47BDDD082519}" destId="{32933487-042F-8C47-9DB0-9D2E091260E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3389230-E7B7-4EF6-86BC-310B8877BF8C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83FD1985-EFEA-47CC-821C-66B97FD32225}">
      <dgm:prSet/>
      <dgm:spPr/>
      <dgm:t>
        <a:bodyPr/>
        <a:lstStyle/>
        <a:p>
          <a:r>
            <a:rPr lang="en-US" b="1"/>
            <a:t>TASTE</a:t>
          </a:r>
          <a:endParaRPr lang="en-US"/>
        </a:p>
      </dgm:t>
    </dgm:pt>
    <dgm:pt modelId="{4BB875C2-7C52-4BE5-AEAE-1934B9FD238D}" type="parTrans" cxnId="{8D4D331F-6F25-4840-94EB-C76E65209042}">
      <dgm:prSet/>
      <dgm:spPr/>
      <dgm:t>
        <a:bodyPr/>
        <a:lstStyle/>
        <a:p>
          <a:endParaRPr lang="en-US"/>
        </a:p>
      </dgm:t>
    </dgm:pt>
    <dgm:pt modelId="{A981CFB8-F2D4-4A62-AD40-E37619E61CA3}" type="sibTrans" cxnId="{8D4D331F-6F25-4840-94EB-C76E65209042}">
      <dgm:prSet/>
      <dgm:spPr/>
      <dgm:t>
        <a:bodyPr/>
        <a:lstStyle/>
        <a:p>
          <a:endParaRPr lang="en-US"/>
        </a:p>
      </dgm:t>
    </dgm:pt>
    <dgm:pt modelId="{A9158CCB-E9E3-4A49-BE5F-505F2636E875}">
      <dgm:prSet/>
      <dgm:spPr/>
      <dgm:t>
        <a:bodyPr/>
        <a:lstStyle/>
        <a:p>
          <a:r>
            <a:rPr lang="en-US" b="1"/>
            <a:t>TOUCH</a:t>
          </a:r>
          <a:endParaRPr lang="en-US"/>
        </a:p>
      </dgm:t>
    </dgm:pt>
    <dgm:pt modelId="{ED8474FF-C043-488D-B7B3-65D49EF688BB}" type="parTrans" cxnId="{EF49241A-C1B1-4D19-980E-E90E98326BD7}">
      <dgm:prSet/>
      <dgm:spPr/>
      <dgm:t>
        <a:bodyPr/>
        <a:lstStyle/>
        <a:p>
          <a:endParaRPr lang="en-US"/>
        </a:p>
      </dgm:t>
    </dgm:pt>
    <dgm:pt modelId="{5D99A1F5-CEA7-4749-A099-DE4FEABBC3BE}" type="sibTrans" cxnId="{EF49241A-C1B1-4D19-980E-E90E98326BD7}">
      <dgm:prSet/>
      <dgm:spPr/>
      <dgm:t>
        <a:bodyPr/>
        <a:lstStyle/>
        <a:p>
          <a:endParaRPr lang="en-US"/>
        </a:p>
      </dgm:t>
    </dgm:pt>
    <dgm:pt modelId="{6D12101C-17BC-43CC-8D6A-326BA46CBCCF}">
      <dgm:prSet/>
      <dgm:spPr/>
      <dgm:t>
        <a:bodyPr/>
        <a:lstStyle/>
        <a:p>
          <a:r>
            <a:rPr lang="en-US" b="1"/>
            <a:t>SIGHT</a:t>
          </a:r>
          <a:endParaRPr lang="en-US"/>
        </a:p>
      </dgm:t>
    </dgm:pt>
    <dgm:pt modelId="{81D25C4B-C97C-41CF-82AD-946ACB4C97AB}" type="parTrans" cxnId="{7902015A-00F8-42C4-AFC7-2D897D917B2A}">
      <dgm:prSet/>
      <dgm:spPr/>
      <dgm:t>
        <a:bodyPr/>
        <a:lstStyle/>
        <a:p>
          <a:endParaRPr lang="en-US"/>
        </a:p>
      </dgm:t>
    </dgm:pt>
    <dgm:pt modelId="{58C4AFBD-2300-4FAC-B5F9-2315EB1A155C}" type="sibTrans" cxnId="{7902015A-00F8-42C4-AFC7-2D897D917B2A}">
      <dgm:prSet/>
      <dgm:spPr/>
      <dgm:t>
        <a:bodyPr/>
        <a:lstStyle/>
        <a:p>
          <a:endParaRPr lang="en-US"/>
        </a:p>
      </dgm:t>
    </dgm:pt>
    <dgm:pt modelId="{E01F3F90-19AB-4D12-BE27-04C7AB1E199B}">
      <dgm:prSet/>
      <dgm:spPr/>
      <dgm:t>
        <a:bodyPr/>
        <a:lstStyle/>
        <a:p>
          <a:r>
            <a:rPr lang="en-US" b="1"/>
            <a:t>SMELL </a:t>
          </a:r>
          <a:endParaRPr lang="en-US"/>
        </a:p>
      </dgm:t>
    </dgm:pt>
    <dgm:pt modelId="{A81672F9-7011-4F6B-9FD8-F8DC1BDD7B56}" type="parTrans" cxnId="{DD58E076-C0CF-42CA-A6A7-060BEAE6177A}">
      <dgm:prSet/>
      <dgm:spPr/>
      <dgm:t>
        <a:bodyPr/>
        <a:lstStyle/>
        <a:p>
          <a:endParaRPr lang="en-US"/>
        </a:p>
      </dgm:t>
    </dgm:pt>
    <dgm:pt modelId="{BFC5AA4F-7361-4DE6-B73A-5460972B8BC4}" type="sibTrans" cxnId="{DD58E076-C0CF-42CA-A6A7-060BEAE6177A}">
      <dgm:prSet/>
      <dgm:spPr/>
      <dgm:t>
        <a:bodyPr/>
        <a:lstStyle/>
        <a:p>
          <a:endParaRPr lang="en-US"/>
        </a:p>
      </dgm:t>
    </dgm:pt>
    <dgm:pt modelId="{E837ED12-06A3-4C15-B6D4-2337F9DB8194}">
      <dgm:prSet/>
      <dgm:spPr/>
      <dgm:t>
        <a:bodyPr/>
        <a:lstStyle/>
        <a:p>
          <a:r>
            <a:rPr lang="en-US" b="1"/>
            <a:t>HEARING</a:t>
          </a:r>
          <a:endParaRPr lang="en-US"/>
        </a:p>
      </dgm:t>
    </dgm:pt>
    <dgm:pt modelId="{297323FE-7BC5-49F3-A88C-BFACC559CF39}" type="parTrans" cxnId="{C8EA0991-D402-4F13-9460-24B5A311DE06}">
      <dgm:prSet/>
      <dgm:spPr/>
      <dgm:t>
        <a:bodyPr/>
        <a:lstStyle/>
        <a:p>
          <a:endParaRPr lang="en-US"/>
        </a:p>
      </dgm:t>
    </dgm:pt>
    <dgm:pt modelId="{AA196309-A33A-492B-BB5B-08B524E371F4}" type="sibTrans" cxnId="{C8EA0991-D402-4F13-9460-24B5A311DE06}">
      <dgm:prSet/>
      <dgm:spPr/>
      <dgm:t>
        <a:bodyPr/>
        <a:lstStyle/>
        <a:p>
          <a:endParaRPr lang="en-US"/>
        </a:p>
      </dgm:t>
    </dgm:pt>
    <dgm:pt modelId="{2E39C144-997E-CC47-877A-57E70E4799F1}" type="pres">
      <dgm:prSet presAssocID="{13389230-E7B7-4EF6-86BC-310B8877BF8C}" presName="linear" presStyleCnt="0">
        <dgm:presLayoutVars>
          <dgm:animLvl val="lvl"/>
          <dgm:resizeHandles val="exact"/>
        </dgm:presLayoutVars>
      </dgm:prSet>
      <dgm:spPr/>
    </dgm:pt>
    <dgm:pt modelId="{B1B06DDD-0259-F349-9327-8DA0EFF72161}" type="pres">
      <dgm:prSet presAssocID="{83FD1985-EFEA-47CC-821C-66B97FD3222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D0FCC55-950C-9F48-BDB6-F88731E6F022}" type="pres">
      <dgm:prSet presAssocID="{A981CFB8-F2D4-4A62-AD40-E37619E61CA3}" presName="spacer" presStyleCnt="0"/>
      <dgm:spPr/>
    </dgm:pt>
    <dgm:pt modelId="{EF1659E3-3D34-9344-810B-77D708379288}" type="pres">
      <dgm:prSet presAssocID="{A9158CCB-E9E3-4A49-BE5F-505F2636E875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BA4980F-A837-FA4B-8185-4D30643FA592}" type="pres">
      <dgm:prSet presAssocID="{5D99A1F5-CEA7-4749-A099-DE4FEABBC3BE}" presName="spacer" presStyleCnt="0"/>
      <dgm:spPr/>
    </dgm:pt>
    <dgm:pt modelId="{19997E86-16C3-D34F-94E8-9D3D50126E8A}" type="pres">
      <dgm:prSet presAssocID="{6D12101C-17BC-43CC-8D6A-326BA46CBCC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13AE1967-030E-9A4F-84DA-505B5547DB30}" type="pres">
      <dgm:prSet presAssocID="{58C4AFBD-2300-4FAC-B5F9-2315EB1A155C}" presName="spacer" presStyleCnt="0"/>
      <dgm:spPr/>
    </dgm:pt>
    <dgm:pt modelId="{6BCA4130-65A0-894E-849B-06D1D05CFA30}" type="pres">
      <dgm:prSet presAssocID="{E01F3F90-19AB-4D12-BE27-04C7AB1E199B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057C42D1-0A6D-9C46-96FC-FB5920967EC6}" type="pres">
      <dgm:prSet presAssocID="{BFC5AA4F-7361-4DE6-B73A-5460972B8BC4}" presName="spacer" presStyleCnt="0"/>
      <dgm:spPr/>
    </dgm:pt>
    <dgm:pt modelId="{C4C90127-B33A-7D48-AA70-33F710B6CC55}" type="pres">
      <dgm:prSet presAssocID="{E837ED12-06A3-4C15-B6D4-2337F9DB8194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F49241A-C1B1-4D19-980E-E90E98326BD7}" srcId="{13389230-E7B7-4EF6-86BC-310B8877BF8C}" destId="{A9158CCB-E9E3-4A49-BE5F-505F2636E875}" srcOrd="1" destOrd="0" parTransId="{ED8474FF-C043-488D-B7B3-65D49EF688BB}" sibTransId="{5D99A1F5-CEA7-4749-A099-DE4FEABBC3BE}"/>
    <dgm:cxn modelId="{8D4D331F-6F25-4840-94EB-C76E65209042}" srcId="{13389230-E7B7-4EF6-86BC-310B8877BF8C}" destId="{83FD1985-EFEA-47CC-821C-66B97FD32225}" srcOrd="0" destOrd="0" parTransId="{4BB875C2-7C52-4BE5-AEAE-1934B9FD238D}" sibTransId="{A981CFB8-F2D4-4A62-AD40-E37619E61CA3}"/>
    <dgm:cxn modelId="{07F8F925-B27C-AB41-A941-CF6FA423C2E2}" type="presOf" srcId="{13389230-E7B7-4EF6-86BC-310B8877BF8C}" destId="{2E39C144-997E-CC47-877A-57E70E4799F1}" srcOrd="0" destOrd="0" presId="urn:microsoft.com/office/officeart/2005/8/layout/vList2"/>
    <dgm:cxn modelId="{3C514F4A-665F-854D-8CAD-A17D802F10C8}" type="presOf" srcId="{A9158CCB-E9E3-4A49-BE5F-505F2636E875}" destId="{EF1659E3-3D34-9344-810B-77D708379288}" srcOrd="0" destOrd="0" presId="urn:microsoft.com/office/officeart/2005/8/layout/vList2"/>
    <dgm:cxn modelId="{7902015A-00F8-42C4-AFC7-2D897D917B2A}" srcId="{13389230-E7B7-4EF6-86BC-310B8877BF8C}" destId="{6D12101C-17BC-43CC-8D6A-326BA46CBCCF}" srcOrd="2" destOrd="0" parTransId="{81D25C4B-C97C-41CF-82AD-946ACB4C97AB}" sibTransId="{58C4AFBD-2300-4FAC-B5F9-2315EB1A155C}"/>
    <dgm:cxn modelId="{3949405F-7C11-2C48-AC44-449E262FBD14}" type="presOf" srcId="{E01F3F90-19AB-4D12-BE27-04C7AB1E199B}" destId="{6BCA4130-65A0-894E-849B-06D1D05CFA30}" srcOrd="0" destOrd="0" presId="urn:microsoft.com/office/officeart/2005/8/layout/vList2"/>
    <dgm:cxn modelId="{DD58E076-C0CF-42CA-A6A7-060BEAE6177A}" srcId="{13389230-E7B7-4EF6-86BC-310B8877BF8C}" destId="{E01F3F90-19AB-4D12-BE27-04C7AB1E199B}" srcOrd="3" destOrd="0" parTransId="{A81672F9-7011-4F6B-9FD8-F8DC1BDD7B56}" sibTransId="{BFC5AA4F-7361-4DE6-B73A-5460972B8BC4}"/>
    <dgm:cxn modelId="{E8037679-9A15-294D-BD7B-AE461365B1C0}" type="presOf" srcId="{83FD1985-EFEA-47CC-821C-66B97FD32225}" destId="{B1B06DDD-0259-F349-9327-8DA0EFF72161}" srcOrd="0" destOrd="0" presId="urn:microsoft.com/office/officeart/2005/8/layout/vList2"/>
    <dgm:cxn modelId="{C8EA0991-D402-4F13-9460-24B5A311DE06}" srcId="{13389230-E7B7-4EF6-86BC-310B8877BF8C}" destId="{E837ED12-06A3-4C15-B6D4-2337F9DB8194}" srcOrd="4" destOrd="0" parTransId="{297323FE-7BC5-49F3-A88C-BFACC559CF39}" sibTransId="{AA196309-A33A-492B-BB5B-08B524E371F4}"/>
    <dgm:cxn modelId="{B6DB97B3-7F41-314A-9EBD-A0B4C9A91ABF}" type="presOf" srcId="{E837ED12-06A3-4C15-B6D4-2337F9DB8194}" destId="{C4C90127-B33A-7D48-AA70-33F710B6CC55}" srcOrd="0" destOrd="0" presId="urn:microsoft.com/office/officeart/2005/8/layout/vList2"/>
    <dgm:cxn modelId="{6FE7C3C8-D6E0-6048-9ED6-F7F4749718B7}" type="presOf" srcId="{6D12101C-17BC-43CC-8D6A-326BA46CBCCF}" destId="{19997E86-16C3-D34F-94E8-9D3D50126E8A}" srcOrd="0" destOrd="0" presId="urn:microsoft.com/office/officeart/2005/8/layout/vList2"/>
    <dgm:cxn modelId="{3FA078AE-14FE-6546-B367-4F3350CFAE42}" type="presParOf" srcId="{2E39C144-997E-CC47-877A-57E70E4799F1}" destId="{B1B06DDD-0259-F349-9327-8DA0EFF72161}" srcOrd="0" destOrd="0" presId="urn:microsoft.com/office/officeart/2005/8/layout/vList2"/>
    <dgm:cxn modelId="{4F8930A4-5B07-6343-B3ED-35F62DE0D624}" type="presParOf" srcId="{2E39C144-997E-CC47-877A-57E70E4799F1}" destId="{0D0FCC55-950C-9F48-BDB6-F88731E6F022}" srcOrd="1" destOrd="0" presId="urn:microsoft.com/office/officeart/2005/8/layout/vList2"/>
    <dgm:cxn modelId="{C1D785E1-5BC0-2A46-945B-0853C31A75DF}" type="presParOf" srcId="{2E39C144-997E-CC47-877A-57E70E4799F1}" destId="{EF1659E3-3D34-9344-810B-77D708379288}" srcOrd="2" destOrd="0" presId="urn:microsoft.com/office/officeart/2005/8/layout/vList2"/>
    <dgm:cxn modelId="{AD6262ED-9EF4-9C4F-AA3F-31517B8892A9}" type="presParOf" srcId="{2E39C144-997E-CC47-877A-57E70E4799F1}" destId="{ABA4980F-A837-FA4B-8185-4D30643FA592}" srcOrd="3" destOrd="0" presId="urn:microsoft.com/office/officeart/2005/8/layout/vList2"/>
    <dgm:cxn modelId="{582A29EA-BB7C-9E4E-8AAF-6CBD9276F20F}" type="presParOf" srcId="{2E39C144-997E-CC47-877A-57E70E4799F1}" destId="{19997E86-16C3-D34F-94E8-9D3D50126E8A}" srcOrd="4" destOrd="0" presId="urn:microsoft.com/office/officeart/2005/8/layout/vList2"/>
    <dgm:cxn modelId="{AA6531B8-F8DE-1B4D-9D5B-BD5F0E3E9CEF}" type="presParOf" srcId="{2E39C144-997E-CC47-877A-57E70E4799F1}" destId="{13AE1967-030E-9A4F-84DA-505B5547DB30}" srcOrd="5" destOrd="0" presId="urn:microsoft.com/office/officeart/2005/8/layout/vList2"/>
    <dgm:cxn modelId="{A5078D64-48F2-1D46-A7F6-22FFD57D190F}" type="presParOf" srcId="{2E39C144-997E-CC47-877A-57E70E4799F1}" destId="{6BCA4130-65A0-894E-849B-06D1D05CFA30}" srcOrd="6" destOrd="0" presId="urn:microsoft.com/office/officeart/2005/8/layout/vList2"/>
    <dgm:cxn modelId="{1A1257D6-CD22-FC44-BC35-4BA3CF2FA99B}" type="presParOf" srcId="{2E39C144-997E-CC47-877A-57E70E4799F1}" destId="{057C42D1-0A6D-9C46-96FC-FB5920967EC6}" srcOrd="7" destOrd="0" presId="urn:microsoft.com/office/officeart/2005/8/layout/vList2"/>
    <dgm:cxn modelId="{5C9CA545-F145-A04B-B9B5-114961353E4E}" type="presParOf" srcId="{2E39C144-997E-CC47-877A-57E70E4799F1}" destId="{C4C90127-B33A-7D48-AA70-33F710B6CC5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0C18AE-2769-864E-8428-491D31D5E4B3}">
      <dsp:nvSpPr>
        <dsp:cNvPr id="0" name=""/>
        <dsp:cNvSpPr/>
      </dsp:nvSpPr>
      <dsp:spPr>
        <a:xfrm>
          <a:off x="0" y="272128"/>
          <a:ext cx="9966960" cy="1404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b="1" kern="1200" dirty="0"/>
            <a:t>GOD is WHAT He is …</a:t>
          </a:r>
          <a:endParaRPr lang="en-US" sz="6000" kern="1200" dirty="0"/>
        </a:p>
      </dsp:txBody>
      <dsp:txXfrm>
        <a:off x="68538" y="340666"/>
        <a:ext cx="9829884" cy="1266924"/>
      </dsp:txXfrm>
    </dsp:sp>
    <dsp:sp modelId="{EC6FDB2C-D2E6-074C-A7DB-B49B592C7A2A}">
      <dsp:nvSpPr>
        <dsp:cNvPr id="0" name=""/>
        <dsp:cNvSpPr/>
      </dsp:nvSpPr>
      <dsp:spPr>
        <a:xfrm>
          <a:off x="0" y="1848928"/>
          <a:ext cx="9966960" cy="1404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b="1" kern="1200"/>
            <a:t>FATHER is WHO He is! …</a:t>
          </a:r>
          <a:endParaRPr lang="en-US" sz="6000" kern="1200"/>
        </a:p>
      </dsp:txBody>
      <dsp:txXfrm>
        <a:off x="68538" y="1917466"/>
        <a:ext cx="9829884" cy="12669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DBB7CE-CA1D-C843-8D2D-DC789DB8785B}">
      <dsp:nvSpPr>
        <dsp:cNvPr id="0" name=""/>
        <dsp:cNvSpPr/>
      </dsp:nvSpPr>
      <dsp:spPr>
        <a:xfrm>
          <a:off x="0" y="0"/>
          <a:ext cx="84010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78C1D2-272D-CE49-844F-F59C5F567BEE}">
      <dsp:nvSpPr>
        <dsp:cNvPr id="0" name=""/>
        <dsp:cNvSpPr/>
      </dsp:nvSpPr>
      <dsp:spPr>
        <a:xfrm>
          <a:off x="0" y="0"/>
          <a:ext cx="8401050" cy="27932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t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>
              <a:latin typeface="Arial" panose="020B0604020202020204" pitchFamily="34" charset="0"/>
              <a:cs typeface="Arial" panose="020B0604020202020204" pitchFamily="34" charset="0"/>
            </a:rPr>
            <a:t>EVERYTHING WE COULD EVER NEED IS BOUND WITHIN THE GOSPEL…</a:t>
          </a:r>
        </a:p>
      </dsp:txBody>
      <dsp:txXfrm>
        <a:off x="0" y="0"/>
        <a:ext cx="8401050" cy="2793206"/>
      </dsp:txXfrm>
    </dsp:sp>
    <dsp:sp modelId="{BB3ADAB3-8FB8-8649-AE9B-814407F73030}">
      <dsp:nvSpPr>
        <dsp:cNvPr id="0" name=""/>
        <dsp:cNvSpPr/>
      </dsp:nvSpPr>
      <dsp:spPr>
        <a:xfrm>
          <a:off x="0" y="2571761"/>
          <a:ext cx="84010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A2E9EC-FBA8-8640-80D5-29B8559127BD}">
      <dsp:nvSpPr>
        <dsp:cNvPr id="0" name=""/>
        <dsp:cNvSpPr/>
      </dsp:nvSpPr>
      <dsp:spPr>
        <a:xfrm>
          <a:off x="0" y="2793206"/>
          <a:ext cx="8401050" cy="27932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t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4800" b="1" kern="1200" dirty="0">
              <a:solidFill>
                <a:srgbClr val="C00000"/>
              </a:solidFill>
              <a:latin typeface="Kailasa" panose="02000500000000020004" pitchFamily="2" charset="0"/>
              <a:cs typeface="Kailasa" panose="02000500000000020004" pitchFamily="2" charset="0"/>
            </a:rPr>
            <a:t>As we grow in the GOSPEL, </a:t>
          </a:r>
        </a:p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5400" b="1" kern="1200" dirty="0">
              <a:solidFill>
                <a:srgbClr val="C00000"/>
              </a:solidFill>
              <a:latin typeface="Kailasa" panose="02000500000000020004" pitchFamily="2" charset="0"/>
              <a:cs typeface="Kailasa" panose="02000500000000020004" pitchFamily="2" charset="0"/>
            </a:rPr>
            <a:t>FAITH HAPPENS!</a:t>
          </a:r>
        </a:p>
      </dsp:txBody>
      <dsp:txXfrm>
        <a:off x="0" y="2793206"/>
        <a:ext cx="8401050" cy="27932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A128E6-FA89-C341-A154-AB56C0C1C16F}">
      <dsp:nvSpPr>
        <dsp:cNvPr id="0" name=""/>
        <dsp:cNvSpPr/>
      </dsp:nvSpPr>
      <dsp:spPr>
        <a:xfrm>
          <a:off x="0" y="479088"/>
          <a:ext cx="5821767" cy="133379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marL="0" lvl="0" indent="0" algn="l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b="1" kern="1200"/>
            <a:t>CONSCIENCE</a:t>
          </a:r>
          <a:endParaRPr lang="en-US" sz="5700" kern="1200"/>
        </a:p>
      </dsp:txBody>
      <dsp:txXfrm>
        <a:off x="65111" y="544199"/>
        <a:ext cx="5691545" cy="1203577"/>
      </dsp:txXfrm>
    </dsp:sp>
    <dsp:sp modelId="{9D94FC75-23DB-FE45-A482-3BE18EE0F1B3}">
      <dsp:nvSpPr>
        <dsp:cNvPr id="0" name=""/>
        <dsp:cNvSpPr/>
      </dsp:nvSpPr>
      <dsp:spPr>
        <a:xfrm>
          <a:off x="0" y="1977049"/>
          <a:ext cx="5821767" cy="133379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marL="0" lvl="0" indent="0" algn="l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b="1" kern="1200"/>
            <a:t>FELLOWSHIP </a:t>
          </a:r>
          <a:endParaRPr lang="en-US" sz="5700" kern="1200"/>
        </a:p>
      </dsp:txBody>
      <dsp:txXfrm>
        <a:off x="65111" y="2042160"/>
        <a:ext cx="5691545" cy="1203577"/>
      </dsp:txXfrm>
    </dsp:sp>
    <dsp:sp modelId="{B86A085A-DF8F-CC43-8E11-02D038393801}">
      <dsp:nvSpPr>
        <dsp:cNvPr id="0" name=""/>
        <dsp:cNvSpPr/>
      </dsp:nvSpPr>
      <dsp:spPr>
        <a:xfrm>
          <a:off x="0" y="3475008"/>
          <a:ext cx="5821767" cy="133379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marL="0" lvl="0" indent="0" algn="l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b="1" kern="1200"/>
            <a:t>INTUITION</a:t>
          </a:r>
          <a:endParaRPr lang="en-US" sz="5700" kern="1200"/>
        </a:p>
      </dsp:txBody>
      <dsp:txXfrm>
        <a:off x="65111" y="3540119"/>
        <a:ext cx="5691545" cy="120357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008482-3172-724B-B7DC-864BB573CC00}">
      <dsp:nvSpPr>
        <dsp:cNvPr id="0" name=""/>
        <dsp:cNvSpPr/>
      </dsp:nvSpPr>
      <dsp:spPr>
        <a:xfrm>
          <a:off x="0" y="175248"/>
          <a:ext cx="5821767" cy="15210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1" kern="1200"/>
            <a:t>MIND</a:t>
          </a:r>
          <a:endParaRPr lang="en-US" sz="6500" kern="1200"/>
        </a:p>
      </dsp:txBody>
      <dsp:txXfrm>
        <a:off x="74249" y="249497"/>
        <a:ext cx="5673269" cy="1372502"/>
      </dsp:txXfrm>
    </dsp:sp>
    <dsp:sp modelId="{E490FA79-B86E-FA46-87DE-938C9D48A821}">
      <dsp:nvSpPr>
        <dsp:cNvPr id="0" name=""/>
        <dsp:cNvSpPr/>
      </dsp:nvSpPr>
      <dsp:spPr>
        <a:xfrm>
          <a:off x="0" y="1883448"/>
          <a:ext cx="5821767" cy="15210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1" kern="1200"/>
            <a:t>WILL</a:t>
          </a:r>
          <a:endParaRPr lang="en-US" sz="6500" kern="1200"/>
        </a:p>
      </dsp:txBody>
      <dsp:txXfrm>
        <a:off x="74249" y="1957697"/>
        <a:ext cx="5673269" cy="1372502"/>
      </dsp:txXfrm>
    </dsp:sp>
    <dsp:sp modelId="{32933487-042F-8C47-9DB0-9D2E091260E0}">
      <dsp:nvSpPr>
        <dsp:cNvPr id="0" name=""/>
        <dsp:cNvSpPr/>
      </dsp:nvSpPr>
      <dsp:spPr>
        <a:xfrm>
          <a:off x="0" y="3591649"/>
          <a:ext cx="5821767" cy="15210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1" kern="1200"/>
            <a:t>EMOTIONS</a:t>
          </a:r>
          <a:endParaRPr lang="en-US" sz="6500" kern="1200"/>
        </a:p>
      </dsp:txBody>
      <dsp:txXfrm>
        <a:off x="74249" y="3665898"/>
        <a:ext cx="5673269" cy="137250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B06DDD-0259-F349-9327-8DA0EFF72161}">
      <dsp:nvSpPr>
        <dsp:cNvPr id="0" name=""/>
        <dsp:cNvSpPr/>
      </dsp:nvSpPr>
      <dsp:spPr>
        <a:xfrm>
          <a:off x="0" y="9288"/>
          <a:ext cx="5821767" cy="959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1" kern="1200"/>
            <a:t>TASTE</a:t>
          </a:r>
          <a:endParaRPr lang="en-US" sz="4100" kern="1200"/>
        </a:p>
      </dsp:txBody>
      <dsp:txXfrm>
        <a:off x="46834" y="56122"/>
        <a:ext cx="5728099" cy="865732"/>
      </dsp:txXfrm>
    </dsp:sp>
    <dsp:sp modelId="{EF1659E3-3D34-9344-810B-77D708379288}">
      <dsp:nvSpPr>
        <dsp:cNvPr id="0" name=""/>
        <dsp:cNvSpPr/>
      </dsp:nvSpPr>
      <dsp:spPr>
        <a:xfrm>
          <a:off x="0" y="1086768"/>
          <a:ext cx="5821767" cy="9594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1" kern="1200"/>
            <a:t>TOUCH</a:t>
          </a:r>
          <a:endParaRPr lang="en-US" sz="4100" kern="1200"/>
        </a:p>
      </dsp:txBody>
      <dsp:txXfrm>
        <a:off x="46834" y="1133602"/>
        <a:ext cx="5728099" cy="865732"/>
      </dsp:txXfrm>
    </dsp:sp>
    <dsp:sp modelId="{19997E86-16C3-D34F-94E8-9D3D50126E8A}">
      <dsp:nvSpPr>
        <dsp:cNvPr id="0" name=""/>
        <dsp:cNvSpPr/>
      </dsp:nvSpPr>
      <dsp:spPr>
        <a:xfrm>
          <a:off x="0" y="2164248"/>
          <a:ext cx="5821767" cy="9594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1" kern="1200"/>
            <a:t>SIGHT</a:t>
          </a:r>
          <a:endParaRPr lang="en-US" sz="4100" kern="1200"/>
        </a:p>
      </dsp:txBody>
      <dsp:txXfrm>
        <a:off x="46834" y="2211082"/>
        <a:ext cx="5728099" cy="865732"/>
      </dsp:txXfrm>
    </dsp:sp>
    <dsp:sp modelId="{6BCA4130-65A0-894E-849B-06D1D05CFA30}">
      <dsp:nvSpPr>
        <dsp:cNvPr id="0" name=""/>
        <dsp:cNvSpPr/>
      </dsp:nvSpPr>
      <dsp:spPr>
        <a:xfrm>
          <a:off x="0" y="3241728"/>
          <a:ext cx="5821767" cy="9594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1" kern="1200"/>
            <a:t>SMELL </a:t>
          </a:r>
          <a:endParaRPr lang="en-US" sz="4100" kern="1200"/>
        </a:p>
      </dsp:txBody>
      <dsp:txXfrm>
        <a:off x="46834" y="3288562"/>
        <a:ext cx="5728099" cy="865732"/>
      </dsp:txXfrm>
    </dsp:sp>
    <dsp:sp modelId="{C4C90127-B33A-7D48-AA70-33F710B6CC55}">
      <dsp:nvSpPr>
        <dsp:cNvPr id="0" name=""/>
        <dsp:cNvSpPr/>
      </dsp:nvSpPr>
      <dsp:spPr>
        <a:xfrm>
          <a:off x="0" y="4319209"/>
          <a:ext cx="5821767" cy="9594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1" kern="1200"/>
            <a:t>HEARING</a:t>
          </a:r>
          <a:endParaRPr lang="en-US" sz="4100" kern="1200"/>
        </a:p>
      </dsp:txBody>
      <dsp:txXfrm>
        <a:off x="46834" y="4366043"/>
        <a:ext cx="5728099" cy="8657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24D70B17-4CF2-9347-AF3E-1C320E285A01}" type="datetimeFigureOut">
              <a:rPr lang="en-US" smtClean="0"/>
              <a:t>2/12/22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B91A66CA-3F1D-D14B-8818-9A5E4006B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235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70B17-4CF2-9347-AF3E-1C320E285A01}" type="datetimeFigureOut">
              <a:rPr lang="en-US" smtClean="0"/>
              <a:t>2/12/22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A66CA-3F1D-D14B-8818-9A5E4006B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13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24D70B17-4CF2-9347-AF3E-1C320E285A01}" type="datetimeFigureOut">
              <a:rPr lang="en-US" smtClean="0"/>
              <a:t>2/12/22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B91A66CA-3F1D-D14B-8818-9A5E4006B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412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70B17-4CF2-9347-AF3E-1C320E285A01}" type="datetimeFigureOut">
              <a:rPr lang="en-US" smtClean="0"/>
              <a:t>2/12/22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A66CA-3F1D-D14B-8818-9A5E4006B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973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24D70B17-4CF2-9347-AF3E-1C320E285A01}" type="datetimeFigureOut">
              <a:rPr lang="en-US" smtClean="0"/>
              <a:t>2/12/22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B91A66CA-3F1D-D14B-8818-9A5E4006B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03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24D70B17-4CF2-9347-AF3E-1C320E285A01}" type="datetimeFigureOut">
              <a:rPr lang="en-US" smtClean="0"/>
              <a:t>2/12/22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B91A66CA-3F1D-D14B-8818-9A5E4006B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755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24D70B17-4CF2-9347-AF3E-1C320E285A01}" type="datetimeFigureOut">
              <a:rPr lang="en-US" smtClean="0"/>
              <a:t>2/12/22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B91A66CA-3F1D-D14B-8818-9A5E4006B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173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70B17-4CF2-9347-AF3E-1C320E285A01}" type="datetimeFigureOut">
              <a:rPr lang="en-US" smtClean="0"/>
              <a:t>2/12/22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A66CA-3F1D-D14B-8818-9A5E4006B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675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24D70B17-4CF2-9347-AF3E-1C320E285A01}" type="datetimeFigureOut">
              <a:rPr lang="en-US" smtClean="0"/>
              <a:t>2/12/22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B91A66CA-3F1D-D14B-8818-9A5E4006B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321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70B17-4CF2-9347-AF3E-1C320E285A01}" type="datetimeFigureOut">
              <a:rPr lang="en-US" smtClean="0"/>
              <a:t>2/12/22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A66CA-3F1D-D14B-8818-9A5E4006B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678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24D70B17-4CF2-9347-AF3E-1C320E285A01}" type="datetimeFigureOut">
              <a:rPr lang="en-US" smtClean="0"/>
              <a:t>2/12/22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B91A66CA-3F1D-D14B-8818-9A5E4006B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522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70B17-4CF2-9347-AF3E-1C320E285A01}" type="datetimeFigureOut">
              <a:rPr lang="en-US" smtClean="0"/>
              <a:t>2/12/22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A66CA-3F1D-D14B-8818-9A5E4006B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1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shadows-shadow-after-the-afternoon-674145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644007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644007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close-up-view-of-black-background-257853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leather-black-background-texture-2268491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411538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doninmass.com/tag/river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inksm3ar.deviantart.com/art/Jail-Cell-200491970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flickr.com/photos/trustypics/6345857415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abstract-background-wallpaper-1780124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abstract-dark-night-background-1780277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ublicdomainpictures.net/view-image.php?image=169006&amp;picture=grunge-background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uraw.com/royalty-free-image-gallery/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arkansasgopwing.blogspot.com/2017/03/good-news-on-jobs-good-news-at-border.html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perrin.com/english/2015/06/25/digital-transformation-leaders-and-space-time-curvation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94658DC2-3292-844C-8155-5D36581805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163" r="9093" b="15767"/>
          <a:stretch/>
        </p:blipFill>
        <p:spPr>
          <a:xfrm>
            <a:off x="2562726" y="1"/>
            <a:ext cx="9629274" cy="685799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AD0F19-5555-3F45-9E33-8C042AF1DD1D}"/>
              </a:ext>
            </a:extLst>
          </p:cNvPr>
          <p:cNvSpPr txBox="1"/>
          <p:nvPr/>
        </p:nvSpPr>
        <p:spPr>
          <a:xfrm>
            <a:off x="1256452" y="483475"/>
            <a:ext cx="3879232" cy="404845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91440" tIns="45720" rIns="91440" bIns="45720" rtlCol="0" anchor="b">
            <a:no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We Exist to Influence a Community and  Transform Lives</a:t>
            </a:r>
          </a:p>
        </p:txBody>
      </p:sp>
    </p:spTree>
    <p:extLst>
      <p:ext uri="{BB962C8B-B14F-4D97-AF65-F5344CB8AC3E}">
        <p14:creationId xmlns:p14="http://schemas.microsoft.com/office/powerpoint/2010/main" val="2765374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shade val="97000"/>
            <a:satMod val="1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C6F871-5024-8D40-8171-D7ED5AA34BFD}"/>
              </a:ext>
            </a:extLst>
          </p:cNvPr>
          <p:cNvSpPr/>
          <p:nvPr/>
        </p:nvSpPr>
        <p:spPr>
          <a:xfrm>
            <a:off x="990309" y="317646"/>
            <a:ext cx="7123678" cy="55287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4800" b="1" dirty="0">
                <a:solidFill>
                  <a:srgbClr val="FFFFFF"/>
                </a:solidFill>
              </a:rPr>
              <a:t>Faith is not something I do … it’s something I let happen. </a:t>
            </a:r>
            <a:endParaRPr lang="en-US" sz="4800" i="1" dirty="0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F5BC95-188F-564E-B7A9-B576CEEEE98D}"/>
              </a:ext>
            </a:extLst>
          </p:cNvPr>
          <p:cNvSpPr txBox="1"/>
          <p:nvPr/>
        </p:nvSpPr>
        <p:spPr>
          <a:xfrm>
            <a:off x="9094205" y="819854"/>
            <a:ext cx="8433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D</a:t>
            </a:r>
          </a:p>
          <a:p>
            <a:pPr algn="ctr"/>
            <a:r>
              <a:rPr lang="en-US" sz="3200" dirty="0">
                <a:solidFill>
                  <a:schemeClr val="accent1"/>
                </a:solidFill>
              </a:rPr>
              <a:t>I</a:t>
            </a:r>
          </a:p>
          <a:p>
            <a:pPr algn="ctr"/>
            <a:r>
              <a:rPr lang="en-US" sz="3200" dirty="0">
                <a:solidFill>
                  <a:schemeClr val="accent1"/>
                </a:solidFill>
              </a:rPr>
              <a:t>V</a:t>
            </a:r>
          </a:p>
          <a:p>
            <a:pPr algn="ctr"/>
            <a:r>
              <a:rPr lang="en-US" sz="3200" dirty="0">
                <a:solidFill>
                  <a:schemeClr val="accent1"/>
                </a:solidFill>
              </a:rPr>
              <a:t>I</a:t>
            </a:r>
          </a:p>
          <a:p>
            <a:pPr algn="ctr"/>
            <a:r>
              <a:rPr lang="en-US" sz="3200" dirty="0">
                <a:solidFill>
                  <a:schemeClr val="accent1"/>
                </a:solidFill>
              </a:rPr>
              <a:t>N</a:t>
            </a:r>
          </a:p>
          <a:p>
            <a:pPr algn="ctr"/>
            <a:r>
              <a:rPr lang="en-US" sz="3200" dirty="0">
                <a:solidFill>
                  <a:schemeClr val="accent1"/>
                </a:solidFill>
              </a:rPr>
              <a:t>E</a:t>
            </a:r>
          </a:p>
          <a:p>
            <a:pPr algn="ctr"/>
            <a:r>
              <a:rPr lang="en-US" sz="3200" dirty="0">
                <a:solidFill>
                  <a:schemeClr val="accent1"/>
                </a:solidFill>
              </a:rPr>
              <a:t>L</a:t>
            </a:r>
          </a:p>
          <a:p>
            <a:pPr algn="ctr"/>
            <a:r>
              <a:rPr lang="en-US" sz="3200" dirty="0">
                <a:solidFill>
                  <a:schemeClr val="accent1"/>
                </a:solidFill>
              </a:rPr>
              <a:t>Y</a:t>
            </a:r>
          </a:p>
          <a:p>
            <a:pPr algn="ctr"/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FFD45E-B881-C04E-9AC3-4D3FBDB45A7F}"/>
              </a:ext>
            </a:extLst>
          </p:cNvPr>
          <p:cNvSpPr txBox="1"/>
          <p:nvPr/>
        </p:nvSpPr>
        <p:spPr>
          <a:xfrm>
            <a:off x="9937533" y="573633"/>
            <a:ext cx="84332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P</a:t>
            </a:r>
          </a:p>
          <a:p>
            <a:pPr algn="ctr"/>
            <a:r>
              <a:rPr lang="en-US" sz="3200" dirty="0">
                <a:solidFill>
                  <a:schemeClr val="accent1"/>
                </a:solidFill>
              </a:rPr>
              <a:t>U</a:t>
            </a:r>
          </a:p>
          <a:p>
            <a:pPr algn="ctr"/>
            <a:r>
              <a:rPr lang="en-US" sz="3200" dirty="0">
                <a:solidFill>
                  <a:schemeClr val="accent1"/>
                </a:solidFill>
              </a:rPr>
              <a:t>R</a:t>
            </a:r>
          </a:p>
          <a:p>
            <a:pPr algn="ctr"/>
            <a:r>
              <a:rPr lang="en-US" sz="3200" dirty="0">
                <a:solidFill>
                  <a:schemeClr val="accent1"/>
                </a:solidFill>
              </a:rPr>
              <a:t>S</a:t>
            </a:r>
          </a:p>
          <a:p>
            <a:pPr algn="ctr"/>
            <a:r>
              <a:rPr lang="en-US" sz="3200" dirty="0">
                <a:solidFill>
                  <a:schemeClr val="accent1"/>
                </a:solidFill>
              </a:rPr>
              <a:t>U</a:t>
            </a:r>
          </a:p>
          <a:p>
            <a:pPr algn="ctr"/>
            <a:r>
              <a:rPr lang="en-US" sz="3200" dirty="0">
                <a:solidFill>
                  <a:schemeClr val="accent1"/>
                </a:solidFill>
              </a:rPr>
              <a:t>A</a:t>
            </a:r>
          </a:p>
          <a:p>
            <a:pPr algn="ctr"/>
            <a:r>
              <a:rPr lang="en-US" sz="3200" dirty="0">
                <a:solidFill>
                  <a:schemeClr val="accent1"/>
                </a:solidFill>
              </a:rPr>
              <a:t>D</a:t>
            </a:r>
          </a:p>
          <a:p>
            <a:pPr algn="ctr"/>
            <a:r>
              <a:rPr lang="en-US" sz="3200" dirty="0">
                <a:solidFill>
                  <a:schemeClr val="accent1"/>
                </a:solidFill>
              </a:rPr>
              <a:t>E</a:t>
            </a:r>
          </a:p>
          <a:p>
            <a:pPr algn="ctr"/>
            <a:r>
              <a:rPr lang="en-US" sz="3200" dirty="0">
                <a:solidFill>
                  <a:schemeClr val="accent1"/>
                </a:solidFill>
              </a:rPr>
              <a:t>D</a:t>
            </a:r>
          </a:p>
          <a:p>
            <a:pPr algn="ctr"/>
            <a:endParaRPr lang="en-US" sz="3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4530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9DCC3C2-F5BB-7F4B-9A8F-3F6F0A86EBD0}"/>
              </a:ext>
            </a:extLst>
          </p:cNvPr>
          <p:cNvSpPr txBox="1"/>
          <p:nvPr/>
        </p:nvSpPr>
        <p:spPr>
          <a:xfrm>
            <a:off x="1313792" y="612844"/>
            <a:ext cx="1007334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“The modern-day church has been built on a ‘NEEDS’ based ministry model, while the true New Testament church was designed to be built on an INHERITANCE based model.”</a:t>
            </a:r>
          </a:p>
          <a:p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we can connect people to their IDENTITY IN CHRIST, and the Inheritance available to His children, the built-in mechanism is NEEDS WILL BE MET. </a:t>
            </a:r>
          </a:p>
        </p:txBody>
      </p:sp>
    </p:spTree>
    <p:extLst>
      <p:ext uri="{BB962C8B-B14F-4D97-AF65-F5344CB8AC3E}">
        <p14:creationId xmlns:p14="http://schemas.microsoft.com/office/powerpoint/2010/main" val="3254037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extBox 3">
            <a:extLst>
              <a:ext uri="{FF2B5EF4-FFF2-40B4-BE49-F238E27FC236}">
                <a16:creationId xmlns:a16="http://schemas.microsoft.com/office/drawing/2014/main" id="{35BA8DB7-7EA0-421F-9E66-3705EEB47D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1914882"/>
              </p:ext>
            </p:extLst>
          </p:nvPr>
        </p:nvGraphicFramePr>
        <p:xfrm>
          <a:off x="2085975" y="635793"/>
          <a:ext cx="8401050" cy="5586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51628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10">
            <a:extLst>
              <a:ext uri="{FF2B5EF4-FFF2-40B4-BE49-F238E27FC236}">
                <a16:creationId xmlns:a16="http://schemas.microsoft.com/office/drawing/2014/main" id="{2DAE3342-9DFC-49D4-B09C-25E310769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E49E0D20-8423-4612-99A5-14AEF8F6B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57C2C108-5A30-48CA-9203-56747AEB7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1A343912-2EFC-408E-A862-5C9BF108DC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AA50D1CF-9DAE-4CF6-B829-E66CEE9D5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FE5799A4-0568-433E-BF41-752CF516A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CDBB86ED-F16F-4C28-BDD5-72D771176F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3347939E-8B76-4CFC-B2EC-63A7E22783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A1DD132-02E4-4CD3-B496-BFF924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710BDA52-A7D7-4E4E-9F36-EC8F983EA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B1BDF852-319F-42B8-9A50-7C9A9387C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3AACE376-C01E-4F1F-91B7-39D0274BF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7F612F4C-050E-459D-9771-ED088374A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94E4211B-3E41-4905-8F4E-76811B9E5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6AEC87EE-0CB8-43DE-8FEB-4586A92E8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277C1C5D-7BDC-47E4-8B81-C3C4AE949B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7A2A6EF8-9768-4478-9CD3-DFA547CEF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1FD9091C-E8FA-4ADA-937F-A74426ED1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B69923E7-63C4-47CE-956E-09D384D4F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A2576784-872E-494C-A041-0E346226B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6" name="Group 31">
            <a:extLst>
              <a:ext uri="{FF2B5EF4-FFF2-40B4-BE49-F238E27FC236}">
                <a16:creationId xmlns:a16="http://schemas.microsoft.com/office/drawing/2014/main" id="{B54F73D8-62C2-4127-9D19-01219BBB9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FD8CA02-9BE5-4B82-8129-6EF618402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01515E68-030C-4313-B300-35253163D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937725F-1DDF-4225-937E-106DBB047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67" name="Rectangle 36">
            <a:extLst>
              <a:ext uri="{FF2B5EF4-FFF2-40B4-BE49-F238E27FC236}">
                <a16:creationId xmlns:a16="http://schemas.microsoft.com/office/drawing/2014/main" id="{E90C9789-8898-4FEC-BED9-27A7D6375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38">
            <a:extLst>
              <a:ext uri="{FF2B5EF4-FFF2-40B4-BE49-F238E27FC236}">
                <a16:creationId xmlns:a16="http://schemas.microsoft.com/office/drawing/2014/main" id="{89153D07-52E5-4D47-B7D3-59D3AEBCE7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69" name="Freeform 5">
              <a:extLst>
                <a:ext uri="{FF2B5EF4-FFF2-40B4-BE49-F238E27FC236}">
                  <a16:creationId xmlns:a16="http://schemas.microsoft.com/office/drawing/2014/main" id="{027BE9E0-BC0A-4047-A9F3-FEE382941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6">
              <a:extLst>
                <a:ext uri="{FF2B5EF4-FFF2-40B4-BE49-F238E27FC236}">
                  <a16:creationId xmlns:a16="http://schemas.microsoft.com/office/drawing/2014/main" id="{28516BE5-9FF5-4AEB-A961-87CAA86D7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7">
              <a:extLst>
                <a:ext uri="{FF2B5EF4-FFF2-40B4-BE49-F238E27FC236}">
                  <a16:creationId xmlns:a16="http://schemas.microsoft.com/office/drawing/2014/main" id="{CD9AC01B-ED21-4897-8502-6C9F3C8376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8">
              <a:extLst>
                <a:ext uri="{FF2B5EF4-FFF2-40B4-BE49-F238E27FC236}">
                  <a16:creationId xmlns:a16="http://schemas.microsoft.com/office/drawing/2014/main" id="{802488C1-A326-4736-9090-A782CE1849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9">
              <a:extLst>
                <a:ext uri="{FF2B5EF4-FFF2-40B4-BE49-F238E27FC236}">
                  <a16:creationId xmlns:a16="http://schemas.microsoft.com/office/drawing/2014/main" id="{A19BF381-8A69-4838-985C-B6A75AB9E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0">
              <a:extLst>
                <a:ext uri="{FF2B5EF4-FFF2-40B4-BE49-F238E27FC236}">
                  <a16:creationId xmlns:a16="http://schemas.microsoft.com/office/drawing/2014/main" id="{6174A2B7-42B9-4604-ADB8-C0390ABD5D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1">
              <a:extLst>
                <a:ext uri="{FF2B5EF4-FFF2-40B4-BE49-F238E27FC236}">
                  <a16:creationId xmlns:a16="http://schemas.microsoft.com/office/drawing/2014/main" id="{85597E73-3E99-4AA6-95B7-CCC340643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2">
              <a:extLst>
                <a:ext uri="{FF2B5EF4-FFF2-40B4-BE49-F238E27FC236}">
                  <a16:creationId xmlns:a16="http://schemas.microsoft.com/office/drawing/2014/main" id="{3EC32C20-5ED7-4B71-84A2-33F1928DEA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3">
              <a:extLst>
                <a:ext uri="{FF2B5EF4-FFF2-40B4-BE49-F238E27FC236}">
                  <a16:creationId xmlns:a16="http://schemas.microsoft.com/office/drawing/2014/main" id="{CEB02A33-615B-47C2-A3A1-79CEFCE38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4">
              <a:extLst>
                <a:ext uri="{FF2B5EF4-FFF2-40B4-BE49-F238E27FC236}">
                  <a16:creationId xmlns:a16="http://schemas.microsoft.com/office/drawing/2014/main" id="{A817D172-34FE-44A0-8FE7-2DE53F9515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5">
              <a:extLst>
                <a:ext uri="{FF2B5EF4-FFF2-40B4-BE49-F238E27FC236}">
                  <a16:creationId xmlns:a16="http://schemas.microsoft.com/office/drawing/2014/main" id="{015DF00F-1666-4048-817A-9598EB324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6">
              <a:extLst>
                <a:ext uri="{FF2B5EF4-FFF2-40B4-BE49-F238E27FC236}">
                  <a16:creationId xmlns:a16="http://schemas.microsoft.com/office/drawing/2014/main" id="{2CC138E0-9CAE-42D1-AEC0-4905ABBAFE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7">
              <a:extLst>
                <a:ext uri="{FF2B5EF4-FFF2-40B4-BE49-F238E27FC236}">
                  <a16:creationId xmlns:a16="http://schemas.microsoft.com/office/drawing/2014/main" id="{84BD67A0-AD60-4697-9B64-60CD44B22C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8">
              <a:extLst>
                <a:ext uri="{FF2B5EF4-FFF2-40B4-BE49-F238E27FC236}">
                  <a16:creationId xmlns:a16="http://schemas.microsoft.com/office/drawing/2014/main" id="{F80EDFB0-2145-435B-90B7-DA5F2B635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9">
              <a:extLst>
                <a:ext uri="{FF2B5EF4-FFF2-40B4-BE49-F238E27FC236}">
                  <a16:creationId xmlns:a16="http://schemas.microsoft.com/office/drawing/2014/main" id="{A4E59382-4DEE-4AC7-8446-2416D176C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20">
              <a:extLst>
                <a:ext uri="{FF2B5EF4-FFF2-40B4-BE49-F238E27FC236}">
                  <a16:creationId xmlns:a16="http://schemas.microsoft.com/office/drawing/2014/main" id="{55D26D19-6E95-4DBB-9C93-34AF9AD16E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21">
              <a:extLst>
                <a:ext uri="{FF2B5EF4-FFF2-40B4-BE49-F238E27FC236}">
                  <a16:creationId xmlns:a16="http://schemas.microsoft.com/office/drawing/2014/main" id="{EE5A8A25-AF2F-45A2-8C83-777501F678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22">
              <a:extLst>
                <a:ext uri="{FF2B5EF4-FFF2-40B4-BE49-F238E27FC236}">
                  <a16:creationId xmlns:a16="http://schemas.microsoft.com/office/drawing/2014/main" id="{5165BC0D-45A1-45A5-AAC9-6EEC27CF72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23">
              <a:extLst>
                <a:ext uri="{FF2B5EF4-FFF2-40B4-BE49-F238E27FC236}">
                  <a16:creationId xmlns:a16="http://schemas.microsoft.com/office/drawing/2014/main" id="{4F1DD539-EB18-4BEC-BF0D-106B762AE4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75F1974E-FCD6-F84A-B406-D6CA57685C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876" r="-1" b="20122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grpSp>
        <p:nvGrpSpPr>
          <p:cNvPr id="88" name="Group 59">
            <a:extLst>
              <a:ext uri="{FF2B5EF4-FFF2-40B4-BE49-F238E27FC236}">
                <a16:creationId xmlns:a16="http://schemas.microsoft.com/office/drawing/2014/main" id="{311F8D4F-0F0F-4E68-80C6-05F8FC8B1F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89" name="Rectangle 60">
              <a:extLst>
                <a:ext uri="{FF2B5EF4-FFF2-40B4-BE49-F238E27FC236}">
                  <a16:creationId xmlns:a16="http://schemas.microsoft.com/office/drawing/2014/main" id="{2C88A4A2-49A3-4B71-89F7-FBB6CDFE32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Isosceles Triangle 39">
              <a:extLst>
                <a:ext uri="{FF2B5EF4-FFF2-40B4-BE49-F238E27FC236}">
                  <a16:creationId xmlns:a16="http://schemas.microsoft.com/office/drawing/2014/main" id="{D9655F80-B020-45DF-8854-E66FE5CE8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62">
              <a:extLst>
                <a:ext uri="{FF2B5EF4-FFF2-40B4-BE49-F238E27FC236}">
                  <a16:creationId xmlns:a16="http://schemas.microsoft.com/office/drawing/2014/main" id="{BF147E35-2CC4-4188-845B-72F2A29C8A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274AE7B-5E42-B842-803A-A5B3F051A362}"/>
              </a:ext>
            </a:extLst>
          </p:cNvPr>
          <p:cNvSpPr txBox="1"/>
          <p:nvPr/>
        </p:nvSpPr>
        <p:spPr>
          <a:xfrm>
            <a:off x="1715561" y="2844576"/>
            <a:ext cx="8679915" cy="1748729"/>
          </a:xfrm>
          <a:prstGeom prst="rect">
            <a:avLst/>
          </a:prstGeom>
        </p:spPr>
        <p:txBody>
          <a:bodyPr vert="horz" lIns="228600" tIns="228600" rIns="228600" bIns="0" rtlCol="0" anchor="b">
            <a:normAutofit lnSpcReduction="10000"/>
          </a:bodyPr>
          <a:lstStyle/>
          <a:p>
            <a:pPr algn="ctr"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spc="-150" dirty="0">
                <a:solidFill>
                  <a:srgbClr val="FFFEFF"/>
                </a:solidFill>
                <a:latin typeface="+mj-lt"/>
                <a:ea typeface="+mj-ea"/>
                <a:cs typeface="+mj-cs"/>
              </a:rPr>
              <a:t>The Opposite of Faith is Suspicion</a:t>
            </a:r>
          </a:p>
          <a:p>
            <a:pPr algn="ctr"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5400" spc="-150" dirty="0">
              <a:solidFill>
                <a:srgbClr val="FFFE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50866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9D8093-74E4-9248-9619-C487C88B45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5000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698C91-09C9-B545-8725-9E3BA297D7A0}"/>
              </a:ext>
            </a:extLst>
          </p:cNvPr>
          <p:cNvSpPr txBox="1"/>
          <p:nvPr/>
        </p:nvSpPr>
        <p:spPr>
          <a:xfrm>
            <a:off x="1288923" y="549363"/>
            <a:ext cx="1014199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elvetica" pitchFamily="2" charset="0"/>
              </a:rPr>
              <a:t>Hebrews 11:1 </a:t>
            </a:r>
            <a:r>
              <a:rPr lang="en-US" sz="4400" dirty="0">
                <a:latin typeface="Helvetica" pitchFamily="2" charset="0"/>
              </a:rPr>
              <a:t>- </a:t>
            </a:r>
            <a:r>
              <a:rPr lang="en-US" sz="4400" i="1" dirty="0">
                <a:latin typeface="Helvetica" pitchFamily="2" charset="0"/>
              </a:rPr>
              <a:t>Now faith is the assurance of things hoped for, the conviction of things not seen. </a:t>
            </a:r>
            <a:r>
              <a:rPr lang="en-US" sz="4400" b="1" i="1" baseline="30000" dirty="0">
                <a:latin typeface="Helvetica" pitchFamily="2" charset="0"/>
              </a:rPr>
              <a:t>2 </a:t>
            </a:r>
            <a:r>
              <a:rPr lang="en-US" sz="4400" i="1" dirty="0">
                <a:latin typeface="Helvetica" pitchFamily="2" charset="0"/>
              </a:rPr>
              <a:t>For by it the men of old gained approval.</a:t>
            </a:r>
          </a:p>
          <a:p>
            <a:r>
              <a:rPr lang="en-US" sz="4400" b="1" i="1" baseline="30000" dirty="0">
                <a:latin typeface="Helvetica" pitchFamily="2" charset="0"/>
              </a:rPr>
              <a:t>3 </a:t>
            </a:r>
            <a:r>
              <a:rPr lang="en-US" sz="4400" i="1" dirty="0">
                <a:latin typeface="Helvetica" pitchFamily="2" charset="0"/>
              </a:rPr>
              <a:t>By faith we understand that the worlds were prepared by the word of God, so that what is seen was not made out of things which are visible. 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1517129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102609-9F55-9F48-AB01-B9C32D194F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1884" r="1" b="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D5796C-0182-2B46-B930-31D250613FD6}"/>
              </a:ext>
            </a:extLst>
          </p:cNvPr>
          <p:cNvSpPr txBox="1"/>
          <p:nvPr/>
        </p:nvSpPr>
        <p:spPr>
          <a:xfrm>
            <a:off x="1414463" y="985838"/>
            <a:ext cx="942975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chemeClr val="bg1"/>
                </a:solidFill>
                <a:latin typeface="Helvetica" pitchFamily="2" charset="0"/>
              </a:rPr>
              <a:t>… By faith Abel offered to God a better sacrifice than Cain, through which he obtained the testimony that he was righteous, God testifying about his gifts, and through faith, though he is dead, he still speaks.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7108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light&#10;&#10;Description automatically generated">
            <a:extLst>
              <a:ext uri="{FF2B5EF4-FFF2-40B4-BE49-F238E27FC236}">
                <a16:creationId xmlns:a16="http://schemas.microsoft.com/office/drawing/2014/main" id="{BF05BBE3-EA8A-4A42-9E8F-21C3573741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0670" r="-1" b="-1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067AD8-FD71-8443-97F3-1AC233392410}"/>
              </a:ext>
            </a:extLst>
          </p:cNvPr>
          <p:cNvSpPr txBox="1"/>
          <p:nvPr/>
        </p:nvSpPr>
        <p:spPr>
          <a:xfrm>
            <a:off x="5859484" y="328612"/>
            <a:ext cx="5605766" cy="6200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3400" b="1" dirty="0">
                <a:latin typeface="Helvetica" pitchFamily="2" charset="0"/>
              </a:rPr>
              <a:t>Galatians 4:6 </a:t>
            </a:r>
            <a:r>
              <a:rPr lang="en-US" sz="3400" i="1" dirty="0">
                <a:latin typeface="Helvetica" pitchFamily="2" charset="0"/>
              </a:rPr>
              <a:t>- And</a:t>
            </a:r>
            <a:r>
              <a:rPr lang="en-US" sz="3400" dirty="0">
                <a:latin typeface="Helvetica" pitchFamily="2" charset="0"/>
              </a:rPr>
              <a:t> </a:t>
            </a:r>
            <a:r>
              <a:rPr lang="en-US" sz="3400" b="1" dirty="0">
                <a:latin typeface="Helvetica" pitchFamily="2" charset="0"/>
              </a:rPr>
              <a:t>because we are his sons</a:t>
            </a:r>
            <a:r>
              <a:rPr lang="en-US" sz="3400" dirty="0">
                <a:latin typeface="Helvetica" pitchFamily="2" charset="0"/>
              </a:rPr>
              <a:t>, </a:t>
            </a:r>
            <a:r>
              <a:rPr lang="en-US" sz="3400" i="1" dirty="0">
                <a:latin typeface="Helvetica" pitchFamily="2" charset="0"/>
              </a:rPr>
              <a:t>God has sent the Spirit of his Son into our hearts, so</a:t>
            </a:r>
            <a:r>
              <a:rPr lang="en-US" sz="3400" dirty="0">
                <a:latin typeface="Helvetica" pitchFamily="2" charset="0"/>
              </a:rPr>
              <a:t> </a:t>
            </a:r>
            <a:r>
              <a:rPr lang="en-US" sz="3400" b="1" dirty="0">
                <a:latin typeface="Helvetica" pitchFamily="2" charset="0"/>
              </a:rPr>
              <a:t>now we can rightly speak of God as our dear Father</a:t>
            </a:r>
            <a:r>
              <a:rPr lang="en-US" sz="3400" dirty="0">
                <a:latin typeface="Helvetica" pitchFamily="2" charset="0"/>
              </a:rPr>
              <a:t>. </a:t>
            </a:r>
            <a:r>
              <a:rPr lang="en-US" sz="3400" b="1" baseline="30000" dirty="0">
                <a:latin typeface="Helvetica" pitchFamily="2" charset="0"/>
              </a:rPr>
              <a:t>7 </a:t>
            </a:r>
            <a:r>
              <a:rPr lang="en-US" sz="3400" b="1" dirty="0">
                <a:latin typeface="Helvetica" pitchFamily="2" charset="0"/>
              </a:rPr>
              <a:t>Now</a:t>
            </a:r>
            <a:r>
              <a:rPr lang="en-US" sz="3400" dirty="0">
                <a:latin typeface="Helvetica" pitchFamily="2" charset="0"/>
              </a:rPr>
              <a:t> </a:t>
            </a:r>
            <a:r>
              <a:rPr lang="en-US" sz="3400" i="1" dirty="0">
                <a:latin typeface="Helvetica" pitchFamily="2" charset="0"/>
              </a:rPr>
              <a:t>we are </a:t>
            </a:r>
            <a:r>
              <a:rPr lang="en-US" sz="3400" b="1" dirty="0">
                <a:latin typeface="Helvetica" pitchFamily="2" charset="0"/>
              </a:rPr>
              <a:t>no longer slaves but God’s own sons</a:t>
            </a:r>
            <a:r>
              <a:rPr lang="en-US" sz="3400" dirty="0">
                <a:latin typeface="Helvetica" pitchFamily="2" charset="0"/>
              </a:rPr>
              <a:t>. </a:t>
            </a:r>
            <a:r>
              <a:rPr lang="en-US" sz="3400" i="1" dirty="0">
                <a:latin typeface="Helvetica" pitchFamily="2" charset="0"/>
              </a:rPr>
              <a:t>And</a:t>
            </a:r>
            <a:r>
              <a:rPr lang="en-US" sz="3400" dirty="0">
                <a:latin typeface="Helvetica" pitchFamily="2" charset="0"/>
              </a:rPr>
              <a:t> </a:t>
            </a:r>
            <a:r>
              <a:rPr lang="en-US" sz="3400" b="1" dirty="0">
                <a:latin typeface="Helvetica" pitchFamily="2" charset="0"/>
              </a:rPr>
              <a:t>since we are his sons, everything he has belongs to us</a:t>
            </a:r>
            <a:r>
              <a:rPr lang="en-US" sz="3400" dirty="0">
                <a:latin typeface="Helvetica" pitchFamily="2" charset="0"/>
              </a:rPr>
              <a:t>, </a:t>
            </a:r>
            <a:r>
              <a:rPr lang="en-US" sz="3400" i="1" dirty="0">
                <a:latin typeface="Helvetica" pitchFamily="2" charset="0"/>
              </a:rPr>
              <a:t>for that is the way God planned.</a:t>
            </a:r>
          </a:p>
        </p:txBody>
      </p:sp>
    </p:spTree>
    <p:extLst>
      <p:ext uri="{BB962C8B-B14F-4D97-AF65-F5344CB8AC3E}">
        <p14:creationId xmlns:p14="http://schemas.microsoft.com/office/powerpoint/2010/main" val="3507355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DAE3342-9DFC-49D4-B09C-25E310769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E49E0D20-8423-4612-99A5-14AEF8F6B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57C2C108-5A30-48CA-9203-56747AEB7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A343912-2EFC-408E-A862-5C9BF108DC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AA50D1CF-9DAE-4CF6-B829-E66CEE9D5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FE5799A4-0568-433E-BF41-752CF516A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CDBB86ED-F16F-4C28-BDD5-72D771176F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3347939E-8B76-4CFC-B2EC-63A7E22783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FA1DD132-02E4-4CD3-B496-BFF924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710BDA52-A7D7-4E4E-9F36-EC8F983EA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B1BDF852-319F-42B8-9A50-7C9A9387C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3AACE376-C01E-4F1F-91B7-39D0274BF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7F612F4C-050E-459D-9771-ED088374A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94E4211B-3E41-4905-8F4E-76811B9E5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6AEC87EE-0CB8-43DE-8FEB-4586A92E8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277C1C5D-7BDC-47E4-8B81-C3C4AE949B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7A2A6EF8-9768-4478-9CD3-DFA547CEF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1FD9091C-E8FA-4ADA-937F-A74426ED1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B69923E7-63C4-47CE-956E-09D384D4F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A2576784-872E-494C-A041-0E346226B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54F73D8-62C2-4127-9D19-01219BBB9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FD8CA02-9BE5-4B82-8129-6EF618402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01515E68-030C-4313-B300-35253163D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937725F-1DDF-4225-937E-106DBB047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C6FACE84-7774-4365-AC1F-ACC4570BD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41BA200-5D41-4654-ACFD-2FB1BB64D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DC38EB78-113A-4B6E-849F-8EA5F94A4D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0EA35CE7-0CEF-4190-8ABE-E385D229C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1F69ABD3-4493-4A97-AE21-BCE4737E70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36742CCA-B7CE-4885-A5F7-7B490A826B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01EC6AAE-B704-46F6-8AEC-B4E74BD0B3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65759412-8E35-4A0C-8763-245482012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248AF5F3-56F6-45F4-ABDF-15AC886688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8C10A619-C049-4090-BC32-E6B0EF6D1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94A5BEFD-2CAD-4608-A38C-241CCD042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4E14C157-B445-4D53-85D5-1557AFC12C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BC601D16-9F12-4EB3-8E09-91B4759D97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64D88DAF-4118-4CC2-891A-9EDC51EB3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1F7B0382-D7E9-4165-89EC-583657FFC9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D106ACA3-92C7-4977-8DC2-2F1B1AB1F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FBC6A6EE-A294-4890-AEBD-31F5BB5033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474E8787-0D9C-495E-A087-E2D4D55A12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3B328BD9-E88B-44A7-B72E-2750A5868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6EBCDCA5-5CC7-4F18-88A7-53B15F2A17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id="{24999F28-35E8-464E-BF85-26D6302EF7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" name="Picture 5" descr="Hand holding bluury light">
            <a:extLst>
              <a:ext uri="{FF2B5EF4-FFF2-40B4-BE49-F238E27FC236}">
                <a16:creationId xmlns:a16="http://schemas.microsoft.com/office/drawing/2014/main" id="{1D93BBF9-6E27-413C-B70D-5596F54F93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22" r="26355" b="-2"/>
          <a:stretch/>
        </p:blipFill>
        <p:spPr>
          <a:xfrm>
            <a:off x="20" y="227"/>
            <a:ext cx="4060675" cy="6858000"/>
          </a:xfrm>
          <a:prstGeom prst="rect">
            <a:avLst/>
          </a:prstGeom>
          <a:ln w="9525">
            <a:noFill/>
          </a:ln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666FC85F-3E70-47BA-8472-4AADA1C5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70925" y="1186483"/>
            <a:ext cx="6509954" cy="4477933"/>
            <a:chOff x="807084" y="1186483"/>
            <a:chExt cx="6509954" cy="4477933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2E148A9-3A08-4D3A-A7C3-16C6FA7FE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846" y="1186483"/>
              <a:ext cx="6508430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Isosceles Triangle 39">
              <a:extLst>
                <a:ext uri="{FF2B5EF4-FFF2-40B4-BE49-F238E27FC236}">
                  <a16:creationId xmlns:a16="http://schemas.microsoft.com/office/drawing/2014/main" id="{C8E82BB1-B38C-4E8E-B9BC-2E10952FF5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3858445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744E1A40-37FC-4989-960D-8A0C7E566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084" y="1991156"/>
              <a:ext cx="6509954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F68C7AE-D9EB-4144-BC19-DACBF650CB8A}"/>
              </a:ext>
            </a:extLst>
          </p:cNvPr>
          <p:cNvSpPr txBox="1"/>
          <p:nvPr/>
        </p:nvSpPr>
        <p:spPr>
          <a:xfrm>
            <a:off x="4959255" y="2075504"/>
            <a:ext cx="6337231" cy="2496496"/>
          </a:xfrm>
          <a:prstGeom prst="rect">
            <a:avLst/>
          </a:prstGeom>
        </p:spPr>
        <p:txBody>
          <a:bodyPr vert="horz" lIns="228600" tIns="228600" rIns="228600" bIns="0" rtlCol="0" anchor="b">
            <a:normAutofit/>
          </a:bodyPr>
          <a:lstStyle/>
          <a:p>
            <a:pPr algn="ctr"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500" b="1" spc="-150" dirty="0">
                <a:solidFill>
                  <a:srgbClr val="FFFEFF"/>
                </a:solidFill>
                <a:latin typeface="Candara" panose="020E0502030303020204" pitchFamily="34" charset="0"/>
                <a:ea typeface="+mj-ea"/>
                <a:cs typeface="Kailasa" panose="02000500000000020004" pitchFamily="2" charset="0"/>
              </a:rPr>
              <a:t>The Highest Order in our SOUL-</a:t>
            </a:r>
            <a:r>
              <a:rPr lang="en-US" sz="5500" b="1" spc="-150" dirty="0" err="1">
                <a:solidFill>
                  <a:srgbClr val="FFFEFF"/>
                </a:solidFill>
                <a:latin typeface="Candara" panose="020E0502030303020204" pitchFamily="34" charset="0"/>
                <a:ea typeface="+mj-ea"/>
                <a:cs typeface="Kailasa" panose="02000500000000020004" pitchFamily="2" charset="0"/>
              </a:rPr>
              <a:t>ish</a:t>
            </a:r>
            <a:r>
              <a:rPr lang="en-US" sz="5500" b="1" spc="-150" dirty="0">
                <a:solidFill>
                  <a:srgbClr val="FFFEFF"/>
                </a:solidFill>
                <a:latin typeface="Candara" panose="020E0502030303020204" pitchFamily="34" charset="0"/>
                <a:ea typeface="+mj-ea"/>
                <a:cs typeface="Kailasa" panose="02000500000000020004" pitchFamily="2" charset="0"/>
              </a:rPr>
              <a:t> Life is Peace</a:t>
            </a:r>
          </a:p>
        </p:txBody>
      </p:sp>
    </p:spTree>
    <p:extLst>
      <p:ext uri="{BB962C8B-B14F-4D97-AF65-F5344CB8AC3E}">
        <p14:creationId xmlns:p14="http://schemas.microsoft.com/office/powerpoint/2010/main" val="2261573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8F8F57-F80E-1F4A-9F88-16FD8B58025B}"/>
              </a:ext>
            </a:extLst>
          </p:cNvPr>
          <p:cNvSpPr txBox="1"/>
          <p:nvPr/>
        </p:nvSpPr>
        <p:spPr>
          <a:xfrm>
            <a:off x="1411671" y="356604"/>
            <a:ext cx="906502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Helvetica" pitchFamily="2" charset="0"/>
              </a:rPr>
              <a:t>We are TRIUNE (three-part) beings: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Helvetica" pitchFamily="2" charset="0"/>
              </a:rPr>
              <a:t>SPIRIT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Helvetica" pitchFamily="2" charset="0"/>
              </a:rPr>
              <a:t>SOUL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Helvetica" pitchFamily="2" charset="0"/>
              </a:rPr>
              <a:t>BODY</a:t>
            </a:r>
          </a:p>
          <a:p>
            <a:endParaRPr lang="en-US" sz="4400" dirty="0">
              <a:latin typeface="Helvetica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86A8AC-368F-DE48-8F29-51E4C1EA6D58}"/>
              </a:ext>
            </a:extLst>
          </p:cNvPr>
          <p:cNvSpPr txBox="1"/>
          <p:nvPr/>
        </p:nvSpPr>
        <p:spPr>
          <a:xfrm>
            <a:off x="5044967" y="3657600"/>
            <a:ext cx="562303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Helvetica" pitchFamily="2" charset="0"/>
              </a:rPr>
              <a:t>We are SPIRIT</a:t>
            </a:r>
          </a:p>
          <a:p>
            <a:r>
              <a:rPr lang="en-US" sz="4400" b="1" dirty="0">
                <a:solidFill>
                  <a:schemeClr val="bg1"/>
                </a:solidFill>
                <a:latin typeface="Helvetica" pitchFamily="2" charset="0"/>
              </a:rPr>
              <a:t>We possess a SOUL</a:t>
            </a:r>
          </a:p>
          <a:p>
            <a:r>
              <a:rPr lang="en-US" sz="4400" b="1" dirty="0">
                <a:solidFill>
                  <a:schemeClr val="bg1"/>
                </a:solidFill>
                <a:latin typeface="Helvetica" pitchFamily="2" charset="0"/>
              </a:rPr>
              <a:t>We Live in a 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155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person's chest&#10;&#10;Description automatically generated with low confidence">
            <a:extLst>
              <a:ext uri="{FF2B5EF4-FFF2-40B4-BE49-F238E27FC236}">
                <a16:creationId xmlns:a16="http://schemas.microsoft.com/office/drawing/2014/main" id="{944AD587-9190-BC48-A40B-62DC209A9A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7873" b="785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927D013-91F2-4965-B38E-247BB7DEF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2BEBDCF3-5071-4ECE-BF3C-223C7A9A04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4524B84A-BEB9-44DD-A582-DD7F38570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FF261CBD-A93E-4EEE-8B50-C17F364779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A810A108-E17C-4DCF-9C1A-DE4CBB4A0A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9C897D38-EAD4-4CF8-B75A-34415F0E25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FEC7A3C5-0978-4C9F-AD47-57CDE1D27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1752DF1E-E0DB-4264-893D-15BD90B198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45359FB8-E648-4A60-9B0C-674D76EC40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A43C9C90-3735-439A-9B05-471570462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3D333B98-AFDD-45EF-9EB6-8CF1A7D4E0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10E04A0E-9450-4B9D-B40E-50E3A44AD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FD5671B8-4962-4E10-8622-3D65D920A3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F7CD1025-0584-432B-91FB-56EC2A34E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0D7F0937-1B34-4BBF-91E2-ACD08205B3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2F51F0BC-B7F1-496D-A49E-B8F7BC408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390BBDD1-4D3C-4038-AB05-DC78187BD4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rgbClr val="FFFFFF">
                  <a:alpha val="20000"/>
                </a:srgb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0199B21B-BD24-415C-AFA4-C36E8B2F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969F0B1A-69AA-4251-8458-911C11B1E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A6452F5D-C474-4AC3-8831-4974C927F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F7302DE9-1403-4952-A47F-9163E6EC7A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FC50F3DD-CAA3-436C-A0C6-20C9C4756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C1E1277-3928-6A46-8161-2C9893E05E05}"/>
              </a:ext>
            </a:extLst>
          </p:cNvPr>
          <p:cNvSpPr txBox="1"/>
          <p:nvPr/>
        </p:nvSpPr>
        <p:spPr>
          <a:xfrm>
            <a:off x="1619250" y="287337"/>
            <a:ext cx="922655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andara" panose="020E0502030303020204" pitchFamily="34" charset="0"/>
              </a:rPr>
              <a:t>2 CORINITHIANS 10:3</a:t>
            </a:r>
            <a:r>
              <a:rPr lang="en-US" sz="3600" dirty="0">
                <a:solidFill>
                  <a:schemeClr val="bg1"/>
                </a:solidFill>
                <a:latin typeface="Candara" panose="020E0502030303020204" pitchFamily="34" charset="0"/>
              </a:rPr>
              <a:t> - </a:t>
            </a:r>
            <a:r>
              <a:rPr lang="en-US" sz="3600" i="1" dirty="0">
                <a:solidFill>
                  <a:schemeClr val="bg1"/>
                </a:solidFill>
                <a:latin typeface="Candara" panose="020E0502030303020204" pitchFamily="34" charset="0"/>
              </a:rPr>
              <a:t>For though we live in the world, we do not wage war as the world does.</a:t>
            </a:r>
            <a:r>
              <a:rPr lang="en-US" sz="3600" b="1" i="1" baseline="30000" dirty="0">
                <a:solidFill>
                  <a:schemeClr val="bg1"/>
                </a:solidFill>
                <a:latin typeface="Candara" panose="020E0502030303020204" pitchFamily="34" charset="0"/>
              </a:rPr>
              <a:t>4 </a:t>
            </a:r>
            <a:r>
              <a:rPr lang="en-US" sz="3600" i="1" dirty="0">
                <a:solidFill>
                  <a:schemeClr val="bg1"/>
                </a:solidFill>
                <a:latin typeface="Candara" panose="020E0502030303020204" pitchFamily="34" charset="0"/>
              </a:rPr>
              <a:t>The weapons we fight with are not the weapons of the world. On the contrary, they have </a:t>
            </a:r>
            <a:r>
              <a:rPr lang="en-US" sz="3600" b="1" i="1" u="sng" dirty="0">
                <a:solidFill>
                  <a:schemeClr val="bg1"/>
                </a:solidFill>
                <a:latin typeface="Candara" panose="020E0502030303020204" pitchFamily="34" charset="0"/>
              </a:rPr>
              <a:t>divine power </a:t>
            </a:r>
            <a:r>
              <a:rPr lang="en-US" sz="3600" i="1" dirty="0">
                <a:solidFill>
                  <a:schemeClr val="bg1"/>
                </a:solidFill>
                <a:latin typeface="Candara" panose="020E0502030303020204" pitchFamily="34" charset="0"/>
              </a:rPr>
              <a:t>to demolish strongholds. </a:t>
            </a:r>
            <a:r>
              <a:rPr lang="en-US" sz="3600" b="1" i="1" baseline="30000" dirty="0">
                <a:solidFill>
                  <a:schemeClr val="bg1"/>
                </a:solidFill>
                <a:latin typeface="Candara" panose="020E0502030303020204" pitchFamily="34" charset="0"/>
              </a:rPr>
              <a:t>5 </a:t>
            </a:r>
            <a:r>
              <a:rPr lang="en-US" sz="3600" b="1" i="1" u="sng" dirty="0">
                <a:solidFill>
                  <a:schemeClr val="bg1"/>
                </a:solidFill>
                <a:latin typeface="Candara" panose="020E0502030303020204" pitchFamily="34" charset="0"/>
              </a:rPr>
              <a:t>We demolish </a:t>
            </a:r>
            <a:r>
              <a:rPr lang="en-US" sz="3600" i="1" dirty="0">
                <a:solidFill>
                  <a:schemeClr val="bg1"/>
                </a:solidFill>
                <a:latin typeface="Candara" panose="020E0502030303020204" pitchFamily="34" charset="0"/>
              </a:rPr>
              <a:t>arguments and every pretension that sets itself up against the knowledge of God, and </a:t>
            </a:r>
            <a:r>
              <a:rPr lang="en-US" sz="3600" b="1" i="1" u="sng" dirty="0">
                <a:solidFill>
                  <a:schemeClr val="bg1"/>
                </a:solidFill>
                <a:latin typeface="Candara" panose="020E0502030303020204" pitchFamily="34" charset="0"/>
              </a:rPr>
              <a:t>we</a:t>
            </a:r>
            <a:r>
              <a:rPr lang="en-US" sz="3600" i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sz="3600" b="1" i="1" u="sng" dirty="0">
                <a:solidFill>
                  <a:schemeClr val="bg1"/>
                </a:solidFill>
                <a:latin typeface="Candara" panose="020E0502030303020204" pitchFamily="34" charset="0"/>
              </a:rPr>
              <a:t>take captive </a:t>
            </a:r>
            <a:r>
              <a:rPr lang="en-US" sz="3600" i="1" dirty="0">
                <a:solidFill>
                  <a:schemeClr val="bg1"/>
                </a:solidFill>
                <a:latin typeface="Candara" panose="020E0502030303020204" pitchFamily="34" charset="0"/>
              </a:rPr>
              <a:t>every thought to make it obedient to Christ. </a:t>
            </a:r>
            <a:r>
              <a:rPr lang="en-US" sz="3600" b="1" i="1" baseline="30000" dirty="0">
                <a:solidFill>
                  <a:schemeClr val="bg1"/>
                </a:solidFill>
                <a:latin typeface="Candara" panose="020E0502030303020204" pitchFamily="34" charset="0"/>
              </a:rPr>
              <a:t>6 </a:t>
            </a:r>
            <a:r>
              <a:rPr lang="en-US" sz="3600" i="1" dirty="0">
                <a:solidFill>
                  <a:schemeClr val="bg1"/>
                </a:solidFill>
                <a:latin typeface="Candara" panose="020E0502030303020204" pitchFamily="34" charset="0"/>
              </a:rPr>
              <a:t>And we will be ready to punish every act of disobedience, once your obedience is complete.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743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9DCC3C2-F5BB-7F4B-9A8F-3F6F0A86EBD0}"/>
              </a:ext>
            </a:extLst>
          </p:cNvPr>
          <p:cNvSpPr txBox="1"/>
          <p:nvPr/>
        </p:nvSpPr>
        <p:spPr>
          <a:xfrm>
            <a:off x="1547977" y="1348773"/>
            <a:ext cx="956441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“The modern-day church has been built on a ‘NEEDS’ based ministry model, while the true New Testament church was designed to be built on an INHERITANCE based model.”</a:t>
            </a:r>
          </a:p>
        </p:txBody>
      </p:sp>
    </p:spTree>
    <p:extLst>
      <p:ext uri="{BB962C8B-B14F-4D97-AF65-F5344CB8AC3E}">
        <p14:creationId xmlns:p14="http://schemas.microsoft.com/office/powerpoint/2010/main" val="34726182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water, outdoor, boat, sunset&#10;&#10;Description automatically generated">
            <a:extLst>
              <a:ext uri="{FF2B5EF4-FFF2-40B4-BE49-F238E27FC236}">
                <a16:creationId xmlns:a16="http://schemas.microsoft.com/office/drawing/2014/main" id="{284950B4-D533-DC4E-9DD4-5937E69A3C8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DF2AC9-521D-594C-BE70-E27B0BFD7FFE}"/>
              </a:ext>
            </a:extLst>
          </p:cNvPr>
          <p:cNvSpPr txBox="1"/>
          <p:nvPr/>
        </p:nvSpPr>
        <p:spPr>
          <a:xfrm>
            <a:off x="5157787" y="714375"/>
            <a:ext cx="62722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Kailasa" panose="02000500000000020004" pitchFamily="2" charset="0"/>
                <a:cs typeface="Kailasa" panose="02000500000000020004" pitchFamily="2" charset="0"/>
              </a:rPr>
              <a:t>Proverbs 4:23 </a:t>
            </a:r>
            <a:r>
              <a:rPr lang="en-US" sz="4000" dirty="0">
                <a:latin typeface="Kailasa" panose="02000500000000020004" pitchFamily="2" charset="0"/>
                <a:cs typeface="Kailasa" panose="02000500000000020004" pitchFamily="2" charset="0"/>
              </a:rPr>
              <a:t>– With all diligence, guard your heart, for from it flow the issues of life.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A604C9-8764-5B45-837E-68A4137D75E2}"/>
              </a:ext>
            </a:extLst>
          </p:cNvPr>
          <p:cNvSpPr txBox="1"/>
          <p:nvPr/>
        </p:nvSpPr>
        <p:spPr>
          <a:xfrm>
            <a:off x="1343024" y="4093964"/>
            <a:ext cx="76295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Kailasa" panose="02000500000000020004" pitchFamily="2" charset="0"/>
                <a:cs typeface="Kailasa" panose="02000500000000020004" pitchFamily="2" charset="0"/>
              </a:rPr>
              <a:t>NLT</a:t>
            </a:r>
            <a:r>
              <a:rPr lang="en-US" sz="4000" dirty="0">
                <a:latin typeface="Kailasa" panose="02000500000000020004" pitchFamily="2" charset="0"/>
                <a:cs typeface="Kailasa" panose="02000500000000020004" pitchFamily="2" charset="0"/>
              </a:rPr>
              <a:t> – </a:t>
            </a:r>
            <a:r>
              <a:rPr lang="en-US" sz="4000" i="1" dirty="0">
                <a:latin typeface="Kailasa" panose="02000500000000020004" pitchFamily="2" charset="0"/>
                <a:cs typeface="Kailasa" panose="02000500000000020004" pitchFamily="2" charset="0"/>
              </a:rPr>
              <a:t>Guard your heart above all else, for it determines the course of your life</a:t>
            </a:r>
            <a:r>
              <a:rPr lang="en-US" i="1" dirty="0">
                <a:latin typeface="Kailasa" panose="02000500000000020004" pitchFamily="2" charset="0"/>
                <a:cs typeface="Kailasa" panose="0200050000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7360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nature, river, sunset&#10;&#10;Description automatically generated">
            <a:extLst>
              <a:ext uri="{FF2B5EF4-FFF2-40B4-BE49-F238E27FC236}">
                <a16:creationId xmlns:a16="http://schemas.microsoft.com/office/drawing/2014/main" id="{357674C2-2589-E34D-93B5-8A5447B71E8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9CBDE44-FF8C-5948-BAFA-2B1FC00EFD76}"/>
              </a:ext>
            </a:extLst>
          </p:cNvPr>
          <p:cNvSpPr/>
          <p:nvPr/>
        </p:nvSpPr>
        <p:spPr>
          <a:xfrm>
            <a:off x="1504950" y="774680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CJB</a:t>
            </a:r>
            <a:r>
              <a:rPr lang="en-US" sz="4000" dirty="0">
                <a:solidFill>
                  <a:schemeClr val="bg1"/>
                </a:solidFill>
              </a:rPr>
              <a:t> – Above everything else guard your heart; for it is the source of life’s consequences.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6515C7-BC42-7B40-8EC3-C283AEDD90CD}"/>
              </a:ext>
            </a:extLst>
          </p:cNvPr>
          <p:cNvSpPr/>
          <p:nvPr/>
        </p:nvSpPr>
        <p:spPr>
          <a:xfrm>
            <a:off x="3648075" y="4103905"/>
            <a:ext cx="76390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GNT </a:t>
            </a:r>
            <a:r>
              <a:rPr lang="en-US" sz="4000" dirty="0">
                <a:solidFill>
                  <a:schemeClr val="bg1"/>
                </a:solidFill>
              </a:rPr>
              <a:t>– Be careful how you think; your life is shaped by your thoughts. </a:t>
            </a:r>
          </a:p>
        </p:txBody>
      </p:sp>
    </p:spTree>
    <p:extLst>
      <p:ext uri="{BB962C8B-B14F-4D97-AF65-F5344CB8AC3E}">
        <p14:creationId xmlns:p14="http://schemas.microsoft.com/office/powerpoint/2010/main" val="34160485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11">
            <a:extLst>
              <a:ext uri="{FF2B5EF4-FFF2-40B4-BE49-F238E27FC236}">
                <a16:creationId xmlns:a16="http://schemas.microsoft.com/office/drawing/2014/main" id="{EDB4298B-514D-4087-BFCF-5E0B7C9A9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13">
            <a:extLst>
              <a:ext uri="{FF2B5EF4-FFF2-40B4-BE49-F238E27FC236}">
                <a16:creationId xmlns:a16="http://schemas.microsoft.com/office/drawing/2014/main" id="{04250D78-05C1-41CC-8744-FF3612962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488B658F-163C-450C-B32C-2385E374B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5AE85F6C-45F9-4F00-8AA8-52BD510596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4B0E90C3-F098-46CE-B1D9-44EDE9C6E3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FFF59D4E-9109-4D0A-8064-9C534CCFB9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94B8AAA4-1840-48B9-A1E7-8CE75F8732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5A87B14D-183F-429F-849A-A6DC957B0B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1C261938-CF78-4843-9295-A20FD1591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70557A9F-9800-4BDA-8EA5-312FBB056F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55443555-50A7-490F-A7BD-C3761876BE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0E25D709-0236-44C4-9AD0-23C27FFB6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52D3488E-C376-4058-9B14-3E67ECCF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2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29C0577D-AE94-4E3E-AFE9-87D6F505C6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628A3D14-A3AE-415B-81C0-10DABBD63C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07722035-1059-41F4-801E-F6C3F43831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2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98275878-64ED-413C-B1B9-654EE17C5D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6BE90BD7-1A14-43A3-8CD4-8D181EE630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12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8609B6EC-0BA4-4C45-B9CA-311B34B83A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2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BA3962A2-D76B-4346-9535-356648073A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1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28CBAD67-783A-4EFF-852A-40CD9D58C3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780BC275-9329-40AA-849F-7B258245E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55DA4B63-E5E4-49C5-BC03-E5A312146F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4180795-20F4-CD4A-BD82-289422E0165B}"/>
              </a:ext>
            </a:extLst>
          </p:cNvPr>
          <p:cNvSpPr txBox="1"/>
          <p:nvPr/>
        </p:nvSpPr>
        <p:spPr>
          <a:xfrm>
            <a:off x="4604811" y="827088"/>
            <a:ext cx="6677551" cy="52562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10000"/>
            </a:pPr>
            <a:r>
              <a:rPr lang="en-US" sz="4800" b="1" dirty="0">
                <a:latin typeface="Candara" panose="020E0502030303020204" pitchFamily="34" charset="0"/>
              </a:rPr>
              <a:t>3 John 1:2 – Beloved, I pray that you may prosper </a:t>
            </a:r>
            <a:r>
              <a:rPr lang="en-US" sz="4800" b="1" u="sng" dirty="0">
                <a:latin typeface="Candara" panose="020E0502030303020204" pitchFamily="34" charset="0"/>
              </a:rPr>
              <a:t>in all things </a:t>
            </a:r>
            <a:r>
              <a:rPr lang="en-US" sz="4800" b="1" dirty="0">
                <a:latin typeface="Candara" panose="020E0502030303020204" pitchFamily="34" charset="0"/>
              </a:rPr>
              <a:t>and be in health, just as your soul prospers. </a:t>
            </a:r>
          </a:p>
        </p:txBody>
      </p:sp>
    </p:spTree>
    <p:extLst>
      <p:ext uri="{BB962C8B-B14F-4D97-AF65-F5344CB8AC3E}">
        <p14:creationId xmlns:p14="http://schemas.microsoft.com/office/powerpoint/2010/main" val="3989458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8A8176-6606-9644-A40B-DD2157BE8141}"/>
              </a:ext>
            </a:extLst>
          </p:cNvPr>
          <p:cNvSpPr txBox="1"/>
          <p:nvPr/>
        </p:nvSpPr>
        <p:spPr>
          <a:xfrm>
            <a:off x="888631" y="2349925"/>
            <a:ext cx="3498979" cy="2456442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500" b="1" i="0" kern="1200" cap="none" spc="-150" dirty="0">
                <a:solidFill>
                  <a:srgbClr val="FFFEFF"/>
                </a:solidFill>
                <a:effectLst/>
                <a:latin typeface="Helvetica" pitchFamily="2" charset="0"/>
                <a:ea typeface="+mj-ea"/>
                <a:cs typeface="+mj-cs"/>
              </a:rPr>
              <a:t>SPIRIT</a:t>
            </a:r>
          </a:p>
        </p:txBody>
      </p:sp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id="{F373819C-D5F3-4A17-A347-A814297B67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11957"/>
              </p:ext>
            </p:extLst>
          </p:nvPr>
        </p:nvGraphicFramePr>
        <p:xfrm>
          <a:off x="5574890" y="803186"/>
          <a:ext cx="5821767" cy="5287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393684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8A8176-6606-9644-A40B-DD2157BE8141}"/>
              </a:ext>
            </a:extLst>
          </p:cNvPr>
          <p:cNvSpPr txBox="1"/>
          <p:nvPr/>
        </p:nvSpPr>
        <p:spPr>
          <a:xfrm>
            <a:off x="888631" y="2349925"/>
            <a:ext cx="3498979" cy="2456442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1" i="0" kern="1200" cap="none" spc="-150" dirty="0">
                <a:solidFill>
                  <a:srgbClr val="FFFEFF"/>
                </a:solidFill>
                <a:effectLst/>
                <a:latin typeface="Helvetica" pitchFamily="2" charset="0"/>
                <a:ea typeface="+mj-ea"/>
                <a:cs typeface="+mj-cs"/>
              </a:rPr>
              <a:t>SOUL</a:t>
            </a:r>
          </a:p>
        </p:txBody>
      </p:sp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id="{CC3664B4-68A2-45F1-B370-E32819323C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0064849"/>
              </p:ext>
            </p:extLst>
          </p:nvPr>
        </p:nvGraphicFramePr>
        <p:xfrm>
          <a:off x="5574890" y="803186"/>
          <a:ext cx="5821767" cy="5287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478624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8A8176-6606-9644-A40B-DD2157BE8141}"/>
              </a:ext>
            </a:extLst>
          </p:cNvPr>
          <p:cNvSpPr txBox="1"/>
          <p:nvPr/>
        </p:nvSpPr>
        <p:spPr>
          <a:xfrm>
            <a:off x="888631" y="2349925"/>
            <a:ext cx="3498979" cy="2456442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1" i="0" kern="1200" cap="none" spc="-150" dirty="0">
                <a:solidFill>
                  <a:srgbClr val="FFFEFF"/>
                </a:solidFill>
                <a:effectLst/>
                <a:latin typeface="Helvetica" pitchFamily="2" charset="0"/>
                <a:ea typeface="+mj-ea"/>
                <a:cs typeface="+mj-cs"/>
              </a:rPr>
              <a:t>BODY</a:t>
            </a:r>
          </a:p>
        </p:txBody>
      </p:sp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id="{C6463D49-BAC1-4185-9F24-5B219E35BB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2651556"/>
              </p:ext>
            </p:extLst>
          </p:nvPr>
        </p:nvGraphicFramePr>
        <p:xfrm>
          <a:off x="5574890" y="803186"/>
          <a:ext cx="5821767" cy="5287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663480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4DB7353-7D7A-431B-A5B6-A3845E6F2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9E8D15D6-6183-4BE1-A315-C7EC9C1A5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82A253FA-4E60-4B4D-94B0-93ECFCF30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E1B39AD1-11BD-457B-822C-A873607F41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CC286005-78D5-4BE4-AA8B-75CDC07E7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09E4A22D-7E83-4F24-97FE-931A93CAC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4351E96B-8DD4-4D5E-A9F0-C47F5F337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BFF78610-2475-4756-9EC8-5DA7D8902D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C7ACAE44-681D-4CBC-B2AB-E5131DF5A8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CA22E4A0-73AA-4722-9C16-F3AF9A33E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BB36E626-EBEB-41C0-B224-8DB049DB4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D603DEC5-BED4-4DB6-A253-F61CC36742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86AE9DE6-CA9A-479B-A0FB-0E1BAC7A6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16CB8DC8-E75F-4574-A290-AAB7031BE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1CA657E1-3A52-4C23-AA47-EBB2D5C414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ED4F701B-2A93-464F-A673-54EED5C4C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9977C34F-F6C9-4749-B201-7B928802D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3A913E6B-DBE9-4291-A34C-36069ECB8E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7D415C04-AB5C-4B76-9E49-EEBAEE64D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151FDC11-E872-4EAE-A597-822F9FE17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B24766B-81CA-44C7-BF11-77A12BA4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A2F9962-DEB8-461C-8B4C-C0ED0D8A7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C0672E08-EB09-4B8E-8522-24BBC2CFFD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447AB64-F3EC-4A1F-BFD4-F0F9DB3DAD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10CE3618-1D7A-4256-B2AF-9DB692996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824" y="6419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91A9185-A7D5-460B-98BC-0BF2EBD3E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  <a:noFill/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8AFC1764-6516-4F77-BF30-B8ADB3C9F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FCAFF9F9-F806-47EC-BCAC-9921E719F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09D92491-36BD-4861-BA54-DD88E6089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8000"/>
                </a:schemeClr>
              </a:solidFill>
              <a:prstDash val="dash"/>
              <a:miter lim="800000"/>
              <a:headEnd/>
              <a:tailEnd/>
            </a:ln>
          </p:spPr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23740E15-AB86-4E5C-A137-07E0DDC03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BE097852-1F54-4EF0-A1BE-561272FCD6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5C2DF1F9-21CC-430E-84C8-356C73C6F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4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7F11B45B-3EDE-4B6A-903B-0AE6E9DD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3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F77FDDC5-477E-420D-B98F-42ABA24772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3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A92C0474-B573-45C5-84C5-194CE1715F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2000"/>
                </a:schemeClr>
              </a:solidFill>
              <a:prstDash val="dash"/>
              <a:miter lim="800000"/>
              <a:headEnd/>
              <a:tailEnd/>
            </a:ln>
          </p:spPr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2FBC62F8-64D0-4025-99AE-A04E291D9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2000"/>
                </a:schemeClr>
              </a:solidFill>
              <a:prstDash val="dash"/>
              <a:miter lim="800000"/>
              <a:headEnd/>
              <a:tailEnd/>
            </a:ln>
          </p:spPr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7632F945-80B5-4575-A538-29495BF8F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2000"/>
                </a:schemeClr>
              </a:solidFill>
              <a:prstDash val="dashDot"/>
              <a:miter lim="800000"/>
              <a:headEnd/>
              <a:tailEnd/>
            </a:ln>
          </p:spPr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5562CC17-43D4-4E57-AE08-83952EE59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2000"/>
                </a:schemeClr>
              </a:solidFill>
              <a:prstDash val="dashDot"/>
              <a:miter lim="800000"/>
              <a:headEnd/>
              <a:tailEnd/>
            </a:ln>
          </p:spPr>
        </p:sp>
        <p:sp>
          <p:nvSpPr>
            <p:cNvPr id="49" name="Freeform 17">
              <a:extLst>
                <a:ext uri="{FF2B5EF4-FFF2-40B4-BE49-F238E27FC236}">
                  <a16:creationId xmlns:a16="http://schemas.microsoft.com/office/drawing/2014/main" id="{E1D78CFE-04CA-4101-AFCF-196940B2D1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2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41F2A149-A64E-4690-B049-18C156A8E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2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D9313C72-D62D-4416-A6AE-7EB7D6B54A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1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77B03BEA-76E5-4ECB-B9BB-D89D27509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1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6AF6BECE-416D-4C3A-AD6F-68B08F3CA7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B9197E2A-A098-480D-A2A6-3F3B889ED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</p:spPr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5A493EDB-6C9E-483F-86A6-0F473E590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</p:sp>
      </p:grp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A4CD35EF-7348-4E64-8700-827E64EA4E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435823" y="3320139"/>
            <a:ext cx="300774" cy="259288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F58F87-2BD2-A143-ADF3-BB361C4A92C9}"/>
              </a:ext>
            </a:extLst>
          </p:cNvPr>
          <p:cNvSpPr txBox="1"/>
          <p:nvPr/>
        </p:nvSpPr>
        <p:spPr>
          <a:xfrm>
            <a:off x="1509712" y="590160"/>
            <a:ext cx="71919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andara" panose="020E0502030303020204" pitchFamily="34" charset="0"/>
                <a:cs typeface="Browallia New" panose="020B0604020202020204" pitchFamily="34" charset="0"/>
              </a:rPr>
              <a:t>As your soul goes, so goes your life …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2A2B415-BEBB-1147-9476-CC86884B7A7B}"/>
              </a:ext>
            </a:extLst>
          </p:cNvPr>
          <p:cNvSpPr txBox="1"/>
          <p:nvPr/>
        </p:nvSpPr>
        <p:spPr>
          <a:xfrm>
            <a:off x="2693260" y="3832113"/>
            <a:ext cx="90251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Candara" panose="020E0502030303020204" pitchFamily="34" charset="0"/>
                <a:cs typeface="Browallia New" panose="020B0604020202020204" pitchFamily="34" charset="0"/>
              </a:rPr>
              <a:t>For the Soul to Prosper, PEACE must become the authority</a:t>
            </a:r>
          </a:p>
        </p:txBody>
      </p:sp>
    </p:spTree>
    <p:extLst>
      <p:ext uri="{BB962C8B-B14F-4D97-AF65-F5344CB8AC3E}">
        <p14:creationId xmlns:p14="http://schemas.microsoft.com/office/powerpoint/2010/main" val="29841160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4DB7353-7D7A-431B-A5B6-A3845E6F2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9E8D15D6-6183-4BE1-A315-C7EC9C1A5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82A253FA-4E60-4B4D-94B0-93ECFCF30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E1B39AD1-11BD-457B-822C-A873607F41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CC286005-78D5-4BE4-AA8B-75CDC07E7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09E4A22D-7E83-4F24-97FE-931A93CAC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4351E96B-8DD4-4D5E-A9F0-C47F5F337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BFF78610-2475-4756-9EC8-5DA7D8902D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C7ACAE44-681D-4CBC-B2AB-E5131DF5A8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CA22E4A0-73AA-4722-9C16-F3AF9A33E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BB36E626-EBEB-41C0-B224-8DB049DB4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D603DEC5-BED4-4DB6-A253-F61CC36742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86AE9DE6-CA9A-479B-A0FB-0E1BAC7A6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16CB8DC8-E75F-4574-A290-AAB7031BE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1CA657E1-3A52-4C23-AA47-EBB2D5C414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ED4F701B-2A93-464F-A673-54EED5C4C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9977C34F-F6C9-4749-B201-7B928802D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3A913E6B-DBE9-4291-A34C-36069ECB8E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7D415C04-AB5C-4B76-9E49-EEBAEE64D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151FDC11-E872-4EAE-A597-822F9FE17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B24766B-81CA-44C7-BF11-77A12BA4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A2F9962-DEB8-461C-8B4C-C0ED0D8A7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C0672E08-EB09-4B8E-8522-24BBC2CFFD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447AB64-F3EC-4A1F-BFD4-F0F9DB3DAD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10CE3618-1D7A-4256-B2AF-9DB692996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91A9185-A7D5-460B-98BC-0BF2EBD3E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8AFC1764-6516-4F77-BF30-B8ADB3C9F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FCAFF9F9-F806-47EC-BCAC-9921E719F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09D92491-36BD-4861-BA54-DD88E6089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23740E15-AB86-4E5C-A137-07E0DDC03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1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BE097852-1F54-4EF0-A1BE-561272FCD6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5C2DF1F9-21CC-430E-84C8-356C73C6F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7F11B45B-3EDE-4B6A-903B-0AE6E9DD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7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F77FDDC5-477E-420D-B98F-42ABA24772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A92C0474-B573-45C5-84C5-194CE1715F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2FBC62F8-64D0-4025-99AE-A04E291D9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7632F945-80B5-4575-A538-29495BF8F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5562CC17-43D4-4E57-AE08-83952EE59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7">
              <a:extLst>
                <a:ext uri="{FF2B5EF4-FFF2-40B4-BE49-F238E27FC236}">
                  <a16:creationId xmlns:a16="http://schemas.microsoft.com/office/drawing/2014/main" id="{E1D78CFE-04CA-4101-AFCF-196940B2D1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41F2A149-A64E-4690-B049-18C156A8E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D9313C72-D62D-4416-A6AE-7EB7D6B54A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77B03BEA-76E5-4ECB-B9BB-D89D27509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6AF6BECE-416D-4C3A-AD6F-68B08F3CA7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B9197E2A-A098-480D-A2A6-3F3B889ED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5A493EDB-6C9E-483F-86A6-0F473E590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3F39476B-1A6D-47CB-AC7A-FB87EF003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490253" y="3276595"/>
            <a:ext cx="300774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2CF5F5-4377-ED46-BC05-78FF94CD03EB}"/>
              </a:ext>
            </a:extLst>
          </p:cNvPr>
          <p:cNvSpPr txBox="1"/>
          <p:nvPr/>
        </p:nvSpPr>
        <p:spPr>
          <a:xfrm>
            <a:off x="2686050" y="1186483"/>
            <a:ext cx="80867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THE GREATEST PART OF VICTORY AND FREEDOM IS FOUND IN THE PLACE OF EMOTIONS</a:t>
            </a:r>
          </a:p>
        </p:txBody>
      </p:sp>
    </p:spTree>
    <p:extLst>
      <p:ext uri="{BB962C8B-B14F-4D97-AF65-F5344CB8AC3E}">
        <p14:creationId xmlns:p14="http://schemas.microsoft.com/office/powerpoint/2010/main" val="8267729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59D64-A714-3D4F-9323-774C55FD1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600" b="1" dirty="0">
                <a:latin typeface="Helvetica" pitchFamily="2" charset="0"/>
              </a:rPr>
              <a:t>CAPTIVE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844265-96AB-4347-B0FB-2CE8E3CBCB3A}"/>
              </a:ext>
            </a:extLst>
          </p:cNvPr>
          <p:cNvSpPr txBox="1"/>
          <p:nvPr/>
        </p:nvSpPr>
        <p:spPr>
          <a:xfrm>
            <a:off x="4786313" y="714375"/>
            <a:ext cx="660082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Helvetica" pitchFamily="2" charset="0"/>
              </a:rPr>
              <a:t>Your </a:t>
            </a:r>
            <a:r>
              <a:rPr lang="en-US" sz="4000" b="1" dirty="0">
                <a:latin typeface="Helvetica" pitchFamily="2" charset="0"/>
              </a:rPr>
              <a:t>MIND</a:t>
            </a:r>
            <a:r>
              <a:rPr lang="en-US" sz="4000" dirty="0">
                <a:latin typeface="Helvetica" pitchFamily="2" charset="0"/>
              </a:rPr>
              <a:t> will tell the story.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Helvetica" pitchFamily="2" charset="0"/>
              </a:rPr>
              <a:t>Your become Captivated (</a:t>
            </a:r>
            <a:r>
              <a:rPr lang="en-US" sz="4000" b="1" dirty="0">
                <a:latin typeface="Helvetica" pitchFamily="2" charset="0"/>
              </a:rPr>
              <a:t>CAPTIVE</a:t>
            </a:r>
            <a:r>
              <a:rPr lang="en-US" sz="4000" dirty="0">
                <a:latin typeface="Helvetica" pitchFamily="2" charset="0"/>
              </a:rPr>
              <a:t>-ATED) by your </a:t>
            </a:r>
            <a:r>
              <a:rPr lang="en-US" sz="4000" b="1" dirty="0">
                <a:latin typeface="Helvetica" pitchFamily="2" charset="0"/>
              </a:rPr>
              <a:t>EMOTIONS</a:t>
            </a:r>
            <a:r>
              <a:rPr lang="en-US" sz="4000" dirty="0">
                <a:latin typeface="Helvetica" pitchFamily="2" charset="0"/>
              </a:rPr>
              <a:t> with the story.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Helvetica" pitchFamily="2" charset="0"/>
              </a:rPr>
              <a:t>You </a:t>
            </a:r>
            <a:r>
              <a:rPr lang="en-US" sz="4000" b="1" dirty="0">
                <a:latin typeface="Helvetica" pitchFamily="2" charset="0"/>
              </a:rPr>
              <a:t>WILL</a:t>
            </a:r>
            <a:r>
              <a:rPr lang="en-US" sz="4000" dirty="0">
                <a:latin typeface="Helvetica" pitchFamily="2" charset="0"/>
              </a:rPr>
              <a:t>-fully </a:t>
            </a:r>
            <a:r>
              <a:rPr lang="en-US" sz="4000" b="1" dirty="0">
                <a:latin typeface="Helvetica" pitchFamily="2" charset="0"/>
              </a:rPr>
              <a:t>CHOOSE</a:t>
            </a:r>
            <a:r>
              <a:rPr lang="en-US" sz="4000" dirty="0">
                <a:latin typeface="Helvetica" pitchFamily="2" charset="0"/>
              </a:rPr>
              <a:t> how you will participate in the story.</a:t>
            </a:r>
          </a:p>
        </p:txBody>
      </p:sp>
    </p:spTree>
    <p:extLst>
      <p:ext uri="{BB962C8B-B14F-4D97-AF65-F5344CB8AC3E}">
        <p14:creationId xmlns:p14="http://schemas.microsoft.com/office/powerpoint/2010/main" val="23778164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uilding, dark&#10;&#10;Description automatically generated">
            <a:extLst>
              <a:ext uri="{FF2B5EF4-FFF2-40B4-BE49-F238E27FC236}">
                <a16:creationId xmlns:a16="http://schemas.microsoft.com/office/drawing/2014/main" id="{0CFB94E4-2346-0847-AE64-A2B3BBEEE1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0709" b="42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927D013-91F2-4965-B38E-247BB7DEF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2BEBDCF3-5071-4ECE-BF3C-223C7A9A04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4524B84A-BEB9-44DD-A582-DD7F38570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FF261CBD-A93E-4EEE-8B50-C17F364779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A810A108-E17C-4DCF-9C1A-DE4CBB4A0A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9C897D38-EAD4-4CF8-B75A-34415F0E25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FEC7A3C5-0978-4C9F-AD47-57CDE1D27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1752DF1E-E0DB-4264-893D-15BD90B198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45359FB8-E648-4A60-9B0C-674D76EC40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A43C9C90-3735-439A-9B05-471570462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3D333B98-AFDD-45EF-9EB6-8CF1A7D4E0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10E04A0E-9450-4B9D-B40E-50E3A44AD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FD5671B8-4962-4E10-8622-3D65D920A3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F7CD1025-0584-432B-91FB-56EC2A34E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0D7F0937-1B34-4BBF-91E2-ACD08205B3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2F51F0BC-B7F1-496D-A49E-B8F7BC408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390BBDD1-4D3C-4038-AB05-DC78187BD4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rgbClr val="FFFFFF">
                  <a:alpha val="20000"/>
                </a:srgb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0199B21B-BD24-415C-AFA4-C36E8B2F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969F0B1A-69AA-4251-8458-911C11B1E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A6452F5D-C474-4AC3-8831-4974C927F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F7302DE9-1403-4952-A47F-9163E6EC7A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FC50F3DD-CAA3-436C-A0C6-20C9C4756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66230AB-850C-7345-8FD5-F39B91687935}"/>
              </a:ext>
            </a:extLst>
          </p:cNvPr>
          <p:cNvSpPr txBox="1"/>
          <p:nvPr/>
        </p:nvSpPr>
        <p:spPr>
          <a:xfrm>
            <a:off x="9407263" y="6657945"/>
            <a:ext cx="278473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inksm3ar.deviantart.com/art/Jail-Cell-20049197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CAE1C4-2793-8C47-A950-AEDD965BB9A8}"/>
              </a:ext>
            </a:extLst>
          </p:cNvPr>
          <p:cNvSpPr txBox="1"/>
          <p:nvPr/>
        </p:nvSpPr>
        <p:spPr>
          <a:xfrm>
            <a:off x="1452562" y="1794565"/>
            <a:ext cx="80899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Kailasa" panose="02000500000000020004" pitchFamily="2" charset="0"/>
                <a:cs typeface="Kailasa" panose="02000500000000020004" pitchFamily="2" charset="0"/>
              </a:rPr>
              <a:t>Captivity begins at the point of EMOTIONS…</a:t>
            </a:r>
          </a:p>
        </p:txBody>
      </p:sp>
    </p:spTree>
    <p:extLst>
      <p:ext uri="{BB962C8B-B14F-4D97-AF65-F5344CB8AC3E}">
        <p14:creationId xmlns:p14="http://schemas.microsoft.com/office/powerpoint/2010/main" val="3720985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9DCC3C2-F5BB-7F4B-9A8F-3F6F0A86EBD0}"/>
              </a:ext>
            </a:extLst>
          </p:cNvPr>
          <p:cNvSpPr txBox="1"/>
          <p:nvPr/>
        </p:nvSpPr>
        <p:spPr>
          <a:xfrm>
            <a:off x="1128713" y="1705961"/>
            <a:ext cx="1026942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latin typeface="Arial" panose="020B0604020202020204" pitchFamily="34" charset="0"/>
                <a:cs typeface="Arial" panose="020B0604020202020204" pitchFamily="34" charset="0"/>
              </a:rPr>
              <a:t>The Highest order of REVELATION we could ever have: </a:t>
            </a:r>
          </a:p>
          <a:p>
            <a:pPr marL="685800" indent="-685800">
              <a:buFont typeface="Wingdings" pitchFamily="2" charset="2"/>
              <a:buChar char="Ø"/>
            </a:pPr>
            <a:r>
              <a:rPr lang="en-US" sz="4600" b="1" dirty="0">
                <a:latin typeface="Arial" panose="020B0604020202020204" pitchFamily="34" charset="0"/>
                <a:cs typeface="Arial" panose="020B0604020202020204" pitchFamily="34" charset="0"/>
              </a:rPr>
              <a:t>GOD IS OUR FATHER</a:t>
            </a:r>
          </a:p>
        </p:txBody>
      </p:sp>
    </p:spTree>
    <p:extLst>
      <p:ext uri="{BB962C8B-B14F-4D97-AF65-F5344CB8AC3E}">
        <p14:creationId xmlns:p14="http://schemas.microsoft.com/office/powerpoint/2010/main" val="13536632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9831267-5CAE-41B8-A1CC-66FE1628A6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437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9EE808-85F9-455B-B8F9-FBE90075F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C89DCC09-ED44-478A-8F79-A02EBAF7A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8E2E2454-5C03-4173-B8FE-1AB94658D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2E8C684E-09F3-4317-A7D3-3D18C3593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C5505EC4-4943-4963-98E8-69AF3FDF0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4562C7B8-8AFB-4DDB-B72F-284990D5C4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C3443E48-282C-4250-A466-0EC71FB9E1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E1DA5A47-4EF3-4987-A0B2-0D48C03004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B97C0249-6965-4479-85DD-65D339807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593CC77F-968A-4E39-A274-8278279149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1238E5CF-CAEC-4B5C-9DB6-A40F03FB3A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BBD96636-6E63-4D65-A35C-92653FC48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8D56D53D-1432-4D95-B0DD-3799916FD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415107AD-3A21-4847-8F6C-C406292763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74B4AC16-93AF-4037-B469-BD1BAB95C9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57AEC385-0F84-4743-A483-0E97114463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90B47478-85F0-4BCA-9C98-48B633FD5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C8F8E9C6-76DE-42DF-9CD7-B9789CDE1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660FFC41-5F89-4B42-913F-7FB1780636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1B956442-7A16-4B5B-908F-D69FC0A93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B54D797E-632B-4287-907B-A96D2CCBF4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BF7D9703-D82B-498D-AA68-475F298FAA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8D580F2-1EDA-4B5F-98EB-EF8F18E9B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0F2EADF-2A67-482F-B290-DED5172BB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5" name="Isosceles Triangle 22">
              <a:extLst>
                <a:ext uri="{FF2B5EF4-FFF2-40B4-BE49-F238E27FC236}">
                  <a16:creationId xmlns:a16="http://schemas.microsoft.com/office/drawing/2014/main" id="{39BCFDA0-B04D-4835-A135-02F8969F3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DD3C0B8-C176-40C2-93F5-670E2BAC7D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ED9F0AB-5C93-6844-997B-8DB138171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Helvetica" pitchFamily="2" charset="0"/>
              </a:rPr>
              <a:t>The </a:t>
            </a:r>
            <a:br>
              <a:rPr lang="en-US" sz="5400" b="1" dirty="0">
                <a:latin typeface="Helvetica" pitchFamily="2" charset="0"/>
              </a:rPr>
            </a:br>
            <a:r>
              <a:rPr lang="en-US" sz="5400" b="1" dirty="0">
                <a:latin typeface="Helvetica" pitchFamily="2" charset="0"/>
              </a:rPr>
              <a:t>Karen</a:t>
            </a:r>
            <a:br>
              <a:rPr lang="en-US" sz="5400" b="1" dirty="0">
                <a:latin typeface="Helvetica" pitchFamily="2" charset="0"/>
              </a:rPr>
            </a:br>
            <a:r>
              <a:rPr lang="en-US" sz="5400" b="1" dirty="0">
                <a:latin typeface="Helvetica" pitchFamily="2" charset="0"/>
              </a:rPr>
              <a:t>Effect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7E8110-E374-5B46-AACD-07423B017189}"/>
              </a:ext>
            </a:extLst>
          </p:cNvPr>
          <p:cNvSpPr txBox="1"/>
          <p:nvPr/>
        </p:nvSpPr>
        <p:spPr>
          <a:xfrm>
            <a:off x="5793978" y="664835"/>
            <a:ext cx="528875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atin typeface="Arial Rounded MT Bold" panose="020F0704030504030204" pitchFamily="34" charset="77"/>
              </a:rPr>
              <a:t>The Failure to control your emotions to the point that it ignites a relentless craving to control other people.</a:t>
            </a:r>
          </a:p>
        </p:txBody>
      </p:sp>
    </p:spTree>
    <p:extLst>
      <p:ext uri="{BB962C8B-B14F-4D97-AF65-F5344CB8AC3E}">
        <p14:creationId xmlns:p14="http://schemas.microsoft.com/office/powerpoint/2010/main" val="3310529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ross on a pole&#10;&#10;Description automatically generated with medium confidence">
            <a:extLst>
              <a:ext uri="{FF2B5EF4-FFF2-40B4-BE49-F238E27FC236}">
                <a16:creationId xmlns:a16="http://schemas.microsoft.com/office/drawing/2014/main" id="{C419C5DC-07DC-5343-A8DE-BF8B293E02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7080" b="86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FB30AA-C823-EA4C-B1DF-E0AB9EA0CB05}"/>
              </a:ext>
            </a:extLst>
          </p:cNvPr>
          <p:cNvSpPr txBox="1"/>
          <p:nvPr/>
        </p:nvSpPr>
        <p:spPr>
          <a:xfrm>
            <a:off x="1817633" y="689788"/>
            <a:ext cx="6929438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</a:rPr>
              <a:t>Mastering your emotions doesn’t mean you live without them … It means you engage your SPIRIT to GUIDE your SOUL</a:t>
            </a:r>
          </a:p>
        </p:txBody>
      </p:sp>
    </p:spTree>
    <p:extLst>
      <p:ext uri="{BB962C8B-B14F-4D97-AF65-F5344CB8AC3E}">
        <p14:creationId xmlns:p14="http://schemas.microsoft.com/office/powerpoint/2010/main" val="39704938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875C52-0C67-FA4C-8B56-600C8C0B5E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9EC170-9C47-3B43-83BC-15BF619032D5}"/>
              </a:ext>
            </a:extLst>
          </p:cNvPr>
          <p:cNvSpPr txBox="1"/>
          <p:nvPr/>
        </p:nvSpPr>
        <p:spPr>
          <a:xfrm>
            <a:off x="1228726" y="2136338"/>
            <a:ext cx="85582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>
                <a:solidFill>
                  <a:schemeClr val="bg1"/>
                </a:solidFill>
                <a:latin typeface="Kailasa" panose="02000500000000020004" pitchFamily="2" charset="0"/>
                <a:cs typeface="Kailasa" panose="02000500000000020004" pitchFamily="2" charset="0"/>
              </a:rPr>
              <a:t>Without Spiritual Insight, we suffer a deficit in emotional foresight </a:t>
            </a:r>
          </a:p>
        </p:txBody>
      </p:sp>
    </p:spTree>
    <p:extLst>
      <p:ext uri="{BB962C8B-B14F-4D97-AF65-F5344CB8AC3E}">
        <p14:creationId xmlns:p14="http://schemas.microsoft.com/office/powerpoint/2010/main" val="18931688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 object, dark, night sky&#10;&#10;Description automatically generated">
            <a:extLst>
              <a:ext uri="{FF2B5EF4-FFF2-40B4-BE49-F238E27FC236}">
                <a16:creationId xmlns:a16="http://schemas.microsoft.com/office/drawing/2014/main" id="{6C5C4495-A198-F64C-9FE0-41A710A5D5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8E9A75-1581-7842-A9DA-64E1720B1A78}"/>
              </a:ext>
            </a:extLst>
          </p:cNvPr>
          <p:cNvSpPr txBox="1"/>
          <p:nvPr/>
        </p:nvSpPr>
        <p:spPr>
          <a:xfrm>
            <a:off x="1385887" y="1073438"/>
            <a:ext cx="990123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i="1" dirty="0">
                <a:solidFill>
                  <a:schemeClr val="bg1"/>
                </a:solidFill>
                <a:latin typeface="Helvetica" pitchFamily="2" charset="0"/>
              </a:rPr>
              <a:t>If you can’t control your thoughts, you can’t control your emotions.</a:t>
            </a:r>
          </a:p>
          <a:p>
            <a:r>
              <a:rPr lang="en-US" sz="4600" b="1" i="1" dirty="0">
                <a:solidFill>
                  <a:schemeClr val="bg1"/>
                </a:solidFill>
                <a:latin typeface="Helvetica" pitchFamily="2" charset="0"/>
              </a:rPr>
              <a:t>If you can’t control your emotions, you can’t control your choices.</a:t>
            </a:r>
          </a:p>
          <a:p>
            <a:r>
              <a:rPr lang="en-US" sz="4600" b="1" i="1" dirty="0">
                <a:solidFill>
                  <a:schemeClr val="bg1"/>
                </a:solidFill>
                <a:latin typeface="Helvetica" pitchFamily="2" charset="0"/>
              </a:rPr>
              <a:t>If you can’t control your choices, you can’t control your life. </a:t>
            </a:r>
          </a:p>
        </p:txBody>
      </p:sp>
    </p:spTree>
    <p:extLst>
      <p:ext uri="{BB962C8B-B14F-4D97-AF65-F5344CB8AC3E}">
        <p14:creationId xmlns:p14="http://schemas.microsoft.com/office/powerpoint/2010/main" val="35073127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AC8ECA-EB4E-964E-86D6-EA8D31D8F752}"/>
              </a:ext>
            </a:extLst>
          </p:cNvPr>
          <p:cNvSpPr txBox="1"/>
          <p:nvPr/>
        </p:nvSpPr>
        <p:spPr>
          <a:xfrm>
            <a:off x="828675" y="2328863"/>
            <a:ext cx="36718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latin typeface="Helvetica" pitchFamily="2" charset="0"/>
            </a:endParaRPr>
          </a:p>
          <a:p>
            <a:r>
              <a:rPr lang="en-US" sz="2800" b="1" dirty="0">
                <a:latin typeface="Helvetica" pitchFamily="2" charset="0"/>
              </a:rPr>
              <a:t>2 Corinthians 10:4-5</a:t>
            </a:r>
          </a:p>
          <a:p>
            <a:endParaRPr lang="en-US" sz="2800" b="1" dirty="0">
              <a:latin typeface="Helvetica" pitchFamily="2" charset="0"/>
            </a:endParaRPr>
          </a:p>
          <a:p>
            <a:r>
              <a:rPr lang="en-US" sz="2800" b="1" dirty="0">
                <a:latin typeface="Helvetica" pitchFamily="2" charset="0"/>
              </a:rPr>
              <a:t>Ephesians 6:10-18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7D65AA-4EE5-304F-A187-B4A80BC6BA0A}"/>
              </a:ext>
            </a:extLst>
          </p:cNvPr>
          <p:cNvSpPr txBox="1"/>
          <p:nvPr/>
        </p:nvSpPr>
        <p:spPr>
          <a:xfrm>
            <a:off x="4805364" y="450413"/>
            <a:ext cx="60388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andara" panose="020E0502030303020204" pitchFamily="34" charset="0"/>
              </a:rPr>
              <a:t>Don’t Discount the Power you Possess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8FB916-068B-F24C-9058-10D35066FD31}"/>
              </a:ext>
            </a:extLst>
          </p:cNvPr>
          <p:cNvSpPr txBox="1"/>
          <p:nvPr/>
        </p:nvSpPr>
        <p:spPr>
          <a:xfrm>
            <a:off x="5910263" y="2634080"/>
            <a:ext cx="5048250" cy="341632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ndara" panose="020E0502030303020204" pitchFamily="34" charset="0"/>
              </a:rPr>
              <a:t>Any thought patterns and ideas that are contrary to God’s thoughts about you are warring against the Knowledge of God. </a:t>
            </a:r>
          </a:p>
        </p:txBody>
      </p:sp>
    </p:spTree>
    <p:extLst>
      <p:ext uri="{BB962C8B-B14F-4D97-AF65-F5344CB8AC3E}">
        <p14:creationId xmlns:p14="http://schemas.microsoft.com/office/powerpoint/2010/main" val="8456270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ainting, ocean floor&#10;&#10;Description automatically generated">
            <a:extLst>
              <a:ext uri="{FF2B5EF4-FFF2-40B4-BE49-F238E27FC236}">
                <a16:creationId xmlns:a16="http://schemas.microsoft.com/office/drawing/2014/main" id="{06F6948C-FAF0-8247-BEE3-9CC353D3F9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1000"/>
                    </a14:imgEffect>
                    <a14:imgEffect>
                      <a14:brightnessContrast bright="-46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6413" b="931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64" name="Group 36">
            <a:extLst>
              <a:ext uri="{FF2B5EF4-FFF2-40B4-BE49-F238E27FC236}">
                <a16:creationId xmlns:a16="http://schemas.microsoft.com/office/drawing/2014/main" id="{5927D013-91F2-4965-B38E-247BB7DEF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2BEBDCF3-5071-4ECE-BF3C-223C7A9A04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5" name="Freeform 6">
              <a:extLst>
                <a:ext uri="{FF2B5EF4-FFF2-40B4-BE49-F238E27FC236}">
                  <a16:creationId xmlns:a16="http://schemas.microsoft.com/office/drawing/2014/main" id="{4524B84A-BEB9-44DD-A582-DD7F38570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FF261CBD-A93E-4EEE-8B50-C17F364779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A810A108-E17C-4DCF-9C1A-DE4CBB4A0A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9C897D38-EAD4-4CF8-B75A-34415F0E25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FEC7A3C5-0978-4C9F-AD47-57CDE1D27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1752DF1E-E0DB-4264-893D-15BD90B198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45359FB8-E648-4A60-9B0C-674D76EC40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A43C9C90-3735-439A-9B05-471570462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3D333B98-AFDD-45EF-9EB6-8CF1A7D4E0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10E04A0E-9450-4B9D-B40E-50E3A44AD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FD5671B8-4962-4E10-8622-3D65D920A3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F7CD1025-0584-432B-91FB-56EC2A34E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0D7F0937-1B34-4BBF-91E2-ACD08205B3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2F51F0BC-B7F1-496D-A49E-B8F7BC408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390BBDD1-4D3C-4038-AB05-DC78187BD4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rgbClr val="FFFFFF">
                  <a:alpha val="20000"/>
                </a:srgb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0199B21B-BD24-415C-AFA4-C36E8B2F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>
              <a:extLst>
                <a:ext uri="{FF2B5EF4-FFF2-40B4-BE49-F238E27FC236}">
                  <a16:creationId xmlns:a16="http://schemas.microsoft.com/office/drawing/2014/main" id="{969F0B1A-69AA-4251-8458-911C11B1E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>
              <a:extLst>
                <a:ext uri="{FF2B5EF4-FFF2-40B4-BE49-F238E27FC236}">
                  <a16:creationId xmlns:a16="http://schemas.microsoft.com/office/drawing/2014/main" id="{A6452F5D-C474-4AC3-8831-4974C927F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>
              <a:extLst>
                <a:ext uri="{FF2B5EF4-FFF2-40B4-BE49-F238E27FC236}">
                  <a16:creationId xmlns:a16="http://schemas.microsoft.com/office/drawing/2014/main" id="{F7302DE9-1403-4952-A47F-9163E6EC7A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>
              <a:extLst>
                <a:ext uri="{FF2B5EF4-FFF2-40B4-BE49-F238E27FC236}">
                  <a16:creationId xmlns:a16="http://schemas.microsoft.com/office/drawing/2014/main" id="{FC50F3DD-CAA3-436C-A0C6-20C9C4756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A002099-75FC-0847-819E-8985516D6281}"/>
              </a:ext>
            </a:extLst>
          </p:cNvPr>
          <p:cNvSpPr txBox="1"/>
          <p:nvPr/>
        </p:nvSpPr>
        <p:spPr>
          <a:xfrm>
            <a:off x="889000" y="565150"/>
            <a:ext cx="1061243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2 CORINITHIANS 10:3</a:t>
            </a:r>
            <a:r>
              <a:rPr lang="en-US" sz="3600" dirty="0">
                <a:solidFill>
                  <a:schemeClr val="bg1"/>
                </a:solidFill>
              </a:rPr>
              <a:t> - </a:t>
            </a:r>
            <a:r>
              <a:rPr lang="en-US" sz="3600" i="1" dirty="0">
                <a:solidFill>
                  <a:schemeClr val="bg1"/>
                </a:solidFill>
              </a:rPr>
              <a:t>For though we live in the world, we do not wage war as the world does.</a:t>
            </a:r>
            <a:r>
              <a:rPr lang="en-US" sz="3600" b="1" i="1" baseline="30000" dirty="0">
                <a:solidFill>
                  <a:schemeClr val="bg1"/>
                </a:solidFill>
              </a:rPr>
              <a:t>4 </a:t>
            </a:r>
            <a:r>
              <a:rPr lang="en-US" sz="3600" i="1" dirty="0">
                <a:solidFill>
                  <a:schemeClr val="bg1"/>
                </a:solidFill>
              </a:rPr>
              <a:t>The weapons we fight with are not the weapons of the world. On the contrary, they have </a:t>
            </a:r>
            <a:r>
              <a:rPr lang="en-US" sz="3600" b="1" i="1" u="sng" dirty="0">
                <a:solidFill>
                  <a:schemeClr val="bg1"/>
                </a:solidFill>
              </a:rPr>
              <a:t>divine power </a:t>
            </a:r>
            <a:r>
              <a:rPr lang="en-US" sz="3600" i="1" dirty="0">
                <a:solidFill>
                  <a:schemeClr val="bg1"/>
                </a:solidFill>
              </a:rPr>
              <a:t>to demolish strongholds. </a:t>
            </a:r>
            <a:r>
              <a:rPr lang="en-US" sz="3600" b="1" i="1" baseline="30000" dirty="0">
                <a:solidFill>
                  <a:schemeClr val="bg1"/>
                </a:solidFill>
              </a:rPr>
              <a:t>5 </a:t>
            </a:r>
            <a:r>
              <a:rPr lang="en-US" sz="3600" i="1" dirty="0">
                <a:solidFill>
                  <a:schemeClr val="bg1"/>
                </a:solidFill>
              </a:rPr>
              <a:t>We demolish arguments and every pretension that sets itself up against the knowledge of God, and </a:t>
            </a:r>
            <a:r>
              <a:rPr lang="en-US" sz="3600" b="1" i="1" u="sng" dirty="0">
                <a:solidFill>
                  <a:schemeClr val="bg1"/>
                </a:solidFill>
              </a:rPr>
              <a:t>we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b="1" i="1" u="sng" dirty="0">
                <a:solidFill>
                  <a:schemeClr val="bg1"/>
                </a:solidFill>
              </a:rPr>
              <a:t>take captive </a:t>
            </a:r>
            <a:r>
              <a:rPr lang="en-US" sz="3600" i="1" dirty="0">
                <a:solidFill>
                  <a:schemeClr val="bg1"/>
                </a:solidFill>
              </a:rPr>
              <a:t>every thought to make it obedient to Christ. </a:t>
            </a:r>
            <a:r>
              <a:rPr lang="en-US" sz="3600" b="1" i="1" baseline="30000" dirty="0">
                <a:solidFill>
                  <a:schemeClr val="bg1"/>
                </a:solidFill>
              </a:rPr>
              <a:t>6 </a:t>
            </a:r>
            <a:r>
              <a:rPr lang="en-US" sz="3600" i="1" dirty="0">
                <a:solidFill>
                  <a:schemeClr val="bg1"/>
                </a:solidFill>
              </a:rPr>
              <a:t>And we will be ready to punish every act of disobedience, once your obedience is complete.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0341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874A8-C646-A845-9AA1-A7369A421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Kailasa" panose="02000500000000020004" pitchFamily="2" charset="0"/>
                <a:cs typeface="Kailasa" panose="02000500000000020004" pitchFamily="2" charset="0"/>
              </a:rPr>
              <a:t>2 Corinthians 10:5b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D8E0E0-82AD-0247-9A69-E5E8742366B4}"/>
              </a:ext>
            </a:extLst>
          </p:cNvPr>
          <p:cNvSpPr txBox="1"/>
          <p:nvPr/>
        </p:nvSpPr>
        <p:spPr>
          <a:xfrm>
            <a:off x="5072063" y="300037"/>
            <a:ext cx="45862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andara" panose="020E0502030303020204" pitchFamily="34" charset="0"/>
              </a:rPr>
              <a:t>Don’t Discount the Power in your MOUTH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154DDA-CF17-4645-B77F-AB54BE768213}"/>
              </a:ext>
            </a:extLst>
          </p:cNvPr>
          <p:cNvSpPr txBox="1"/>
          <p:nvPr/>
        </p:nvSpPr>
        <p:spPr>
          <a:xfrm>
            <a:off x="6096000" y="3314700"/>
            <a:ext cx="5227269" cy="255454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i="1" dirty="0">
                <a:latin typeface="Helvetica" pitchFamily="2" charset="0"/>
              </a:rPr>
              <a:t>…and WE TAKE CAPTIVE EVERY THOUGHT to make it obedient to Christ.</a:t>
            </a:r>
          </a:p>
        </p:txBody>
      </p:sp>
    </p:spTree>
    <p:extLst>
      <p:ext uri="{BB962C8B-B14F-4D97-AF65-F5344CB8AC3E}">
        <p14:creationId xmlns:p14="http://schemas.microsoft.com/office/powerpoint/2010/main" val="8880476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urtain, furniture, indoor, shower&#10;&#10;Description automatically generated">
            <a:extLst>
              <a:ext uri="{FF2B5EF4-FFF2-40B4-BE49-F238E27FC236}">
                <a16:creationId xmlns:a16="http://schemas.microsoft.com/office/drawing/2014/main" id="{E855C4FC-82DC-6740-85A3-711120BA4F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1379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8" name="Picture 7" descr="Timeline&#10;&#10;Description automatically generated">
            <a:extLst>
              <a:ext uri="{FF2B5EF4-FFF2-40B4-BE49-F238E27FC236}">
                <a16:creationId xmlns:a16="http://schemas.microsoft.com/office/drawing/2014/main" id="{C2D5CFE5-59FE-F044-A2B7-EB0A5A51F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4525" y="609600"/>
            <a:ext cx="860107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2525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C0B93-AA4F-C842-B24A-38EE44072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Hebrews 4:14-16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4BCFCE-7548-7C46-845C-A3FF47483447}"/>
              </a:ext>
            </a:extLst>
          </p:cNvPr>
          <p:cNvSpPr txBox="1"/>
          <p:nvPr/>
        </p:nvSpPr>
        <p:spPr>
          <a:xfrm>
            <a:off x="5029201" y="486489"/>
            <a:ext cx="58293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andara" panose="020E0502030303020204" pitchFamily="34" charset="0"/>
              </a:rPr>
              <a:t>Don’t Forget You’re Not in this alone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21E3B6-F53A-224D-A846-6761174F4E8C}"/>
              </a:ext>
            </a:extLst>
          </p:cNvPr>
          <p:cNvSpPr txBox="1"/>
          <p:nvPr/>
        </p:nvSpPr>
        <p:spPr>
          <a:xfrm>
            <a:off x="6096000" y="3429000"/>
            <a:ext cx="5016869" cy="28007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i="1" dirty="0">
                <a:latin typeface="Helvetica" pitchFamily="2" charset="0"/>
              </a:rPr>
              <a:t>…but one who in every respect has been tempted as we are… </a:t>
            </a:r>
          </a:p>
        </p:txBody>
      </p:sp>
    </p:spTree>
    <p:extLst>
      <p:ext uri="{BB962C8B-B14F-4D97-AF65-F5344CB8AC3E}">
        <p14:creationId xmlns:p14="http://schemas.microsoft.com/office/powerpoint/2010/main" val="12832816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2366EBA-92FD-44AE-87A9-25E5135EB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692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437F5FC-01F7-4EB4-81E7-C27D917E9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4B0CFF10-4805-4BFA-961B-1F60DAEB9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BE054536-C03E-4857-B4AE-D687A58F9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FE33E51C-23D8-43F5-98C4-A2ED2C4C99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89E18891-DEB2-4CFD-A907-2868B2A91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0002C1BB-DB60-4314-A2FC-203E54D94C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9B75BDFA-6D78-4FB1-9F21-5280855C4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0B632D6B-A327-41AB-BBCF-9A03AD2AB7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514BBC5-1736-4813-BECB-5A6B6738E5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94A2C868-7AEC-4209-BFA3-7185B11D3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FF56CB70-2B25-4695-ADC8-6092D0D112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BA411BEF-2182-4458-B9AF-1634B5C2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53F27E63-3F11-4C85-AC72-1EE8508C4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68B589BA-F70F-4E0B-94B9-EEB83EDF3F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9D0B991D-CB0A-415F-8D77-A5565F66F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701E99DE-74F0-41D1-BBF4-5A57053BB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C02EE40A-8F17-4182-9495-9506463B79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924210CA-0A35-4127-925F-D4084B7DC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DC13CEF1-DD2D-474C-B81C-820CEF3D9C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F889481A-8038-43E6-8EF1-A5F802CEDF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128BD14A-9093-4854-A73A-F666B2ED2D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22D884F4-76EC-4371-B903-E79CF191E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7C462C46-EFB7-4580-9921-DFC346FCC3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23665" y="0"/>
            <a:ext cx="10268336" cy="68692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B8B918B4-AB10-4E3A-916E-A9625586E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797903" y="954813"/>
            <a:ext cx="300774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C4099B-B18E-A143-B4D0-CCE7A2DFB24A}"/>
              </a:ext>
            </a:extLst>
          </p:cNvPr>
          <p:cNvSpPr txBox="1"/>
          <p:nvPr/>
        </p:nvSpPr>
        <p:spPr>
          <a:xfrm>
            <a:off x="2425211" y="266700"/>
            <a:ext cx="8877789" cy="38027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10000"/>
            </a:pPr>
            <a:r>
              <a:rPr lang="en-US" sz="3200" b="1" dirty="0"/>
              <a:t>Hebrews 4:14 </a:t>
            </a:r>
            <a:r>
              <a:rPr lang="en-US" sz="3200" dirty="0"/>
              <a:t>- </a:t>
            </a:r>
            <a:r>
              <a:rPr lang="en-US" sz="3200" i="1" dirty="0"/>
              <a:t>Since then we have a great high priest who has passed through the heavens, Jesus, the Son of God, let us hold fast our confession. </a:t>
            </a:r>
            <a:r>
              <a:rPr lang="en-US" sz="3200" b="1" i="1" baseline="30000" dirty="0"/>
              <a:t>15 </a:t>
            </a:r>
            <a:r>
              <a:rPr lang="en-US" sz="3200" i="1" dirty="0"/>
              <a:t>For we do not have a high priest who is unable to sympathize with our weaknesses, but one who </a:t>
            </a:r>
            <a:r>
              <a:rPr lang="en-US" sz="3200" b="1" i="1" dirty="0"/>
              <a:t>in every respect has been </a:t>
            </a:r>
            <a:r>
              <a:rPr lang="en-US" sz="3200" i="1" dirty="0"/>
              <a:t>tempted </a:t>
            </a:r>
            <a:r>
              <a:rPr lang="en-US" sz="3200" b="1" i="1" dirty="0"/>
              <a:t>as we are</a:t>
            </a:r>
            <a:r>
              <a:rPr lang="en-US" sz="3200" i="1" dirty="0"/>
              <a:t>, yet without sin. </a:t>
            </a:r>
            <a:r>
              <a:rPr lang="en-US" sz="3200" b="1" i="1" baseline="30000" dirty="0"/>
              <a:t>16 </a:t>
            </a:r>
            <a:r>
              <a:rPr lang="en-US" sz="3200" i="1" dirty="0"/>
              <a:t>Let us then </a:t>
            </a:r>
            <a:r>
              <a:rPr lang="en-US" sz="3200" b="1" i="1" dirty="0"/>
              <a:t>with confidence </a:t>
            </a:r>
            <a:r>
              <a:rPr lang="en-US" sz="3200" i="1" dirty="0"/>
              <a:t>draw near to the throne of grace, that we may receive mercy and </a:t>
            </a:r>
            <a:r>
              <a:rPr lang="en-US" sz="3200" b="1" i="1" dirty="0"/>
              <a:t>find grace </a:t>
            </a:r>
            <a:r>
              <a:rPr lang="en-US" sz="3200" i="1" dirty="0"/>
              <a:t>to help in time of need.</a:t>
            </a:r>
          </a:p>
        </p:txBody>
      </p:sp>
    </p:spTree>
    <p:extLst>
      <p:ext uri="{BB962C8B-B14F-4D97-AF65-F5344CB8AC3E}">
        <p14:creationId xmlns:p14="http://schemas.microsoft.com/office/powerpoint/2010/main" val="1817024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9DCC3C2-F5BB-7F4B-9A8F-3F6F0A86EBD0}"/>
              </a:ext>
            </a:extLst>
          </p:cNvPr>
          <p:cNvSpPr txBox="1"/>
          <p:nvPr/>
        </p:nvSpPr>
        <p:spPr>
          <a:xfrm>
            <a:off x="1313793" y="1691674"/>
            <a:ext cx="95644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The Highest order of BLESSING we could ever have:</a:t>
            </a:r>
          </a:p>
          <a:p>
            <a:pPr marL="685800" indent="-685800">
              <a:buFont typeface="Wingdings" pitchFamily="2" charset="2"/>
              <a:buChar char="Ø"/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WE ARE HIS CHILDREN</a:t>
            </a:r>
          </a:p>
        </p:txBody>
      </p:sp>
    </p:spTree>
    <p:extLst>
      <p:ext uri="{BB962C8B-B14F-4D97-AF65-F5344CB8AC3E}">
        <p14:creationId xmlns:p14="http://schemas.microsoft.com/office/powerpoint/2010/main" val="2227224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02CB09-5D8D-4545-90DE-E5E4F37F8080}"/>
              </a:ext>
            </a:extLst>
          </p:cNvPr>
          <p:cNvSpPr txBox="1"/>
          <p:nvPr/>
        </p:nvSpPr>
        <p:spPr>
          <a:xfrm>
            <a:off x="1962807" y="2096754"/>
            <a:ext cx="962977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/>
              <a:t>Galatians 3:26 – </a:t>
            </a:r>
            <a:r>
              <a:rPr lang="en-US" sz="5000" i="1" dirty="0"/>
              <a:t>For in Christ Jesus, you are all sons and daughters of God</a:t>
            </a:r>
          </a:p>
        </p:txBody>
      </p:sp>
    </p:spTree>
    <p:extLst>
      <p:ext uri="{BB962C8B-B14F-4D97-AF65-F5344CB8AC3E}">
        <p14:creationId xmlns:p14="http://schemas.microsoft.com/office/powerpoint/2010/main" val="2188628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extBox 3">
            <a:extLst>
              <a:ext uri="{FF2B5EF4-FFF2-40B4-BE49-F238E27FC236}">
                <a16:creationId xmlns:a16="http://schemas.microsoft.com/office/drawing/2014/main" id="{CF53839A-743E-442E-8D71-96008CF00036}"/>
              </a:ext>
            </a:extLst>
          </p:cNvPr>
          <p:cNvGraphicFramePr/>
          <p:nvPr/>
        </p:nvGraphicFramePr>
        <p:xfrm>
          <a:off x="1237297" y="1200150"/>
          <a:ext cx="9966960" cy="3525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16986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6000">
              <a:schemeClr val="accent1">
                <a:lumMod val="71000"/>
                <a:lumOff val="29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9DCC3C2-F5BB-7F4B-9A8F-3F6F0A86EBD0}"/>
              </a:ext>
            </a:extLst>
          </p:cNvPr>
          <p:cNvSpPr txBox="1"/>
          <p:nvPr/>
        </p:nvSpPr>
        <p:spPr>
          <a:xfrm>
            <a:off x="1313793" y="1691674"/>
            <a:ext cx="95644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The Highest order of our Spiritual Walk is…</a:t>
            </a:r>
          </a:p>
          <a:p>
            <a:pPr marL="685800" indent="-685800">
              <a:buFont typeface="Wingdings" pitchFamily="2" charset="2"/>
              <a:buChar char="Ø"/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FAITH</a:t>
            </a:r>
          </a:p>
        </p:txBody>
      </p:sp>
    </p:spTree>
    <p:extLst>
      <p:ext uri="{BB962C8B-B14F-4D97-AF65-F5344CB8AC3E}">
        <p14:creationId xmlns:p14="http://schemas.microsoft.com/office/powerpoint/2010/main" val="3468158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D9FDBD2-B0F0-2B48-A757-C47D913247F5}"/>
              </a:ext>
            </a:extLst>
          </p:cNvPr>
          <p:cNvSpPr txBox="1"/>
          <p:nvPr/>
        </p:nvSpPr>
        <p:spPr>
          <a:xfrm>
            <a:off x="1012698" y="1049845"/>
            <a:ext cx="4730451" cy="44222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4400" b="1" cap="all" dirty="0"/>
              <a:t>We never grow beyond the GOSPEL …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4400" b="1" cap="all" dirty="0"/>
              <a:t>we simply grow more deeply into the GOSPEL.</a:t>
            </a:r>
          </a:p>
        </p:txBody>
      </p:sp>
      <p:pic>
        <p:nvPicPr>
          <p:cNvPr id="3" name="Picture 2" descr="A close-up of a candy bar&#10;&#10;Description automatically generated with medium confidence">
            <a:extLst>
              <a:ext uri="{FF2B5EF4-FFF2-40B4-BE49-F238E27FC236}">
                <a16:creationId xmlns:a16="http://schemas.microsoft.com/office/drawing/2014/main" id="{6402069A-EA50-8045-B638-51CC10054C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6111" r="7244"/>
          <a:stretch/>
        </p:blipFill>
        <p:spPr>
          <a:xfrm>
            <a:off x="5913124" y="10"/>
            <a:ext cx="6278877" cy="6857990"/>
          </a:xfrm>
          <a:custGeom>
            <a:avLst/>
            <a:gdLst/>
            <a:ahLst/>
            <a:cxnLst/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6EC23F-44CA-364B-A93D-CD2810E665DD}"/>
              </a:ext>
            </a:extLst>
          </p:cNvPr>
          <p:cNvSpPr txBox="1"/>
          <p:nvPr/>
        </p:nvSpPr>
        <p:spPr>
          <a:xfrm>
            <a:off x="9407263" y="6657945"/>
            <a:ext cx="278473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arkansasgopwing.blogspot.com/2017/03/good-news-on-jobs-good-news-at-border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648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376E4DB-1B9F-1543-827B-AFDBA69A6F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487" t="30106" r="2320" b="-1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43EE45-AA73-E943-B035-C4CAF82585F5}"/>
              </a:ext>
            </a:extLst>
          </p:cNvPr>
          <p:cNvSpPr txBox="1"/>
          <p:nvPr/>
        </p:nvSpPr>
        <p:spPr>
          <a:xfrm>
            <a:off x="522922" y="3429000"/>
            <a:ext cx="9966960" cy="3017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9600" b="1" cap="all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FAITH – Divinely Persuaded</a:t>
            </a:r>
            <a:r>
              <a:rPr lang="en-US" sz="9600" cap="all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80343104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4568</TotalTime>
  <Words>1126</Words>
  <Application>Microsoft Macintosh PowerPoint</Application>
  <PresentationFormat>Widescreen</PresentationFormat>
  <Paragraphs>101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Arial</vt:lpstr>
      <vt:lpstr>Arial Rounded MT Bold</vt:lpstr>
      <vt:lpstr>Calibri Light</vt:lpstr>
      <vt:lpstr>Candara</vt:lpstr>
      <vt:lpstr>Helvetica</vt:lpstr>
      <vt:lpstr>Kailasa</vt:lpstr>
      <vt:lpstr>Rockwell</vt:lpstr>
      <vt:lpstr>Wingdings</vt:lpstr>
      <vt:lpstr>Atlas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CAPTIVE</vt:lpstr>
      <vt:lpstr>PowerPoint Presentation</vt:lpstr>
      <vt:lpstr>The  Karen Effect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 Corinthians 10:5b </vt:lpstr>
      <vt:lpstr>PowerPoint Presentation</vt:lpstr>
      <vt:lpstr>Hebrews 4:14-16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Eddie Tomberlin</dc:creator>
  <cp:lastModifiedBy>Eddie Tomberlin</cp:lastModifiedBy>
  <cp:revision>1</cp:revision>
  <dcterms:created xsi:type="dcterms:W3CDTF">2022-02-23T15:20:52Z</dcterms:created>
  <dcterms:modified xsi:type="dcterms:W3CDTF">2022-02-26T19:31:40Z</dcterms:modified>
</cp:coreProperties>
</file>