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70" r:id="rId2"/>
    <p:sldId id="274" r:id="rId3"/>
    <p:sldId id="275" r:id="rId4"/>
    <p:sldId id="276" r:id="rId5"/>
    <p:sldId id="277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7F7"/>
    <a:srgbClr val="DFD7CA"/>
    <a:srgbClr val="171F1C"/>
    <a:srgbClr val="26322D"/>
    <a:srgbClr val="06090A"/>
    <a:srgbClr val="202E35"/>
    <a:srgbClr val="223033"/>
    <a:srgbClr val="F5F2EB"/>
    <a:srgbClr val="000000"/>
    <a:srgbClr val="000A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600" b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5245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988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520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625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729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967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9029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413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7516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478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5145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150102"/>
            </a:gs>
            <a:gs pos="27918">
              <a:srgbClr val="360001"/>
            </a:gs>
            <a:gs pos="48000">
              <a:srgbClr val="540000"/>
            </a:gs>
            <a:gs pos="83000">
              <a:srgbClr val="820000"/>
            </a:gs>
            <a:gs pos="100000">
              <a:srgbClr val="B800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4/19/2025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231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FD7C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4F502-7FE3-4E4D-8517-7EF6156D7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9E996F8-5CDC-43FB-A354-A662255D9E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48920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8F8CA-95A4-89FD-A5DB-338D88B86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C074B-0012-F1F5-5B59-C47F0505D9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263FB8E-91E0-0BE0-581B-407CD79CD0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4182622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DAF99B-C5CB-FFD1-47FB-E0543B7113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7C6CE1-638C-65B1-03F6-6E99BA9A2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17D8D1-6486-F49F-312A-8AD4C5A899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847761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766E41-6885-730E-37F4-F28F9E9F96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0663A-6105-39FF-7417-C73B0BA98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F2C554-4136-48F9-086A-E81A04CC5C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921635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2BA342-7984-08B9-41F6-EDB8B8323D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89354-FA9C-38EF-642B-5BE5EA435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856FFD-B1D7-C540-0337-2EBB106C10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246017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57364</TotalTime>
  <Words>0</Words>
  <Application>Microsoft Office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1-Israel’s Sin vs 6-8</dc:title>
  <dc:creator>Jennifer Sutton</dc:creator>
  <cp:lastModifiedBy>Brandy Lee</cp:lastModifiedBy>
  <cp:revision>246</cp:revision>
  <dcterms:created xsi:type="dcterms:W3CDTF">2017-06-23T21:55:05Z</dcterms:created>
  <dcterms:modified xsi:type="dcterms:W3CDTF">2025-04-20T05:14:05Z</dcterms:modified>
</cp:coreProperties>
</file>