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34"/>
  </p:notesMasterIdLst>
  <p:sldIdLst>
    <p:sldId id="263" r:id="rId3"/>
    <p:sldId id="268" r:id="rId4"/>
    <p:sldId id="271" r:id="rId5"/>
    <p:sldId id="272" r:id="rId6"/>
    <p:sldId id="265" r:id="rId7"/>
    <p:sldId id="274" r:id="rId8"/>
    <p:sldId id="273" r:id="rId9"/>
    <p:sldId id="276" r:id="rId10"/>
    <p:sldId id="275" r:id="rId11"/>
    <p:sldId id="277" r:id="rId12"/>
    <p:sldId id="279" r:id="rId13"/>
    <p:sldId id="278" r:id="rId14"/>
    <p:sldId id="291" r:id="rId15"/>
    <p:sldId id="281" r:id="rId16"/>
    <p:sldId id="282" r:id="rId17"/>
    <p:sldId id="298" r:id="rId18"/>
    <p:sldId id="515" r:id="rId19"/>
    <p:sldId id="283" r:id="rId20"/>
    <p:sldId id="284" r:id="rId21"/>
    <p:sldId id="289" r:id="rId22"/>
    <p:sldId id="288" r:id="rId23"/>
    <p:sldId id="293" r:id="rId24"/>
    <p:sldId id="294" r:id="rId25"/>
    <p:sldId id="267" r:id="rId26"/>
    <p:sldId id="287" r:id="rId27"/>
    <p:sldId id="295" r:id="rId28"/>
    <p:sldId id="297" r:id="rId29"/>
    <p:sldId id="299" r:id="rId30"/>
    <p:sldId id="260" r:id="rId31"/>
    <p:sldId id="296" r:id="rId32"/>
    <p:sldId id="28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D03FB1-DA2C-44E4-BAF1-01A1BD22BF77}" v="110" dt="2025-04-26T06:49:45.3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55" d="100"/>
          <a:sy n="55" d="100"/>
        </p:scale>
        <p:origin x="105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Fang" userId="a349bf32b3c98127" providerId="LiveId" clId="{45D03FB1-DA2C-44E4-BAF1-01A1BD22BF77}"/>
    <pc:docChg chg="undo custSel addSld delSld modSld sldOrd delMainMaster">
      <pc:chgData name="R Fang" userId="a349bf32b3c98127" providerId="LiveId" clId="{45D03FB1-DA2C-44E4-BAF1-01A1BD22BF77}" dt="2025-04-26T06:49:45.352" v="630" actId="20577"/>
      <pc:docMkLst>
        <pc:docMk/>
      </pc:docMkLst>
      <pc:sldChg chg="del">
        <pc:chgData name="R Fang" userId="a349bf32b3c98127" providerId="LiveId" clId="{45D03FB1-DA2C-44E4-BAF1-01A1BD22BF77}" dt="2025-04-25T10:01:31.692" v="10" actId="47"/>
        <pc:sldMkLst>
          <pc:docMk/>
          <pc:sldMk cId="940611340" sldId="257"/>
        </pc:sldMkLst>
      </pc:sldChg>
      <pc:sldChg chg="del">
        <pc:chgData name="R Fang" userId="a349bf32b3c98127" providerId="LiveId" clId="{45D03FB1-DA2C-44E4-BAF1-01A1BD22BF77}" dt="2025-04-25T10:01:30.160" v="9" actId="47"/>
        <pc:sldMkLst>
          <pc:docMk/>
          <pc:sldMk cId="876951639" sldId="258"/>
        </pc:sldMkLst>
      </pc:sldChg>
      <pc:sldChg chg="del">
        <pc:chgData name="R Fang" userId="a349bf32b3c98127" providerId="LiveId" clId="{45D03FB1-DA2C-44E4-BAF1-01A1BD22BF77}" dt="2025-04-25T10:01:06.144" v="4" actId="47"/>
        <pc:sldMkLst>
          <pc:docMk/>
          <pc:sldMk cId="3623698769" sldId="259"/>
        </pc:sldMkLst>
      </pc:sldChg>
      <pc:sldChg chg="delSp modSp add mod setBg delDesignElem">
        <pc:chgData name="R Fang" userId="a349bf32b3c98127" providerId="LiveId" clId="{45D03FB1-DA2C-44E4-BAF1-01A1BD22BF77}" dt="2025-04-26T06:21:28.085" v="408" actId="14100"/>
        <pc:sldMkLst>
          <pc:docMk/>
          <pc:sldMk cId="2004108348" sldId="260"/>
        </pc:sldMkLst>
        <pc:spChg chg="mod">
          <ac:chgData name="R Fang" userId="a349bf32b3c98127" providerId="LiveId" clId="{45D03FB1-DA2C-44E4-BAF1-01A1BD22BF77}" dt="2025-04-25T10:02:33.683" v="13" actId="20577"/>
          <ac:spMkLst>
            <pc:docMk/>
            <pc:sldMk cId="2004108348" sldId="260"/>
            <ac:spMk id="4" creationId="{6ED2E0D9-9B31-69B7-589A-A6D9B45763B6}"/>
          </ac:spMkLst>
        </pc:spChg>
        <pc:spChg chg="del">
          <ac:chgData name="R Fang" userId="a349bf32b3c98127" providerId="LiveId" clId="{45D03FB1-DA2C-44E4-BAF1-01A1BD22BF77}" dt="2025-04-25T10:02:27.348" v="12"/>
          <ac:spMkLst>
            <pc:docMk/>
            <pc:sldMk cId="2004108348" sldId="260"/>
            <ac:spMk id="7" creationId="{9914DEB7-D336-45AF-80A6-5B0F33AA0444}"/>
          </ac:spMkLst>
        </pc:spChg>
        <pc:spChg chg="del">
          <ac:chgData name="R Fang" userId="a349bf32b3c98127" providerId="LiveId" clId="{45D03FB1-DA2C-44E4-BAF1-01A1BD22BF77}" dt="2025-04-25T10:02:27.348" v="12"/>
          <ac:spMkLst>
            <pc:docMk/>
            <pc:sldMk cId="2004108348" sldId="260"/>
            <ac:spMk id="9" creationId="{B7F8253A-966D-472F-B473-A521CFD46F6F}"/>
          </ac:spMkLst>
        </pc:spChg>
        <pc:picChg chg="mod">
          <ac:chgData name="R Fang" userId="a349bf32b3c98127" providerId="LiveId" clId="{45D03FB1-DA2C-44E4-BAF1-01A1BD22BF77}" dt="2025-04-26T06:21:28.085" v="408" actId="14100"/>
          <ac:picMkLst>
            <pc:docMk/>
            <pc:sldMk cId="2004108348" sldId="260"/>
            <ac:picMk id="2" creationId="{2EC0C40C-E78B-37AD-AF09-A201CD332617}"/>
          </ac:picMkLst>
        </pc:picChg>
        <pc:picChg chg="mod">
          <ac:chgData name="R Fang" userId="a349bf32b3c98127" providerId="LiveId" clId="{45D03FB1-DA2C-44E4-BAF1-01A1BD22BF77}" dt="2025-04-25T10:02:41.309" v="14" actId="1076"/>
          <ac:picMkLst>
            <pc:docMk/>
            <pc:sldMk cId="2004108348" sldId="260"/>
            <ac:picMk id="3" creationId="{9E61DA2C-71FB-0731-1125-095DF491A3F4}"/>
          </ac:picMkLst>
        </pc:picChg>
      </pc:sldChg>
      <pc:sldChg chg="del">
        <pc:chgData name="R Fang" userId="a349bf32b3c98127" providerId="LiveId" clId="{45D03FB1-DA2C-44E4-BAF1-01A1BD22BF77}" dt="2025-04-25T10:01:07.981" v="5" actId="47"/>
        <pc:sldMkLst>
          <pc:docMk/>
          <pc:sldMk cId="3312118966" sldId="260"/>
        </pc:sldMkLst>
      </pc:sldChg>
      <pc:sldChg chg="del">
        <pc:chgData name="R Fang" userId="a349bf32b3c98127" providerId="LiveId" clId="{45D03FB1-DA2C-44E4-BAF1-01A1BD22BF77}" dt="2025-04-25T10:01:19.651" v="6" actId="47"/>
        <pc:sldMkLst>
          <pc:docMk/>
          <pc:sldMk cId="1821922358" sldId="261"/>
        </pc:sldMkLst>
      </pc:sldChg>
      <pc:sldChg chg="del">
        <pc:chgData name="R Fang" userId="a349bf32b3c98127" providerId="LiveId" clId="{45D03FB1-DA2C-44E4-BAF1-01A1BD22BF77}" dt="2025-04-25T10:00:47.286" v="2" actId="47"/>
        <pc:sldMkLst>
          <pc:docMk/>
          <pc:sldMk cId="3306910748" sldId="262"/>
        </pc:sldMkLst>
      </pc:sldChg>
      <pc:sldChg chg="del">
        <pc:chgData name="R Fang" userId="a349bf32b3c98127" providerId="LiveId" clId="{45D03FB1-DA2C-44E4-BAF1-01A1BD22BF77}" dt="2025-04-25T10:00:39.162" v="1" actId="47"/>
        <pc:sldMkLst>
          <pc:docMk/>
          <pc:sldMk cId="645730560" sldId="264"/>
        </pc:sldMkLst>
      </pc:sldChg>
      <pc:sldChg chg="del">
        <pc:chgData name="R Fang" userId="a349bf32b3c98127" providerId="LiveId" clId="{45D03FB1-DA2C-44E4-BAF1-01A1BD22BF77}" dt="2025-04-25T10:00:53.775" v="3" actId="47"/>
        <pc:sldMkLst>
          <pc:docMk/>
          <pc:sldMk cId="2485392424" sldId="266"/>
        </pc:sldMkLst>
      </pc:sldChg>
      <pc:sldChg chg="del">
        <pc:chgData name="R Fang" userId="a349bf32b3c98127" providerId="LiveId" clId="{45D03FB1-DA2C-44E4-BAF1-01A1BD22BF77}" dt="2025-04-25T10:01:23.928" v="7" actId="47"/>
        <pc:sldMkLst>
          <pc:docMk/>
          <pc:sldMk cId="4055486541" sldId="269"/>
        </pc:sldMkLst>
      </pc:sldChg>
      <pc:sldChg chg="del">
        <pc:chgData name="R Fang" userId="a349bf32b3c98127" providerId="LiveId" clId="{45D03FB1-DA2C-44E4-BAF1-01A1BD22BF77}" dt="2025-04-25T10:01:28.189" v="8" actId="47"/>
        <pc:sldMkLst>
          <pc:docMk/>
          <pc:sldMk cId="2888508714" sldId="270"/>
        </pc:sldMkLst>
      </pc:sldChg>
      <pc:sldChg chg="ord">
        <pc:chgData name="R Fang" userId="a349bf32b3c98127" providerId="LiveId" clId="{45D03FB1-DA2C-44E4-BAF1-01A1BD22BF77}" dt="2025-04-26T00:45:07.608" v="309"/>
        <pc:sldMkLst>
          <pc:docMk/>
          <pc:sldMk cId="4028250575" sldId="271"/>
        </pc:sldMkLst>
      </pc:sldChg>
      <pc:sldChg chg="modSp mod">
        <pc:chgData name="R Fang" userId="a349bf32b3c98127" providerId="LiveId" clId="{45D03FB1-DA2C-44E4-BAF1-01A1BD22BF77}" dt="2025-04-26T00:17:55.603" v="183" actId="14100"/>
        <pc:sldMkLst>
          <pc:docMk/>
          <pc:sldMk cId="3880231015" sldId="272"/>
        </pc:sldMkLst>
        <pc:spChg chg="mod">
          <ac:chgData name="R Fang" userId="a349bf32b3c98127" providerId="LiveId" clId="{45D03FB1-DA2C-44E4-BAF1-01A1BD22BF77}" dt="2025-04-26T00:17:48.738" v="182" actId="1076"/>
          <ac:spMkLst>
            <pc:docMk/>
            <pc:sldMk cId="3880231015" sldId="272"/>
            <ac:spMk id="5" creationId="{0764F4F0-13A9-BD54-EAFA-3CBD05ACB2BF}"/>
          </ac:spMkLst>
        </pc:spChg>
        <pc:picChg chg="mod">
          <ac:chgData name="R Fang" userId="a349bf32b3c98127" providerId="LiveId" clId="{45D03FB1-DA2C-44E4-BAF1-01A1BD22BF77}" dt="2025-04-26T00:17:55.603" v="183" actId="14100"/>
          <ac:picMkLst>
            <pc:docMk/>
            <pc:sldMk cId="3880231015" sldId="272"/>
            <ac:picMk id="2" creationId="{DE5BB9C8-93F6-88AA-0248-29D4093ECBD5}"/>
          </ac:picMkLst>
        </pc:picChg>
      </pc:sldChg>
      <pc:sldChg chg="modSp mod">
        <pc:chgData name="R Fang" userId="a349bf32b3c98127" providerId="LiveId" clId="{45D03FB1-DA2C-44E4-BAF1-01A1BD22BF77}" dt="2025-04-26T06:41:59.092" v="511" actId="20577"/>
        <pc:sldMkLst>
          <pc:docMk/>
          <pc:sldMk cId="733157381" sldId="275"/>
        </pc:sldMkLst>
        <pc:spChg chg="mod">
          <ac:chgData name="R Fang" userId="a349bf32b3c98127" providerId="LiveId" clId="{45D03FB1-DA2C-44E4-BAF1-01A1BD22BF77}" dt="2025-04-26T06:41:59.092" v="511" actId="20577"/>
          <ac:spMkLst>
            <pc:docMk/>
            <pc:sldMk cId="733157381" sldId="275"/>
            <ac:spMk id="4" creationId="{03ED6A2C-7CFB-E6EC-53D4-FD80921E5DF8}"/>
          </ac:spMkLst>
        </pc:spChg>
      </pc:sldChg>
      <pc:sldChg chg="modSp mod">
        <pc:chgData name="R Fang" userId="a349bf32b3c98127" providerId="LiveId" clId="{45D03FB1-DA2C-44E4-BAF1-01A1BD22BF77}" dt="2025-04-26T06:41:14.817" v="508" actId="6549"/>
        <pc:sldMkLst>
          <pc:docMk/>
          <pc:sldMk cId="4111117337" sldId="276"/>
        </pc:sldMkLst>
        <pc:spChg chg="mod">
          <ac:chgData name="R Fang" userId="a349bf32b3c98127" providerId="LiveId" clId="{45D03FB1-DA2C-44E4-BAF1-01A1BD22BF77}" dt="2025-04-26T06:41:14.817" v="508" actId="6549"/>
          <ac:spMkLst>
            <pc:docMk/>
            <pc:sldMk cId="4111117337" sldId="276"/>
            <ac:spMk id="2" creationId="{E98D0DE7-663C-9A21-3CCD-BA95E32898F5}"/>
          </ac:spMkLst>
        </pc:spChg>
      </pc:sldChg>
      <pc:sldChg chg="modSp mod">
        <pc:chgData name="R Fang" userId="a349bf32b3c98127" providerId="LiveId" clId="{45D03FB1-DA2C-44E4-BAF1-01A1BD22BF77}" dt="2025-04-26T06:43:09.070" v="515" actId="20577"/>
        <pc:sldMkLst>
          <pc:docMk/>
          <pc:sldMk cId="2948943178" sldId="278"/>
        </pc:sldMkLst>
        <pc:spChg chg="mod">
          <ac:chgData name="R Fang" userId="a349bf32b3c98127" providerId="LiveId" clId="{45D03FB1-DA2C-44E4-BAF1-01A1BD22BF77}" dt="2025-04-26T06:43:09.070" v="515" actId="20577"/>
          <ac:spMkLst>
            <pc:docMk/>
            <pc:sldMk cId="2948943178" sldId="278"/>
            <ac:spMk id="2" creationId="{1B0E2418-91B6-EA82-DB32-95E90AA175A3}"/>
          </ac:spMkLst>
        </pc:spChg>
      </pc:sldChg>
      <pc:sldChg chg="modSp mod">
        <pc:chgData name="R Fang" userId="a349bf32b3c98127" providerId="LiveId" clId="{45D03FB1-DA2C-44E4-BAF1-01A1BD22BF77}" dt="2025-04-26T00:48:30.248" v="332" actId="20577"/>
        <pc:sldMkLst>
          <pc:docMk/>
          <pc:sldMk cId="3573793552" sldId="279"/>
        </pc:sldMkLst>
        <pc:spChg chg="mod">
          <ac:chgData name="R Fang" userId="a349bf32b3c98127" providerId="LiveId" clId="{45D03FB1-DA2C-44E4-BAF1-01A1BD22BF77}" dt="2025-04-26T00:48:30.248" v="332" actId="20577"/>
          <ac:spMkLst>
            <pc:docMk/>
            <pc:sldMk cId="3573793552" sldId="279"/>
            <ac:spMk id="2" creationId="{B79999C3-39C3-DDF8-D7E6-568FB576BE15}"/>
          </ac:spMkLst>
        </pc:spChg>
      </pc:sldChg>
      <pc:sldChg chg="addSp modSp mod ord">
        <pc:chgData name="R Fang" userId="a349bf32b3c98127" providerId="LiveId" clId="{45D03FB1-DA2C-44E4-BAF1-01A1BD22BF77}" dt="2025-04-26T06:35:48.834" v="480" actId="1076"/>
        <pc:sldMkLst>
          <pc:docMk/>
          <pc:sldMk cId="729320041" sldId="280"/>
        </pc:sldMkLst>
        <pc:spChg chg="add mod">
          <ac:chgData name="R Fang" userId="a349bf32b3c98127" providerId="LiveId" clId="{45D03FB1-DA2C-44E4-BAF1-01A1BD22BF77}" dt="2025-04-26T06:35:48.834" v="480" actId="1076"/>
          <ac:spMkLst>
            <pc:docMk/>
            <pc:sldMk cId="729320041" sldId="280"/>
            <ac:spMk id="2" creationId="{E4FF24DE-C504-19B7-CE20-1FB1D65238DE}"/>
          </ac:spMkLst>
        </pc:spChg>
        <pc:picChg chg="add mod">
          <ac:chgData name="R Fang" userId="a349bf32b3c98127" providerId="LiveId" clId="{45D03FB1-DA2C-44E4-BAF1-01A1BD22BF77}" dt="2025-04-26T00:43:40.466" v="306" actId="1076"/>
          <ac:picMkLst>
            <pc:docMk/>
            <pc:sldMk cId="729320041" sldId="280"/>
            <ac:picMk id="3" creationId="{90EB0EC0-9F07-7DC7-376B-5BC9EE6AE01F}"/>
          </ac:picMkLst>
        </pc:picChg>
      </pc:sldChg>
      <pc:sldChg chg="modSp mod">
        <pc:chgData name="R Fang" userId="a349bf32b3c98127" providerId="LiveId" clId="{45D03FB1-DA2C-44E4-BAF1-01A1BD22BF77}" dt="2025-04-26T00:51:58.467" v="355" actId="1076"/>
        <pc:sldMkLst>
          <pc:docMk/>
          <pc:sldMk cId="4108261251" sldId="281"/>
        </pc:sldMkLst>
        <pc:spChg chg="mod">
          <ac:chgData name="R Fang" userId="a349bf32b3c98127" providerId="LiveId" clId="{45D03FB1-DA2C-44E4-BAF1-01A1BD22BF77}" dt="2025-04-26T00:51:58.467" v="355" actId="1076"/>
          <ac:spMkLst>
            <pc:docMk/>
            <pc:sldMk cId="4108261251" sldId="281"/>
            <ac:spMk id="2" creationId="{3A121F8C-8177-D456-3512-EC8F18DF3F1D}"/>
          </ac:spMkLst>
        </pc:spChg>
      </pc:sldChg>
      <pc:sldChg chg="modSp mod">
        <pc:chgData name="R Fang" userId="a349bf32b3c98127" providerId="LiveId" clId="{45D03FB1-DA2C-44E4-BAF1-01A1BD22BF77}" dt="2025-04-26T06:30:36.304" v="479" actId="20577"/>
        <pc:sldMkLst>
          <pc:docMk/>
          <pc:sldMk cId="4082725666" sldId="283"/>
        </pc:sldMkLst>
        <pc:spChg chg="mod">
          <ac:chgData name="R Fang" userId="a349bf32b3c98127" providerId="LiveId" clId="{45D03FB1-DA2C-44E4-BAF1-01A1BD22BF77}" dt="2025-04-26T06:30:36.304" v="479" actId="20577"/>
          <ac:spMkLst>
            <pc:docMk/>
            <pc:sldMk cId="4082725666" sldId="283"/>
            <ac:spMk id="2" creationId="{C1DE3717-5EE9-915C-88A8-FBE3965B3C81}"/>
          </ac:spMkLst>
        </pc:spChg>
      </pc:sldChg>
      <pc:sldChg chg="modSp mod">
        <pc:chgData name="R Fang" userId="a349bf32b3c98127" providerId="LiveId" clId="{45D03FB1-DA2C-44E4-BAF1-01A1BD22BF77}" dt="2025-04-26T06:45:08.876" v="516" actId="115"/>
        <pc:sldMkLst>
          <pc:docMk/>
          <pc:sldMk cId="903214240" sldId="284"/>
        </pc:sldMkLst>
        <pc:spChg chg="mod">
          <ac:chgData name="R Fang" userId="a349bf32b3c98127" providerId="LiveId" clId="{45D03FB1-DA2C-44E4-BAF1-01A1BD22BF77}" dt="2025-04-26T06:45:08.876" v="516" actId="115"/>
          <ac:spMkLst>
            <pc:docMk/>
            <pc:sldMk cId="903214240" sldId="284"/>
            <ac:spMk id="2" creationId="{3E8C3EF5-3A7A-181A-F399-EFBEA5C879AC}"/>
          </ac:spMkLst>
        </pc:spChg>
      </pc:sldChg>
      <pc:sldChg chg="del">
        <pc:chgData name="R Fang" userId="a349bf32b3c98127" providerId="LiveId" clId="{45D03FB1-DA2C-44E4-BAF1-01A1BD22BF77}" dt="2025-04-25T10:18:43.573" v="180" actId="47"/>
        <pc:sldMkLst>
          <pc:docMk/>
          <pc:sldMk cId="1934730703" sldId="285"/>
        </pc:sldMkLst>
      </pc:sldChg>
      <pc:sldChg chg="modSp">
        <pc:chgData name="R Fang" userId="a349bf32b3c98127" providerId="LiveId" clId="{45D03FB1-DA2C-44E4-BAF1-01A1BD22BF77}" dt="2025-04-26T06:47:28.497" v="553" actId="20577"/>
        <pc:sldMkLst>
          <pc:docMk/>
          <pc:sldMk cId="2015018453" sldId="288"/>
        </pc:sldMkLst>
        <pc:graphicFrameChg chg="mod">
          <ac:chgData name="R Fang" userId="a349bf32b3c98127" providerId="LiveId" clId="{45D03FB1-DA2C-44E4-BAF1-01A1BD22BF77}" dt="2025-04-26T06:47:28.497" v="553" actId="20577"/>
          <ac:graphicFrameMkLst>
            <pc:docMk/>
            <pc:sldMk cId="2015018453" sldId="288"/>
            <ac:graphicFrameMk id="114" creationId="{E23C13A9-C888-0457-4963-54A2540DAE15}"/>
          </ac:graphicFrameMkLst>
        </pc:graphicFrameChg>
      </pc:sldChg>
      <pc:sldChg chg="modSp mod">
        <pc:chgData name="R Fang" userId="a349bf32b3c98127" providerId="LiveId" clId="{45D03FB1-DA2C-44E4-BAF1-01A1BD22BF77}" dt="2025-04-26T06:46:32.931" v="552" actId="1076"/>
        <pc:sldMkLst>
          <pc:docMk/>
          <pc:sldMk cId="1850832856" sldId="289"/>
        </pc:sldMkLst>
        <pc:spChg chg="mod">
          <ac:chgData name="R Fang" userId="a349bf32b3c98127" providerId="LiveId" clId="{45D03FB1-DA2C-44E4-BAF1-01A1BD22BF77}" dt="2025-04-26T06:46:32.931" v="552" actId="1076"/>
          <ac:spMkLst>
            <pc:docMk/>
            <pc:sldMk cId="1850832856" sldId="289"/>
            <ac:spMk id="2" creationId="{85097B14-41FB-B995-39A6-73A559AECAAC}"/>
          </ac:spMkLst>
        </pc:spChg>
        <pc:graphicFrameChg chg="mod">
          <ac:chgData name="R Fang" userId="a349bf32b3c98127" providerId="LiveId" clId="{45D03FB1-DA2C-44E4-BAF1-01A1BD22BF77}" dt="2025-04-26T00:55:49.636" v="374" actId="20577"/>
          <ac:graphicFrameMkLst>
            <pc:docMk/>
            <pc:sldMk cId="1850832856" sldId="289"/>
            <ac:graphicFrameMk id="114" creationId="{1881958F-29D3-0AB5-ED39-E4C36BE21FC8}"/>
          </ac:graphicFrameMkLst>
        </pc:graphicFrameChg>
      </pc:sldChg>
      <pc:sldChg chg="modSp mod">
        <pc:chgData name="R Fang" userId="a349bf32b3c98127" providerId="LiveId" clId="{45D03FB1-DA2C-44E4-BAF1-01A1BD22BF77}" dt="2025-04-26T00:19:28.287" v="203" actId="14100"/>
        <pc:sldMkLst>
          <pc:docMk/>
          <pc:sldMk cId="2475196906" sldId="291"/>
        </pc:sldMkLst>
        <pc:spChg chg="mod">
          <ac:chgData name="R Fang" userId="a349bf32b3c98127" providerId="LiveId" clId="{45D03FB1-DA2C-44E4-BAF1-01A1BD22BF77}" dt="2025-04-26T00:19:28.287" v="203" actId="14100"/>
          <ac:spMkLst>
            <pc:docMk/>
            <pc:sldMk cId="2475196906" sldId="291"/>
            <ac:spMk id="2" creationId="{66EC5398-BE1F-58B6-4829-5FCA1BB24188}"/>
          </ac:spMkLst>
        </pc:spChg>
      </pc:sldChg>
      <pc:sldChg chg="del">
        <pc:chgData name="R Fang" userId="a349bf32b3c98127" providerId="LiveId" clId="{45D03FB1-DA2C-44E4-BAF1-01A1BD22BF77}" dt="2025-04-25T09:59:59.647" v="0" actId="47"/>
        <pc:sldMkLst>
          <pc:docMk/>
          <pc:sldMk cId="653803541" sldId="292"/>
        </pc:sldMkLst>
      </pc:sldChg>
      <pc:sldChg chg="modSp">
        <pc:chgData name="R Fang" userId="a349bf32b3c98127" providerId="LiveId" clId="{45D03FB1-DA2C-44E4-BAF1-01A1BD22BF77}" dt="2025-04-26T06:49:45.352" v="630" actId="20577"/>
        <pc:sldMkLst>
          <pc:docMk/>
          <pc:sldMk cId="1319416606" sldId="293"/>
        </pc:sldMkLst>
        <pc:graphicFrameChg chg="mod">
          <ac:chgData name="R Fang" userId="a349bf32b3c98127" providerId="LiveId" clId="{45D03FB1-DA2C-44E4-BAF1-01A1BD22BF77}" dt="2025-04-26T06:49:45.352" v="630" actId="20577"/>
          <ac:graphicFrameMkLst>
            <pc:docMk/>
            <pc:sldMk cId="1319416606" sldId="293"/>
            <ac:graphicFrameMk id="114" creationId="{C6F3D06F-E594-4C64-DD1D-236365A1AEF4}"/>
          </ac:graphicFrameMkLst>
        </pc:graphicFrameChg>
      </pc:sldChg>
      <pc:sldChg chg="modSp mod">
        <pc:chgData name="R Fang" userId="a349bf32b3c98127" providerId="LiveId" clId="{45D03FB1-DA2C-44E4-BAF1-01A1BD22BF77}" dt="2025-04-26T00:33:31.135" v="246" actId="1076"/>
        <pc:sldMkLst>
          <pc:docMk/>
          <pc:sldMk cId="2082501047" sldId="295"/>
        </pc:sldMkLst>
        <pc:spChg chg="mod">
          <ac:chgData name="R Fang" userId="a349bf32b3c98127" providerId="LiveId" clId="{45D03FB1-DA2C-44E4-BAF1-01A1BD22BF77}" dt="2025-04-26T00:33:31.135" v="246" actId="1076"/>
          <ac:spMkLst>
            <pc:docMk/>
            <pc:sldMk cId="2082501047" sldId="295"/>
            <ac:spMk id="2" creationId="{CA47A26E-D777-2E53-8C56-094B7861B9A5}"/>
          </ac:spMkLst>
        </pc:spChg>
      </pc:sldChg>
      <pc:sldChg chg="modSp mod ord">
        <pc:chgData name="R Fang" userId="a349bf32b3c98127" providerId="LiveId" clId="{45D03FB1-DA2C-44E4-BAF1-01A1BD22BF77}" dt="2025-04-26T00:58:23.461" v="378"/>
        <pc:sldMkLst>
          <pc:docMk/>
          <pc:sldMk cId="4181701220" sldId="296"/>
        </pc:sldMkLst>
        <pc:spChg chg="mod">
          <ac:chgData name="R Fang" userId="a349bf32b3c98127" providerId="LiveId" clId="{45D03FB1-DA2C-44E4-BAF1-01A1BD22BF77}" dt="2025-04-26T00:41:33.071" v="282" actId="1076"/>
          <ac:spMkLst>
            <pc:docMk/>
            <pc:sldMk cId="4181701220" sldId="296"/>
            <ac:spMk id="3" creationId="{3817F40F-6F2F-13F0-05B6-2E241261955E}"/>
          </ac:spMkLst>
        </pc:spChg>
        <pc:spChg chg="mod">
          <ac:chgData name="R Fang" userId="a349bf32b3c98127" providerId="LiveId" clId="{45D03FB1-DA2C-44E4-BAF1-01A1BD22BF77}" dt="2025-04-26T00:41:23.878" v="281" actId="1076"/>
          <ac:spMkLst>
            <pc:docMk/>
            <pc:sldMk cId="4181701220" sldId="296"/>
            <ac:spMk id="5" creationId="{694E1ABF-2FA7-0ADC-23B0-C439C7F10665}"/>
          </ac:spMkLst>
        </pc:spChg>
      </pc:sldChg>
      <pc:sldChg chg="addSp modSp mod">
        <pc:chgData name="R Fang" userId="a349bf32b3c98127" providerId="LiveId" clId="{45D03FB1-DA2C-44E4-BAF1-01A1BD22BF77}" dt="2025-04-26T06:29:09.443" v="475" actId="6549"/>
        <pc:sldMkLst>
          <pc:docMk/>
          <pc:sldMk cId="2411976234" sldId="297"/>
        </pc:sldMkLst>
        <pc:spChg chg="add mod">
          <ac:chgData name="R Fang" userId="a349bf32b3c98127" providerId="LiveId" clId="{45D03FB1-DA2C-44E4-BAF1-01A1BD22BF77}" dt="2025-04-26T06:27:47.690" v="458" actId="20577"/>
          <ac:spMkLst>
            <pc:docMk/>
            <pc:sldMk cId="2411976234" sldId="297"/>
            <ac:spMk id="2" creationId="{BFE8887F-42BC-73F3-E01E-FFAF0C2EE7D2}"/>
          </ac:spMkLst>
        </pc:spChg>
        <pc:spChg chg="add mod">
          <ac:chgData name="R Fang" userId="a349bf32b3c98127" providerId="LiveId" clId="{45D03FB1-DA2C-44E4-BAF1-01A1BD22BF77}" dt="2025-04-26T06:29:09.443" v="475" actId="6549"/>
          <ac:spMkLst>
            <pc:docMk/>
            <pc:sldMk cId="2411976234" sldId="297"/>
            <ac:spMk id="5" creationId="{554E10B9-24ED-D245-8388-0DAD4200BCBD}"/>
          </ac:spMkLst>
        </pc:spChg>
        <pc:picChg chg="mod">
          <ac:chgData name="R Fang" userId="a349bf32b3c98127" providerId="LiveId" clId="{45D03FB1-DA2C-44E4-BAF1-01A1BD22BF77}" dt="2025-04-26T00:42:38.144" v="283" actId="1076"/>
          <ac:picMkLst>
            <pc:docMk/>
            <pc:sldMk cId="2411976234" sldId="297"/>
            <ac:picMk id="3" creationId="{65A4187C-2CC5-2AC7-4BD1-CE7F652BFA67}"/>
          </ac:picMkLst>
        </pc:picChg>
      </pc:sldChg>
      <pc:sldChg chg="modSp mod">
        <pc:chgData name="R Fang" userId="a349bf32b3c98127" providerId="LiveId" clId="{45D03FB1-DA2C-44E4-BAF1-01A1BD22BF77}" dt="2025-04-26T00:52:44.104" v="356" actId="13926"/>
        <pc:sldMkLst>
          <pc:docMk/>
          <pc:sldMk cId="4117426777" sldId="298"/>
        </pc:sldMkLst>
        <pc:spChg chg="mod">
          <ac:chgData name="R Fang" userId="a349bf32b3c98127" providerId="LiveId" clId="{45D03FB1-DA2C-44E4-BAF1-01A1BD22BF77}" dt="2025-04-26T00:52:44.104" v="356" actId="13926"/>
          <ac:spMkLst>
            <pc:docMk/>
            <pc:sldMk cId="4117426777" sldId="298"/>
            <ac:spMk id="4" creationId="{74873ECB-F381-885E-58D0-9D17244EF147}"/>
          </ac:spMkLst>
        </pc:spChg>
      </pc:sldChg>
      <pc:sldChg chg="addSp delSp modSp add mod">
        <pc:chgData name="R Fang" userId="a349bf32b3c98127" providerId="LiveId" clId="{45D03FB1-DA2C-44E4-BAF1-01A1BD22BF77}" dt="2025-04-26T06:24:54.583" v="414" actId="255"/>
        <pc:sldMkLst>
          <pc:docMk/>
          <pc:sldMk cId="2121974042" sldId="299"/>
        </pc:sldMkLst>
        <pc:spChg chg="mod">
          <ac:chgData name="R Fang" userId="a349bf32b3c98127" providerId="LiveId" clId="{45D03FB1-DA2C-44E4-BAF1-01A1BD22BF77}" dt="2025-04-25T10:07:50.724" v="52" actId="20577"/>
          <ac:spMkLst>
            <pc:docMk/>
            <pc:sldMk cId="2121974042" sldId="299"/>
            <ac:spMk id="2" creationId="{F4A008F6-2B27-C354-7F32-D580682D1760}"/>
          </ac:spMkLst>
        </pc:spChg>
        <pc:spChg chg="mod">
          <ac:chgData name="R Fang" userId="a349bf32b3c98127" providerId="LiveId" clId="{45D03FB1-DA2C-44E4-BAF1-01A1BD22BF77}" dt="2025-04-26T06:24:54.583" v="414" actId="255"/>
          <ac:spMkLst>
            <pc:docMk/>
            <pc:sldMk cId="2121974042" sldId="299"/>
            <ac:spMk id="3" creationId="{078EA20C-F692-59B0-4A3A-F0F4CF8E388C}"/>
          </ac:spMkLst>
        </pc:spChg>
        <pc:spChg chg="mod">
          <ac:chgData name="R Fang" userId="a349bf32b3c98127" providerId="LiveId" clId="{45D03FB1-DA2C-44E4-BAF1-01A1BD22BF77}" dt="2025-04-26T06:24:45.709" v="413" actId="255"/>
          <ac:spMkLst>
            <pc:docMk/>
            <pc:sldMk cId="2121974042" sldId="299"/>
            <ac:spMk id="4" creationId="{14D7AA77-642F-E8B8-D9E4-6B1D689AF45C}"/>
          </ac:spMkLst>
        </pc:spChg>
        <pc:spChg chg="mod">
          <ac:chgData name="R Fang" userId="a349bf32b3c98127" providerId="LiveId" clId="{45D03FB1-DA2C-44E4-BAF1-01A1BD22BF77}" dt="2025-04-26T00:39:52.435" v="278" actId="1076"/>
          <ac:spMkLst>
            <pc:docMk/>
            <pc:sldMk cId="2121974042" sldId="299"/>
            <ac:spMk id="5" creationId="{90629A72-C4E7-F3B9-0E69-0B3765123ADD}"/>
          </ac:spMkLst>
        </pc:spChg>
        <pc:spChg chg="add del mod">
          <ac:chgData name="R Fang" userId="a349bf32b3c98127" providerId="LiveId" clId="{45D03FB1-DA2C-44E4-BAF1-01A1BD22BF77}" dt="2025-04-25T10:12:43.116" v="124"/>
          <ac:spMkLst>
            <pc:docMk/>
            <pc:sldMk cId="2121974042" sldId="299"/>
            <ac:spMk id="7" creationId="{792ACA77-6AE0-0D2B-5FA2-F8EA78A60C8D}"/>
          </ac:spMkLst>
        </pc:spChg>
        <pc:spChg chg="add mod">
          <ac:chgData name="R Fang" userId="a349bf32b3c98127" providerId="LiveId" clId="{45D03FB1-DA2C-44E4-BAF1-01A1BD22BF77}" dt="2025-04-26T06:24:38.222" v="412" actId="255"/>
          <ac:spMkLst>
            <pc:docMk/>
            <pc:sldMk cId="2121974042" sldId="299"/>
            <ac:spMk id="9" creationId="{40258924-B3D7-2996-D2CD-414B55D4FC98}"/>
          </ac:spMkLst>
        </pc:spChg>
      </pc:sldChg>
      <pc:sldChg chg="add del">
        <pc:chgData name="R Fang" userId="a349bf32b3c98127" providerId="LiveId" clId="{45D03FB1-DA2C-44E4-BAF1-01A1BD22BF77}" dt="2025-04-26T06:23:39.629" v="409" actId="47"/>
        <pc:sldMkLst>
          <pc:docMk/>
          <pc:sldMk cId="3585964069" sldId="443"/>
        </pc:sldMkLst>
      </pc:sldChg>
      <pc:sldChg chg="add del">
        <pc:chgData name="R Fang" userId="a349bf32b3c98127" providerId="LiveId" clId="{45D03FB1-DA2C-44E4-BAF1-01A1BD22BF77}" dt="2025-04-26T06:20:14.276" v="406" actId="47"/>
        <pc:sldMkLst>
          <pc:docMk/>
          <pc:sldMk cId="99878211" sldId="468"/>
        </pc:sldMkLst>
      </pc:sldChg>
      <pc:sldChg chg="delSp add del setBg delDesignElem">
        <pc:chgData name="R Fang" userId="a349bf32b3c98127" providerId="LiveId" clId="{45D03FB1-DA2C-44E4-BAF1-01A1BD22BF77}" dt="2025-04-26T06:20:24.646" v="407" actId="47"/>
        <pc:sldMkLst>
          <pc:docMk/>
          <pc:sldMk cId="654400973" sldId="486"/>
        </pc:sldMkLst>
        <pc:spChg chg="del">
          <ac:chgData name="R Fang" userId="a349bf32b3c98127" providerId="LiveId" clId="{45D03FB1-DA2C-44E4-BAF1-01A1BD22BF77}" dt="2025-04-26T06:07:05.247" v="385"/>
          <ac:spMkLst>
            <pc:docMk/>
            <pc:sldMk cId="654400973" sldId="486"/>
            <ac:spMk id="12" creationId="{B9D71B14-7808-43E1-BE42-8C6201370456}"/>
          </ac:spMkLst>
        </pc:spChg>
        <pc:spChg chg="del">
          <ac:chgData name="R Fang" userId="a349bf32b3c98127" providerId="LiveId" clId="{45D03FB1-DA2C-44E4-BAF1-01A1BD22BF77}" dt="2025-04-26T06:07:05.247" v="385"/>
          <ac:spMkLst>
            <pc:docMk/>
            <pc:sldMk cId="654400973" sldId="486"/>
            <ac:spMk id="13" creationId="{4309F268-A45B-4517-B03F-2774BAEFFBA6}"/>
          </ac:spMkLst>
        </pc:spChg>
      </pc:sldChg>
      <pc:sldChg chg="add del">
        <pc:chgData name="R Fang" userId="a349bf32b3c98127" providerId="LiveId" clId="{45D03FB1-DA2C-44E4-BAF1-01A1BD22BF77}" dt="2025-04-26T06:20:12.646" v="405" actId="47"/>
        <pc:sldMkLst>
          <pc:docMk/>
          <pc:sldMk cId="3608770291" sldId="513"/>
        </pc:sldMkLst>
      </pc:sldChg>
      <pc:sldChg chg="add del ord">
        <pc:chgData name="R Fang" userId="a349bf32b3c98127" providerId="LiveId" clId="{45D03FB1-DA2C-44E4-BAF1-01A1BD22BF77}" dt="2025-04-26T06:23:49.652" v="410" actId="47"/>
        <pc:sldMkLst>
          <pc:docMk/>
          <pc:sldMk cId="931857953" sldId="514"/>
        </pc:sldMkLst>
      </pc:sldChg>
      <pc:sldChg chg="addSp delSp modSp new mod ord">
        <pc:chgData name="R Fang" userId="a349bf32b3c98127" providerId="LiveId" clId="{45D03FB1-DA2C-44E4-BAF1-01A1BD22BF77}" dt="2025-04-26T06:30:08.389" v="477"/>
        <pc:sldMkLst>
          <pc:docMk/>
          <pc:sldMk cId="507936740" sldId="515"/>
        </pc:sldMkLst>
        <pc:spChg chg="add mod">
          <ac:chgData name="R Fang" userId="a349bf32b3c98127" providerId="LiveId" clId="{45D03FB1-DA2C-44E4-BAF1-01A1BD22BF77}" dt="2025-04-26T06:18:58.552" v="402" actId="14100"/>
          <ac:spMkLst>
            <pc:docMk/>
            <pc:sldMk cId="507936740" sldId="515"/>
            <ac:spMk id="5" creationId="{2A1E7FAC-4060-FC8F-83CA-0C210094C6E7}"/>
          </ac:spMkLst>
        </pc:spChg>
        <pc:picChg chg="add del mod">
          <ac:chgData name="R Fang" userId="a349bf32b3c98127" providerId="LiveId" clId="{45D03FB1-DA2C-44E4-BAF1-01A1BD22BF77}" dt="2025-04-26T06:10:55.582" v="390" actId="478"/>
          <ac:picMkLst>
            <pc:docMk/>
            <pc:sldMk cId="507936740" sldId="515"/>
            <ac:picMk id="2" creationId="{4788BB76-CBB2-8F2E-334D-ECD3A7186220}"/>
          </ac:picMkLst>
        </pc:picChg>
        <pc:picChg chg="add mod">
          <ac:chgData name="R Fang" userId="a349bf32b3c98127" providerId="LiveId" clId="{45D03FB1-DA2C-44E4-BAF1-01A1BD22BF77}" dt="2025-04-26T06:19:21.212" v="404" actId="1076"/>
          <ac:picMkLst>
            <pc:docMk/>
            <pc:sldMk cId="507936740" sldId="515"/>
            <ac:picMk id="2" creationId="{71573E0A-C7A2-77EE-423A-2A99F1CE740B}"/>
          </ac:picMkLst>
        </pc:picChg>
        <pc:picChg chg="add mod">
          <ac:chgData name="R Fang" userId="a349bf32b3c98127" providerId="LiveId" clId="{45D03FB1-DA2C-44E4-BAF1-01A1BD22BF77}" dt="2025-04-26T06:11:08.706" v="392" actId="1076"/>
          <ac:picMkLst>
            <pc:docMk/>
            <pc:sldMk cId="507936740" sldId="515"/>
            <ac:picMk id="3" creationId="{1CD903C7-CBA6-186E-C41B-9292E3B2955D}"/>
          </ac:picMkLst>
        </pc:picChg>
      </pc:sldChg>
      <pc:sldMasterChg chg="del delSldLayout">
        <pc:chgData name="R Fang" userId="a349bf32b3c98127" providerId="LiveId" clId="{45D03FB1-DA2C-44E4-BAF1-01A1BD22BF77}" dt="2025-04-26T06:23:49.652" v="410" actId="47"/>
        <pc:sldMasterMkLst>
          <pc:docMk/>
          <pc:sldMasterMk cId="2465442112" sldId="2147483695"/>
        </pc:sldMasterMkLst>
        <pc:sldLayoutChg chg="del">
          <pc:chgData name="R Fang" userId="a349bf32b3c98127" providerId="LiveId" clId="{45D03FB1-DA2C-44E4-BAF1-01A1BD22BF77}" dt="2025-04-26T06:23:49.652" v="410" actId="47"/>
          <pc:sldLayoutMkLst>
            <pc:docMk/>
            <pc:sldMasterMk cId="2465442112" sldId="2147483695"/>
            <pc:sldLayoutMk cId="910674529" sldId="2147483696"/>
          </pc:sldLayoutMkLst>
        </pc:sldLayoutChg>
        <pc:sldLayoutChg chg="del">
          <pc:chgData name="R Fang" userId="a349bf32b3c98127" providerId="LiveId" clId="{45D03FB1-DA2C-44E4-BAF1-01A1BD22BF77}" dt="2025-04-26T06:23:49.652" v="410" actId="47"/>
          <pc:sldLayoutMkLst>
            <pc:docMk/>
            <pc:sldMasterMk cId="2465442112" sldId="2147483695"/>
            <pc:sldLayoutMk cId="1493404235" sldId="2147483697"/>
          </pc:sldLayoutMkLst>
        </pc:sldLayoutChg>
        <pc:sldLayoutChg chg="del">
          <pc:chgData name="R Fang" userId="a349bf32b3c98127" providerId="LiveId" clId="{45D03FB1-DA2C-44E4-BAF1-01A1BD22BF77}" dt="2025-04-26T06:23:49.652" v="410" actId="47"/>
          <pc:sldLayoutMkLst>
            <pc:docMk/>
            <pc:sldMasterMk cId="2465442112" sldId="2147483695"/>
            <pc:sldLayoutMk cId="3378681659" sldId="2147483698"/>
          </pc:sldLayoutMkLst>
        </pc:sldLayoutChg>
        <pc:sldLayoutChg chg="del">
          <pc:chgData name="R Fang" userId="a349bf32b3c98127" providerId="LiveId" clId="{45D03FB1-DA2C-44E4-BAF1-01A1BD22BF77}" dt="2025-04-26T06:23:49.652" v="410" actId="47"/>
          <pc:sldLayoutMkLst>
            <pc:docMk/>
            <pc:sldMasterMk cId="2465442112" sldId="2147483695"/>
            <pc:sldLayoutMk cId="3096446312" sldId="2147483699"/>
          </pc:sldLayoutMkLst>
        </pc:sldLayoutChg>
        <pc:sldLayoutChg chg="del">
          <pc:chgData name="R Fang" userId="a349bf32b3c98127" providerId="LiveId" clId="{45D03FB1-DA2C-44E4-BAF1-01A1BD22BF77}" dt="2025-04-26T06:23:49.652" v="410" actId="47"/>
          <pc:sldLayoutMkLst>
            <pc:docMk/>
            <pc:sldMasterMk cId="2465442112" sldId="2147483695"/>
            <pc:sldLayoutMk cId="1733836403" sldId="2147483700"/>
          </pc:sldLayoutMkLst>
        </pc:sldLayoutChg>
        <pc:sldLayoutChg chg="del">
          <pc:chgData name="R Fang" userId="a349bf32b3c98127" providerId="LiveId" clId="{45D03FB1-DA2C-44E4-BAF1-01A1BD22BF77}" dt="2025-04-26T06:23:49.652" v="410" actId="47"/>
          <pc:sldLayoutMkLst>
            <pc:docMk/>
            <pc:sldMasterMk cId="2465442112" sldId="2147483695"/>
            <pc:sldLayoutMk cId="2390804338" sldId="2147483701"/>
          </pc:sldLayoutMkLst>
        </pc:sldLayoutChg>
        <pc:sldLayoutChg chg="del">
          <pc:chgData name="R Fang" userId="a349bf32b3c98127" providerId="LiveId" clId="{45D03FB1-DA2C-44E4-BAF1-01A1BD22BF77}" dt="2025-04-26T06:23:49.652" v="410" actId="47"/>
          <pc:sldLayoutMkLst>
            <pc:docMk/>
            <pc:sldMasterMk cId="2465442112" sldId="2147483695"/>
            <pc:sldLayoutMk cId="598159562" sldId="2147483702"/>
          </pc:sldLayoutMkLst>
        </pc:sldLayoutChg>
        <pc:sldLayoutChg chg="del">
          <pc:chgData name="R Fang" userId="a349bf32b3c98127" providerId="LiveId" clId="{45D03FB1-DA2C-44E4-BAF1-01A1BD22BF77}" dt="2025-04-26T06:23:49.652" v="410" actId="47"/>
          <pc:sldLayoutMkLst>
            <pc:docMk/>
            <pc:sldMasterMk cId="2465442112" sldId="2147483695"/>
            <pc:sldLayoutMk cId="2654412595" sldId="2147483703"/>
          </pc:sldLayoutMkLst>
        </pc:sldLayoutChg>
        <pc:sldLayoutChg chg="del">
          <pc:chgData name="R Fang" userId="a349bf32b3c98127" providerId="LiveId" clId="{45D03FB1-DA2C-44E4-BAF1-01A1BD22BF77}" dt="2025-04-26T06:23:49.652" v="410" actId="47"/>
          <pc:sldLayoutMkLst>
            <pc:docMk/>
            <pc:sldMasterMk cId="2465442112" sldId="2147483695"/>
            <pc:sldLayoutMk cId="1577188557" sldId="2147483704"/>
          </pc:sldLayoutMkLst>
        </pc:sldLayoutChg>
        <pc:sldLayoutChg chg="del">
          <pc:chgData name="R Fang" userId="a349bf32b3c98127" providerId="LiveId" clId="{45D03FB1-DA2C-44E4-BAF1-01A1BD22BF77}" dt="2025-04-26T06:23:49.652" v="410" actId="47"/>
          <pc:sldLayoutMkLst>
            <pc:docMk/>
            <pc:sldMasterMk cId="2465442112" sldId="2147483695"/>
            <pc:sldLayoutMk cId="3999107598" sldId="2147483705"/>
          </pc:sldLayoutMkLst>
        </pc:sldLayoutChg>
        <pc:sldLayoutChg chg="del">
          <pc:chgData name="R Fang" userId="a349bf32b3c98127" providerId="LiveId" clId="{45D03FB1-DA2C-44E4-BAF1-01A1BD22BF77}" dt="2025-04-26T06:23:49.652" v="410" actId="47"/>
          <pc:sldLayoutMkLst>
            <pc:docMk/>
            <pc:sldMasterMk cId="2465442112" sldId="2147483695"/>
            <pc:sldLayoutMk cId="3289653100" sldId="2147483706"/>
          </pc:sldLayoutMkLst>
        </pc:sldLayoutChg>
        <pc:sldLayoutChg chg="del">
          <pc:chgData name="R Fang" userId="a349bf32b3c98127" providerId="LiveId" clId="{45D03FB1-DA2C-44E4-BAF1-01A1BD22BF77}" dt="2025-04-26T06:23:49.652" v="410" actId="47"/>
          <pc:sldLayoutMkLst>
            <pc:docMk/>
            <pc:sldMasterMk cId="2465442112" sldId="2147483695"/>
            <pc:sldLayoutMk cId="2448272389" sldId="2147483707"/>
          </pc:sldLayoutMkLst>
        </pc:sldLayoutChg>
        <pc:sldLayoutChg chg="del">
          <pc:chgData name="R Fang" userId="a349bf32b3c98127" providerId="LiveId" clId="{45D03FB1-DA2C-44E4-BAF1-01A1BD22BF77}" dt="2025-04-26T06:23:49.652" v="410" actId="47"/>
          <pc:sldLayoutMkLst>
            <pc:docMk/>
            <pc:sldMasterMk cId="2465442112" sldId="2147483695"/>
            <pc:sldLayoutMk cId="984720027" sldId="2147483708"/>
          </pc:sldLayoutMkLst>
        </pc:sldLayoutChg>
        <pc:sldLayoutChg chg="del">
          <pc:chgData name="R Fang" userId="a349bf32b3c98127" providerId="LiveId" clId="{45D03FB1-DA2C-44E4-BAF1-01A1BD22BF77}" dt="2025-04-26T06:23:49.652" v="410" actId="47"/>
          <pc:sldLayoutMkLst>
            <pc:docMk/>
            <pc:sldMasterMk cId="2465442112" sldId="2147483695"/>
            <pc:sldLayoutMk cId="481888153" sldId="2147483709"/>
          </pc:sldLayoutMkLst>
        </pc:sldLayoutChg>
        <pc:sldLayoutChg chg="del">
          <pc:chgData name="R Fang" userId="a349bf32b3c98127" providerId="LiveId" clId="{45D03FB1-DA2C-44E4-BAF1-01A1BD22BF77}" dt="2025-04-26T06:23:49.652" v="410" actId="47"/>
          <pc:sldLayoutMkLst>
            <pc:docMk/>
            <pc:sldMasterMk cId="2465442112" sldId="2147483695"/>
            <pc:sldLayoutMk cId="1072506779" sldId="2147483710"/>
          </pc:sldLayoutMkLst>
        </pc:sldLayoutChg>
        <pc:sldLayoutChg chg="del">
          <pc:chgData name="R Fang" userId="a349bf32b3c98127" providerId="LiveId" clId="{45D03FB1-DA2C-44E4-BAF1-01A1BD22BF77}" dt="2025-04-26T06:23:49.652" v="410" actId="47"/>
          <pc:sldLayoutMkLst>
            <pc:docMk/>
            <pc:sldMasterMk cId="2465442112" sldId="2147483695"/>
            <pc:sldLayoutMk cId="3519155362" sldId="2147483711"/>
          </pc:sldLayoutMkLst>
        </pc:sldLayoutChg>
        <pc:sldLayoutChg chg="del">
          <pc:chgData name="R Fang" userId="a349bf32b3c98127" providerId="LiveId" clId="{45D03FB1-DA2C-44E4-BAF1-01A1BD22BF77}" dt="2025-04-26T06:23:49.652" v="410" actId="47"/>
          <pc:sldLayoutMkLst>
            <pc:docMk/>
            <pc:sldMasterMk cId="2465442112" sldId="2147483695"/>
            <pc:sldLayoutMk cId="2478413650" sldId="214748371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F2E3FF-ADE5-4B49-A950-3599EE5B607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81FEBE8-55AA-4E3A-9F6B-03ACB51A3EBF}">
      <dgm:prSet custT="1"/>
      <dgm:spPr/>
      <dgm:t>
        <a:bodyPr/>
        <a:lstStyle/>
        <a:p>
          <a:r>
            <a:rPr lang="en-US" sz="3100" b="1" dirty="0"/>
            <a:t>‘NEVER DELIGHT IN THE MISFORTUNE OF OTHERS HOWEVER MUCH YOU MIGHT FEEL THEY DESERVE IT’  </a:t>
          </a:r>
          <a:r>
            <a:rPr lang="en-US" sz="2000" b="1" dirty="0"/>
            <a:t>Dr. Matthew Jacoby, 2016.</a:t>
          </a:r>
          <a:endParaRPr lang="en-US" sz="2000" dirty="0"/>
        </a:p>
      </dgm:t>
    </dgm:pt>
    <dgm:pt modelId="{724867F5-AD95-40D1-992C-3A6A0064CC21}" type="parTrans" cxnId="{99854F85-32DB-4913-97F0-6C3D5F1D38B5}">
      <dgm:prSet/>
      <dgm:spPr/>
      <dgm:t>
        <a:bodyPr/>
        <a:lstStyle/>
        <a:p>
          <a:endParaRPr lang="en-US"/>
        </a:p>
      </dgm:t>
    </dgm:pt>
    <dgm:pt modelId="{A4B7FD15-20CE-43F1-8029-319278DFA7D5}" type="sibTrans" cxnId="{99854F85-32DB-4913-97F0-6C3D5F1D38B5}">
      <dgm:prSet/>
      <dgm:spPr/>
      <dgm:t>
        <a:bodyPr/>
        <a:lstStyle/>
        <a:p>
          <a:endParaRPr lang="en-US"/>
        </a:p>
      </dgm:t>
    </dgm:pt>
    <dgm:pt modelId="{8A68E0D4-7A5F-4C61-B295-F206F3ADABAE}">
      <dgm:prSet/>
      <dgm:spPr/>
      <dgm:t>
        <a:bodyPr/>
        <a:lstStyle/>
        <a:p>
          <a:r>
            <a:rPr lang="en-US" b="1" dirty="0"/>
            <a:t>“Do not rejoice when your enemy falls. And do not let your heart be glad when he stumbles” </a:t>
          </a:r>
        </a:p>
        <a:p>
          <a:r>
            <a:rPr lang="en-US" b="1" dirty="0"/>
            <a:t>(Proverbs 24: 17; NASB) </a:t>
          </a:r>
          <a:endParaRPr lang="en-US" dirty="0"/>
        </a:p>
      </dgm:t>
    </dgm:pt>
    <dgm:pt modelId="{9CD48884-46C9-47C9-AD00-39168A2860BA}" type="parTrans" cxnId="{DF6492D7-26BB-4729-B376-D9BA6D6EC5E6}">
      <dgm:prSet/>
      <dgm:spPr/>
      <dgm:t>
        <a:bodyPr/>
        <a:lstStyle/>
        <a:p>
          <a:endParaRPr lang="en-US"/>
        </a:p>
      </dgm:t>
    </dgm:pt>
    <dgm:pt modelId="{47813F83-B0A3-4DFA-BB8F-270BF18881EC}" type="sibTrans" cxnId="{DF6492D7-26BB-4729-B376-D9BA6D6EC5E6}">
      <dgm:prSet/>
      <dgm:spPr/>
      <dgm:t>
        <a:bodyPr/>
        <a:lstStyle/>
        <a:p>
          <a:endParaRPr lang="en-US"/>
        </a:p>
      </dgm:t>
    </dgm:pt>
    <dgm:pt modelId="{8D205949-ABB4-4165-A184-A08718505537}" type="pres">
      <dgm:prSet presAssocID="{13F2E3FF-ADE5-4B49-A950-3599EE5B6077}" presName="linear" presStyleCnt="0">
        <dgm:presLayoutVars>
          <dgm:animLvl val="lvl"/>
          <dgm:resizeHandles val="exact"/>
        </dgm:presLayoutVars>
      </dgm:prSet>
      <dgm:spPr/>
    </dgm:pt>
    <dgm:pt modelId="{B86F1BD9-F81B-4E1D-B58C-CB68C7BA1B86}" type="pres">
      <dgm:prSet presAssocID="{281FEBE8-55AA-4E3A-9F6B-03ACB51A3EBF}" presName="parentText" presStyleLbl="node1" presStyleIdx="0" presStyleCnt="2">
        <dgm:presLayoutVars>
          <dgm:chMax val="0"/>
          <dgm:bulletEnabled val="1"/>
        </dgm:presLayoutVars>
      </dgm:prSet>
      <dgm:spPr/>
    </dgm:pt>
    <dgm:pt modelId="{A0E21B27-BFD1-492C-9CB2-91BD7AD4B34E}" type="pres">
      <dgm:prSet presAssocID="{A4B7FD15-20CE-43F1-8029-319278DFA7D5}" presName="spacer" presStyleCnt="0"/>
      <dgm:spPr/>
    </dgm:pt>
    <dgm:pt modelId="{65174FBE-9A9E-411E-92B0-2233667EEEFD}" type="pres">
      <dgm:prSet presAssocID="{8A68E0D4-7A5F-4C61-B295-F206F3ADABAE}" presName="parentText" presStyleLbl="node1" presStyleIdx="1" presStyleCnt="2">
        <dgm:presLayoutVars>
          <dgm:chMax val="0"/>
          <dgm:bulletEnabled val="1"/>
        </dgm:presLayoutVars>
      </dgm:prSet>
      <dgm:spPr/>
    </dgm:pt>
  </dgm:ptLst>
  <dgm:cxnLst>
    <dgm:cxn modelId="{B0110A6F-BADA-4675-A826-999FF16BB03D}" type="presOf" srcId="{281FEBE8-55AA-4E3A-9F6B-03ACB51A3EBF}" destId="{B86F1BD9-F81B-4E1D-B58C-CB68C7BA1B86}" srcOrd="0" destOrd="0" presId="urn:microsoft.com/office/officeart/2005/8/layout/vList2"/>
    <dgm:cxn modelId="{99854F85-32DB-4913-97F0-6C3D5F1D38B5}" srcId="{13F2E3FF-ADE5-4B49-A950-3599EE5B6077}" destId="{281FEBE8-55AA-4E3A-9F6B-03ACB51A3EBF}" srcOrd="0" destOrd="0" parTransId="{724867F5-AD95-40D1-992C-3A6A0064CC21}" sibTransId="{A4B7FD15-20CE-43F1-8029-319278DFA7D5}"/>
    <dgm:cxn modelId="{FC7315B0-DC8B-44B1-98B6-2E6F13A3BAA9}" type="presOf" srcId="{8A68E0D4-7A5F-4C61-B295-F206F3ADABAE}" destId="{65174FBE-9A9E-411E-92B0-2233667EEEFD}" srcOrd="0" destOrd="0" presId="urn:microsoft.com/office/officeart/2005/8/layout/vList2"/>
    <dgm:cxn modelId="{DF6492D7-26BB-4729-B376-D9BA6D6EC5E6}" srcId="{13F2E3FF-ADE5-4B49-A950-3599EE5B6077}" destId="{8A68E0D4-7A5F-4C61-B295-F206F3ADABAE}" srcOrd="1" destOrd="0" parTransId="{9CD48884-46C9-47C9-AD00-39168A2860BA}" sibTransId="{47813F83-B0A3-4DFA-BB8F-270BF18881EC}"/>
    <dgm:cxn modelId="{38603BFA-84EC-4211-9418-6A80310937D6}" type="presOf" srcId="{13F2E3FF-ADE5-4B49-A950-3599EE5B6077}" destId="{8D205949-ABB4-4165-A184-A08718505537}" srcOrd="0" destOrd="0" presId="urn:microsoft.com/office/officeart/2005/8/layout/vList2"/>
    <dgm:cxn modelId="{F7AC7313-8F87-430C-91A2-2D1C0DD402EA}" type="presParOf" srcId="{8D205949-ABB4-4165-A184-A08718505537}" destId="{B86F1BD9-F81B-4E1D-B58C-CB68C7BA1B86}" srcOrd="0" destOrd="0" presId="urn:microsoft.com/office/officeart/2005/8/layout/vList2"/>
    <dgm:cxn modelId="{B9D02873-DD5C-407C-9D4C-48F5FC63D7A6}" type="presParOf" srcId="{8D205949-ABB4-4165-A184-A08718505537}" destId="{A0E21B27-BFD1-492C-9CB2-91BD7AD4B34E}" srcOrd="1" destOrd="0" presId="urn:microsoft.com/office/officeart/2005/8/layout/vList2"/>
    <dgm:cxn modelId="{4C6193BD-4F26-4DE2-8A6D-9FD2989E74E8}" type="presParOf" srcId="{8D205949-ABB4-4165-A184-A08718505537}" destId="{65174FBE-9A9E-411E-92B0-2233667EEEFD}"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F2E3FF-ADE5-4B49-A950-3599EE5B607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81FEBE8-55AA-4E3A-9F6B-03ACB51A3EBF}">
      <dgm:prSet/>
      <dgm:spPr/>
      <dgm:t>
        <a:bodyPr/>
        <a:lstStyle/>
        <a:p>
          <a:r>
            <a:rPr lang="en-US" b="1" dirty="0"/>
            <a:t>DAVID’S ASCENT TO THE THRONE WAS BECAUSE OF HIS OBEDIENCE TO THE WORD OF THE LORD</a:t>
          </a:r>
          <a:endParaRPr lang="en-US" dirty="0"/>
        </a:p>
      </dgm:t>
    </dgm:pt>
    <dgm:pt modelId="{724867F5-AD95-40D1-992C-3A6A0064CC21}" type="parTrans" cxnId="{99854F85-32DB-4913-97F0-6C3D5F1D38B5}">
      <dgm:prSet/>
      <dgm:spPr/>
      <dgm:t>
        <a:bodyPr/>
        <a:lstStyle/>
        <a:p>
          <a:endParaRPr lang="en-US"/>
        </a:p>
      </dgm:t>
    </dgm:pt>
    <dgm:pt modelId="{A4B7FD15-20CE-43F1-8029-319278DFA7D5}" type="sibTrans" cxnId="{99854F85-32DB-4913-97F0-6C3D5F1D38B5}">
      <dgm:prSet/>
      <dgm:spPr/>
      <dgm:t>
        <a:bodyPr/>
        <a:lstStyle/>
        <a:p>
          <a:endParaRPr lang="en-US"/>
        </a:p>
      </dgm:t>
    </dgm:pt>
    <dgm:pt modelId="{8A68E0D4-7A5F-4C61-B295-F206F3ADABAE}">
      <dgm:prSet/>
      <dgm:spPr/>
      <dgm:t>
        <a:bodyPr/>
        <a:lstStyle/>
        <a:p>
          <a:r>
            <a:rPr lang="en-US" b="1" dirty="0"/>
            <a:t>“..now therefore listen to the words of the LORD” </a:t>
          </a:r>
        </a:p>
        <a:p>
          <a:r>
            <a:rPr lang="en-US" b="1" dirty="0"/>
            <a:t>(1 SAMUEL 15:1; ESV) </a:t>
          </a:r>
          <a:endParaRPr lang="en-US" dirty="0"/>
        </a:p>
      </dgm:t>
    </dgm:pt>
    <dgm:pt modelId="{9CD48884-46C9-47C9-AD00-39168A2860BA}" type="parTrans" cxnId="{DF6492D7-26BB-4729-B376-D9BA6D6EC5E6}">
      <dgm:prSet/>
      <dgm:spPr/>
      <dgm:t>
        <a:bodyPr/>
        <a:lstStyle/>
        <a:p>
          <a:endParaRPr lang="en-US"/>
        </a:p>
      </dgm:t>
    </dgm:pt>
    <dgm:pt modelId="{47813F83-B0A3-4DFA-BB8F-270BF18881EC}" type="sibTrans" cxnId="{DF6492D7-26BB-4729-B376-D9BA6D6EC5E6}">
      <dgm:prSet/>
      <dgm:spPr/>
      <dgm:t>
        <a:bodyPr/>
        <a:lstStyle/>
        <a:p>
          <a:endParaRPr lang="en-US"/>
        </a:p>
      </dgm:t>
    </dgm:pt>
    <dgm:pt modelId="{8D205949-ABB4-4165-A184-A08718505537}" type="pres">
      <dgm:prSet presAssocID="{13F2E3FF-ADE5-4B49-A950-3599EE5B6077}" presName="linear" presStyleCnt="0">
        <dgm:presLayoutVars>
          <dgm:animLvl val="lvl"/>
          <dgm:resizeHandles val="exact"/>
        </dgm:presLayoutVars>
      </dgm:prSet>
      <dgm:spPr/>
    </dgm:pt>
    <dgm:pt modelId="{B86F1BD9-F81B-4E1D-B58C-CB68C7BA1B86}" type="pres">
      <dgm:prSet presAssocID="{281FEBE8-55AA-4E3A-9F6B-03ACB51A3EBF}" presName="parentText" presStyleLbl="node1" presStyleIdx="0" presStyleCnt="2">
        <dgm:presLayoutVars>
          <dgm:chMax val="0"/>
          <dgm:bulletEnabled val="1"/>
        </dgm:presLayoutVars>
      </dgm:prSet>
      <dgm:spPr/>
    </dgm:pt>
    <dgm:pt modelId="{A0E21B27-BFD1-492C-9CB2-91BD7AD4B34E}" type="pres">
      <dgm:prSet presAssocID="{A4B7FD15-20CE-43F1-8029-319278DFA7D5}" presName="spacer" presStyleCnt="0"/>
      <dgm:spPr/>
    </dgm:pt>
    <dgm:pt modelId="{65174FBE-9A9E-411E-92B0-2233667EEEFD}" type="pres">
      <dgm:prSet presAssocID="{8A68E0D4-7A5F-4C61-B295-F206F3ADABAE}" presName="parentText" presStyleLbl="node1" presStyleIdx="1" presStyleCnt="2">
        <dgm:presLayoutVars>
          <dgm:chMax val="0"/>
          <dgm:bulletEnabled val="1"/>
        </dgm:presLayoutVars>
      </dgm:prSet>
      <dgm:spPr/>
    </dgm:pt>
  </dgm:ptLst>
  <dgm:cxnLst>
    <dgm:cxn modelId="{B0110A6F-BADA-4675-A826-999FF16BB03D}" type="presOf" srcId="{281FEBE8-55AA-4E3A-9F6B-03ACB51A3EBF}" destId="{B86F1BD9-F81B-4E1D-B58C-CB68C7BA1B86}" srcOrd="0" destOrd="0" presId="urn:microsoft.com/office/officeart/2005/8/layout/vList2"/>
    <dgm:cxn modelId="{99854F85-32DB-4913-97F0-6C3D5F1D38B5}" srcId="{13F2E3FF-ADE5-4B49-A950-3599EE5B6077}" destId="{281FEBE8-55AA-4E3A-9F6B-03ACB51A3EBF}" srcOrd="0" destOrd="0" parTransId="{724867F5-AD95-40D1-992C-3A6A0064CC21}" sibTransId="{A4B7FD15-20CE-43F1-8029-319278DFA7D5}"/>
    <dgm:cxn modelId="{FC7315B0-DC8B-44B1-98B6-2E6F13A3BAA9}" type="presOf" srcId="{8A68E0D4-7A5F-4C61-B295-F206F3ADABAE}" destId="{65174FBE-9A9E-411E-92B0-2233667EEEFD}" srcOrd="0" destOrd="0" presId="urn:microsoft.com/office/officeart/2005/8/layout/vList2"/>
    <dgm:cxn modelId="{DF6492D7-26BB-4729-B376-D9BA6D6EC5E6}" srcId="{13F2E3FF-ADE5-4B49-A950-3599EE5B6077}" destId="{8A68E0D4-7A5F-4C61-B295-F206F3ADABAE}" srcOrd="1" destOrd="0" parTransId="{9CD48884-46C9-47C9-AD00-39168A2860BA}" sibTransId="{47813F83-B0A3-4DFA-BB8F-270BF18881EC}"/>
    <dgm:cxn modelId="{38603BFA-84EC-4211-9418-6A80310937D6}" type="presOf" srcId="{13F2E3FF-ADE5-4B49-A950-3599EE5B6077}" destId="{8D205949-ABB4-4165-A184-A08718505537}" srcOrd="0" destOrd="0" presId="urn:microsoft.com/office/officeart/2005/8/layout/vList2"/>
    <dgm:cxn modelId="{F7AC7313-8F87-430C-91A2-2D1C0DD402EA}" type="presParOf" srcId="{8D205949-ABB4-4165-A184-A08718505537}" destId="{B86F1BD9-F81B-4E1D-B58C-CB68C7BA1B86}" srcOrd="0" destOrd="0" presId="urn:microsoft.com/office/officeart/2005/8/layout/vList2"/>
    <dgm:cxn modelId="{B9D02873-DD5C-407C-9D4C-48F5FC63D7A6}" type="presParOf" srcId="{8D205949-ABB4-4165-A184-A08718505537}" destId="{A0E21B27-BFD1-492C-9CB2-91BD7AD4B34E}" srcOrd="1" destOrd="0" presId="urn:microsoft.com/office/officeart/2005/8/layout/vList2"/>
    <dgm:cxn modelId="{4C6193BD-4F26-4DE2-8A6D-9FD2989E74E8}" type="presParOf" srcId="{8D205949-ABB4-4165-A184-A08718505537}" destId="{65174FBE-9A9E-411E-92B0-2233667EEEFD}"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F2E3FF-ADE5-4B49-A950-3599EE5B607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81FEBE8-55AA-4E3A-9F6B-03ACB51A3EBF}">
      <dgm:prSet/>
      <dgm:spPr/>
      <dgm:t>
        <a:bodyPr/>
        <a:lstStyle/>
        <a:p>
          <a:r>
            <a:rPr lang="en-US" b="1" dirty="0"/>
            <a:t>IT WAS A SMALL BEGINNING, BUT A SIGNIFICANT ONE NEVERTHELESS. </a:t>
          </a:r>
          <a:endParaRPr lang="en-US" dirty="0"/>
        </a:p>
      </dgm:t>
    </dgm:pt>
    <dgm:pt modelId="{724867F5-AD95-40D1-992C-3A6A0064CC21}" type="parTrans" cxnId="{99854F85-32DB-4913-97F0-6C3D5F1D38B5}">
      <dgm:prSet/>
      <dgm:spPr/>
      <dgm:t>
        <a:bodyPr/>
        <a:lstStyle/>
        <a:p>
          <a:endParaRPr lang="en-US"/>
        </a:p>
      </dgm:t>
    </dgm:pt>
    <dgm:pt modelId="{A4B7FD15-20CE-43F1-8029-319278DFA7D5}" type="sibTrans" cxnId="{99854F85-32DB-4913-97F0-6C3D5F1D38B5}">
      <dgm:prSet/>
      <dgm:spPr/>
      <dgm:t>
        <a:bodyPr/>
        <a:lstStyle/>
        <a:p>
          <a:endParaRPr lang="en-US"/>
        </a:p>
      </dgm:t>
    </dgm:pt>
    <dgm:pt modelId="{8A68E0D4-7A5F-4C61-B295-F206F3ADABAE}">
      <dgm:prSet/>
      <dgm:spPr/>
      <dgm:t>
        <a:bodyPr/>
        <a:lstStyle/>
        <a:p>
          <a:r>
            <a:rPr lang="en-US" b="1" dirty="0"/>
            <a:t>IT WAS THE RECOGNITION AND PUBLIC AFFIRMATION OF THE ANOINTING THAT DAVID HAD RECEIVED SO MANY YEARS AGO. </a:t>
          </a:r>
        </a:p>
        <a:p>
          <a:r>
            <a:rPr lang="en-US" b="1" dirty="0"/>
            <a:t>(1 SAMUEL 16:13) </a:t>
          </a:r>
          <a:endParaRPr lang="en-US" dirty="0"/>
        </a:p>
      </dgm:t>
    </dgm:pt>
    <dgm:pt modelId="{9CD48884-46C9-47C9-AD00-39168A2860BA}" type="parTrans" cxnId="{DF6492D7-26BB-4729-B376-D9BA6D6EC5E6}">
      <dgm:prSet/>
      <dgm:spPr/>
      <dgm:t>
        <a:bodyPr/>
        <a:lstStyle/>
        <a:p>
          <a:endParaRPr lang="en-US"/>
        </a:p>
      </dgm:t>
    </dgm:pt>
    <dgm:pt modelId="{47813F83-B0A3-4DFA-BB8F-270BF18881EC}" type="sibTrans" cxnId="{DF6492D7-26BB-4729-B376-D9BA6D6EC5E6}">
      <dgm:prSet/>
      <dgm:spPr/>
      <dgm:t>
        <a:bodyPr/>
        <a:lstStyle/>
        <a:p>
          <a:endParaRPr lang="en-US"/>
        </a:p>
      </dgm:t>
    </dgm:pt>
    <dgm:pt modelId="{A6595B8E-3DB8-4858-A040-DE6DF92612F5}">
      <dgm:prSet/>
      <dgm:spPr/>
      <dgm:t>
        <a:bodyPr/>
        <a:lstStyle/>
        <a:p>
          <a:r>
            <a:rPr lang="en-US" b="1" dirty="0"/>
            <a:t>THE MAN ON WHOM THE LORD HAD SET HIS HEART (1 Samuel 13:14) TO BE KING (1 Samuel 16:1b) HAD BEGUN TO REIGN.  </a:t>
          </a:r>
          <a:endParaRPr lang="en-US" dirty="0"/>
        </a:p>
      </dgm:t>
    </dgm:pt>
    <dgm:pt modelId="{D05484BB-0A32-4B90-97C5-F07DC30F9CAD}" type="parTrans" cxnId="{51390AFB-EF9F-4FA5-A217-D252A7F0B0F5}">
      <dgm:prSet/>
      <dgm:spPr/>
      <dgm:t>
        <a:bodyPr/>
        <a:lstStyle/>
        <a:p>
          <a:endParaRPr lang="en-US"/>
        </a:p>
      </dgm:t>
    </dgm:pt>
    <dgm:pt modelId="{EE8F6738-9624-4473-A29C-AC030CA6ABBE}" type="sibTrans" cxnId="{51390AFB-EF9F-4FA5-A217-D252A7F0B0F5}">
      <dgm:prSet/>
      <dgm:spPr/>
      <dgm:t>
        <a:bodyPr/>
        <a:lstStyle/>
        <a:p>
          <a:endParaRPr lang="en-US"/>
        </a:p>
      </dgm:t>
    </dgm:pt>
    <dgm:pt modelId="{8D205949-ABB4-4165-A184-A08718505537}" type="pres">
      <dgm:prSet presAssocID="{13F2E3FF-ADE5-4B49-A950-3599EE5B6077}" presName="linear" presStyleCnt="0">
        <dgm:presLayoutVars>
          <dgm:animLvl val="lvl"/>
          <dgm:resizeHandles val="exact"/>
        </dgm:presLayoutVars>
      </dgm:prSet>
      <dgm:spPr/>
    </dgm:pt>
    <dgm:pt modelId="{B86F1BD9-F81B-4E1D-B58C-CB68C7BA1B86}" type="pres">
      <dgm:prSet presAssocID="{281FEBE8-55AA-4E3A-9F6B-03ACB51A3EBF}" presName="parentText" presStyleLbl="node1" presStyleIdx="0" presStyleCnt="3" custScaleY="96753" custLinFactNeighborX="-135" custLinFactNeighborY="-87443">
        <dgm:presLayoutVars>
          <dgm:chMax val="0"/>
          <dgm:bulletEnabled val="1"/>
        </dgm:presLayoutVars>
      </dgm:prSet>
      <dgm:spPr/>
    </dgm:pt>
    <dgm:pt modelId="{A0E21B27-BFD1-492C-9CB2-91BD7AD4B34E}" type="pres">
      <dgm:prSet presAssocID="{A4B7FD15-20CE-43F1-8029-319278DFA7D5}" presName="spacer" presStyleCnt="0"/>
      <dgm:spPr/>
    </dgm:pt>
    <dgm:pt modelId="{65174FBE-9A9E-411E-92B0-2233667EEEFD}" type="pres">
      <dgm:prSet presAssocID="{8A68E0D4-7A5F-4C61-B295-F206F3ADABAE}" presName="parentText" presStyleLbl="node1" presStyleIdx="1" presStyleCnt="3">
        <dgm:presLayoutVars>
          <dgm:chMax val="0"/>
          <dgm:bulletEnabled val="1"/>
        </dgm:presLayoutVars>
      </dgm:prSet>
      <dgm:spPr/>
    </dgm:pt>
    <dgm:pt modelId="{549AEE2F-C508-4A49-B6C9-DAB0DBA2AC5A}" type="pres">
      <dgm:prSet presAssocID="{47813F83-B0A3-4DFA-BB8F-270BF18881EC}" presName="spacer" presStyleCnt="0"/>
      <dgm:spPr/>
    </dgm:pt>
    <dgm:pt modelId="{2825275C-59FE-4785-A31A-39BA57A9BA8C}" type="pres">
      <dgm:prSet presAssocID="{A6595B8E-3DB8-4858-A040-DE6DF92612F5}" presName="parentText" presStyleLbl="node1" presStyleIdx="2" presStyleCnt="3">
        <dgm:presLayoutVars>
          <dgm:chMax val="0"/>
          <dgm:bulletEnabled val="1"/>
        </dgm:presLayoutVars>
      </dgm:prSet>
      <dgm:spPr/>
    </dgm:pt>
  </dgm:ptLst>
  <dgm:cxnLst>
    <dgm:cxn modelId="{60C6104B-4AF5-4CD2-9980-B4B969AECC16}" type="presOf" srcId="{A6595B8E-3DB8-4858-A040-DE6DF92612F5}" destId="{2825275C-59FE-4785-A31A-39BA57A9BA8C}" srcOrd="0" destOrd="0" presId="urn:microsoft.com/office/officeart/2005/8/layout/vList2"/>
    <dgm:cxn modelId="{B0110A6F-BADA-4675-A826-999FF16BB03D}" type="presOf" srcId="{281FEBE8-55AA-4E3A-9F6B-03ACB51A3EBF}" destId="{B86F1BD9-F81B-4E1D-B58C-CB68C7BA1B86}" srcOrd="0" destOrd="0" presId="urn:microsoft.com/office/officeart/2005/8/layout/vList2"/>
    <dgm:cxn modelId="{99854F85-32DB-4913-97F0-6C3D5F1D38B5}" srcId="{13F2E3FF-ADE5-4B49-A950-3599EE5B6077}" destId="{281FEBE8-55AA-4E3A-9F6B-03ACB51A3EBF}" srcOrd="0" destOrd="0" parTransId="{724867F5-AD95-40D1-992C-3A6A0064CC21}" sibTransId="{A4B7FD15-20CE-43F1-8029-319278DFA7D5}"/>
    <dgm:cxn modelId="{FC7315B0-DC8B-44B1-98B6-2E6F13A3BAA9}" type="presOf" srcId="{8A68E0D4-7A5F-4C61-B295-F206F3ADABAE}" destId="{65174FBE-9A9E-411E-92B0-2233667EEEFD}" srcOrd="0" destOrd="0" presId="urn:microsoft.com/office/officeart/2005/8/layout/vList2"/>
    <dgm:cxn modelId="{DF6492D7-26BB-4729-B376-D9BA6D6EC5E6}" srcId="{13F2E3FF-ADE5-4B49-A950-3599EE5B6077}" destId="{8A68E0D4-7A5F-4C61-B295-F206F3ADABAE}" srcOrd="1" destOrd="0" parTransId="{9CD48884-46C9-47C9-AD00-39168A2860BA}" sibTransId="{47813F83-B0A3-4DFA-BB8F-270BF18881EC}"/>
    <dgm:cxn modelId="{38603BFA-84EC-4211-9418-6A80310937D6}" type="presOf" srcId="{13F2E3FF-ADE5-4B49-A950-3599EE5B6077}" destId="{8D205949-ABB4-4165-A184-A08718505537}" srcOrd="0" destOrd="0" presId="urn:microsoft.com/office/officeart/2005/8/layout/vList2"/>
    <dgm:cxn modelId="{51390AFB-EF9F-4FA5-A217-D252A7F0B0F5}" srcId="{13F2E3FF-ADE5-4B49-A950-3599EE5B6077}" destId="{A6595B8E-3DB8-4858-A040-DE6DF92612F5}" srcOrd="2" destOrd="0" parTransId="{D05484BB-0A32-4B90-97C5-F07DC30F9CAD}" sibTransId="{EE8F6738-9624-4473-A29C-AC030CA6ABBE}"/>
    <dgm:cxn modelId="{F7AC7313-8F87-430C-91A2-2D1C0DD402EA}" type="presParOf" srcId="{8D205949-ABB4-4165-A184-A08718505537}" destId="{B86F1BD9-F81B-4E1D-B58C-CB68C7BA1B86}" srcOrd="0" destOrd="0" presId="urn:microsoft.com/office/officeart/2005/8/layout/vList2"/>
    <dgm:cxn modelId="{B9D02873-DD5C-407C-9D4C-48F5FC63D7A6}" type="presParOf" srcId="{8D205949-ABB4-4165-A184-A08718505537}" destId="{A0E21B27-BFD1-492C-9CB2-91BD7AD4B34E}" srcOrd="1" destOrd="0" presId="urn:microsoft.com/office/officeart/2005/8/layout/vList2"/>
    <dgm:cxn modelId="{4C6193BD-4F26-4DE2-8A6D-9FD2989E74E8}" type="presParOf" srcId="{8D205949-ABB4-4165-A184-A08718505537}" destId="{65174FBE-9A9E-411E-92B0-2233667EEEFD}" srcOrd="2" destOrd="0" presId="urn:microsoft.com/office/officeart/2005/8/layout/vList2"/>
    <dgm:cxn modelId="{385B6A74-C987-4581-8E50-C6C2E9F2EB0D}" type="presParOf" srcId="{8D205949-ABB4-4165-A184-A08718505537}" destId="{549AEE2F-C508-4A49-B6C9-DAB0DBA2AC5A}" srcOrd="3" destOrd="0" presId="urn:microsoft.com/office/officeart/2005/8/layout/vList2"/>
    <dgm:cxn modelId="{499913DE-B36F-4E6A-8080-6E0EAAC1B733}" type="presParOf" srcId="{8D205949-ABB4-4165-A184-A08718505537}" destId="{2825275C-59FE-4785-A31A-39BA57A9BA8C}"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F2E3FF-ADE5-4B49-A950-3599EE5B607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81FEBE8-55AA-4E3A-9F6B-03ACB51A3EBF}">
      <dgm:prSet/>
      <dgm:spPr/>
      <dgm:t>
        <a:bodyPr/>
        <a:lstStyle/>
        <a:p>
          <a:r>
            <a:rPr lang="en-US" b="1" dirty="0"/>
            <a:t>IT WAS A SMALL BEGINNING, BUT THE KING HAS BEEN ANOINTED. </a:t>
          </a:r>
          <a:r>
            <a:rPr lang="en-US" b="1"/>
            <a:t>THE </a:t>
          </a:r>
          <a:r>
            <a:rPr lang="en-US" b="1" dirty="0"/>
            <a:t>KINGDOM OF GOD HAS COME – VISIBLY ALBEIT HIDDEN IN THE HILLS OF JUDAH</a:t>
          </a:r>
          <a:endParaRPr lang="en-US" dirty="0"/>
        </a:p>
      </dgm:t>
    </dgm:pt>
    <dgm:pt modelId="{724867F5-AD95-40D1-992C-3A6A0064CC21}" type="parTrans" cxnId="{99854F85-32DB-4913-97F0-6C3D5F1D38B5}">
      <dgm:prSet/>
      <dgm:spPr/>
      <dgm:t>
        <a:bodyPr/>
        <a:lstStyle/>
        <a:p>
          <a:endParaRPr lang="en-US"/>
        </a:p>
      </dgm:t>
    </dgm:pt>
    <dgm:pt modelId="{A4B7FD15-20CE-43F1-8029-319278DFA7D5}" type="sibTrans" cxnId="{99854F85-32DB-4913-97F0-6C3D5F1D38B5}">
      <dgm:prSet/>
      <dgm:spPr/>
      <dgm:t>
        <a:bodyPr/>
        <a:lstStyle/>
        <a:p>
          <a:endParaRPr lang="en-US"/>
        </a:p>
      </dgm:t>
    </dgm:pt>
    <dgm:pt modelId="{8A68E0D4-7A5F-4C61-B295-F206F3ADABAE}">
      <dgm:prSet/>
      <dgm:spPr/>
      <dgm:t>
        <a:bodyPr/>
        <a:lstStyle/>
        <a:p>
          <a:r>
            <a:rPr lang="en-US" b="1" dirty="0"/>
            <a:t>THE KINGDOM OF GOD </a:t>
          </a:r>
          <a:r>
            <a:rPr lang="en-US" b="1" u="sng" dirty="0"/>
            <a:t>IS</a:t>
          </a:r>
          <a:r>
            <a:rPr lang="en-US" b="1" dirty="0"/>
            <a:t> LIKE A MUSTARD SEED (Matthew 13: 31, 32)</a:t>
          </a:r>
          <a:endParaRPr lang="en-US" dirty="0"/>
        </a:p>
      </dgm:t>
    </dgm:pt>
    <dgm:pt modelId="{9CD48884-46C9-47C9-AD00-39168A2860BA}" type="parTrans" cxnId="{DF6492D7-26BB-4729-B376-D9BA6D6EC5E6}">
      <dgm:prSet/>
      <dgm:spPr/>
      <dgm:t>
        <a:bodyPr/>
        <a:lstStyle/>
        <a:p>
          <a:endParaRPr lang="en-US"/>
        </a:p>
      </dgm:t>
    </dgm:pt>
    <dgm:pt modelId="{47813F83-B0A3-4DFA-BB8F-270BF18881EC}" type="sibTrans" cxnId="{DF6492D7-26BB-4729-B376-D9BA6D6EC5E6}">
      <dgm:prSet/>
      <dgm:spPr/>
      <dgm:t>
        <a:bodyPr/>
        <a:lstStyle/>
        <a:p>
          <a:endParaRPr lang="en-US"/>
        </a:p>
      </dgm:t>
    </dgm:pt>
    <dgm:pt modelId="{A6595B8E-3DB8-4858-A040-DE6DF92612F5}">
      <dgm:prSet/>
      <dgm:spPr/>
      <dgm:t>
        <a:bodyPr/>
        <a:lstStyle/>
        <a:p>
          <a:r>
            <a:rPr lang="en-US" b="1" dirty="0"/>
            <a:t>IT WAS ONLY THE BEGINNING OF GOD’S MOVE. “DO NOT DESPISE THESE SMALL BEGININGS, FOR THE LORD REJOICES TO SEE THE WORK BEGIN” (Zechariah 4: 10, NLT) </a:t>
          </a:r>
        </a:p>
      </dgm:t>
    </dgm:pt>
    <dgm:pt modelId="{D05484BB-0A32-4B90-97C5-F07DC30F9CAD}" type="parTrans" cxnId="{51390AFB-EF9F-4FA5-A217-D252A7F0B0F5}">
      <dgm:prSet/>
      <dgm:spPr/>
      <dgm:t>
        <a:bodyPr/>
        <a:lstStyle/>
        <a:p>
          <a:endParaRPr lang="en-US"/>
        </a:p>
      </dgm:t>
    </dgm:pt>
    <dgm:pt modelId="{EE8F6738-9624-4473-A29C-AC030CA6ABBE}" type="sibTrans" cxnId="{51390AFB-EF9F-4FA5-A217-D252A7F0B0F5}">
      <dgm:prSet/>
      <dgm:spPr/>
      <dgm:t>
        <a:bodyPr/>
        <a:lstStyle/>
        <a:p>
          <a:endParaRPr lang="en-US"/>
        </a:p>
      </dgm:t>
    </dgm:pt>
    <dgm:pt modelId="{8D205949-ABB4-4165-A184-A08718505537}" type="pres">
      <dgm:prSet presAssocID="{13F2E3FF-ADE5-4B49-A950-3599EE5B6077}" presName="linear" presStyleCnt="0">
        <dgm:presLayoutVars>
          <dgm:animLvl val="lvl"/>
          <dgm:resizeHandles val="exact"/>
        </dgm:presLayoutVars>
      </dgm:prSet>
      <dgm:spPr/>
    </dgm:pt>
    <dgm:pt modelId="{B86F1BD9-F81B-4E1D-B58C-CB68C7BA1B86}" type="pres">
      <dgm:prSet presAssocID="{281FEBE8-55AA-4E3A-9F6B-03ACB51A3EBF}" presName="parentText" presStyleLbl="node1" presStyleIdx="0" presStyleCnt="3" custScaleY="96753" custLinFactNeighborX="-135" custLinFactNeighborY="-87443">
        <dgm:presLayoutVars>
          <dgm:chMax val="0"/>
          <dgm:bulletEnabled val="1"/>
        </dgm:presLayoutVars>
      </dgm:prSet>
      <dgm:spPr/>
    </dgm:pt>
    <dgm:pt modelId="{A0E21B27-BFD1-492C-9CB2-91BD7AD4B34E}" type="pres">
      <dgm:prSet presAssocID="{A4B7FD15-20CE-43F1-8029-319278DFA7D5}" presName="spacer" presStyleCnt="0"/>
      <dgm:spPr/>
    </dgm:pt>
    <dgm:pt modelId="{65174FBE-9A9E-411E-92B0-2233667EEEFD}" type="pres">
      <dgm:prSet presAssocID="{8A68E0D4-7A5F-4C61-B295-F206F3ADABAE}" presName="parentText" presStyleLbl="node1" presStyleIdx="1" presStyleCnt="3">
        <dgm:presLayoutVars>
          <dgm:chMax val="0"/>
          <dgm:bulletEnabled val="1"/>
        </dgm:presLayoutVars>
      </dgm:prSet>
      <dgm:spPr/>
    </dgm:pt>
    <dgm:pt modelId="{549AEE2F-C508-4A49-B6C9-DAB0DBA2AC5A}" type="pres">
      <dgm:prSet presAssocID="{47813F83-B0A3-4DFA-BB8F-270BF18881EC}" presName="spacer" presStyleCnt="0"/>
      <dgm:spPr/>
    </dgm:pt>
    <dgm:pt modelId="{2825275C-59FE-4785-A31A-39BA57A9BA8C}" type="pres">
      <dgm:prSet presAssocID="{A6595B8E-3DB8-4858-A040-DE6DF92612F5}" presName="parentText" presStyleLbl="node1" presStyleIdx="2" presStyleCnt="3">
        <dgm:presLayoutVars>
          <dgm:chMax val="0"/>
          <dgm:bulletEnabled val="1"/>
        </dgm:presLayoutVars>
      </dgm:prSet>
      <dgm:spPr/>
    </dgm:pt>
  </dgm:ptLst>
  <dgm:cxnLst>
    <dgm:cxn modelId="{60C6104B-4AF5-4CD2-9980-B4B969AECC16}" type="presOf" srcId="{A6595B8E-3DB8-4858-A040-DE6DF92612F5}" destId="{2825275C-59FE-4785-A31A-39BA57A9BA8C}" srcOrd="0" destOrd="0" presId="urn:microsoft.com/office/officeart/2005/8/layout/vList2"/>
    <dgm:cxn modelId="{B0110A6F-BADA-4675-A826-999FF16BB03D}" type="presOf" srcId="{281FEBE8-55AA-4E3A-9F6B-03ACB51A3EBF}" destId="{B86F1BD9-F81B-4E1D-B58C-CB68C7BA1B86}" srcOrd="0" destOrd="0" presId="urn:microsoft.com/office/officeart/2005/8/layout/vList2"/>
    <dgm:cxn modelId="{99854F85-32DB-4913-97F0-6C3D5F1D38B5}" srcId="{13F2E3FF-ADE5-4B49-A950-3599EE5B6077}" destId="{281FEBE8-55AA-4E3A-9F6B-03ACB51A3EBF}" srcOrd="0" destOrd="0" parTransId="{724867F5-AD95-40D1-992C-3A6A0064CC21}" sibTransId="{A4B7FD15-20CE-43F1-8029-319278DFA7D5}"/>
    <dgm:cxn modelId="{FC7315B0-DC8B-44B1-98B6-2E6F13A3BAA9}" type="presOf" srcId="{8A68E0D4-7A5F-4C61-B295-F206F3ADABAE}" destId="{65174FBE-9A9E-411E-92B0-2233667EEEFD}" srcOrd="0" destOrd="0" presId="urn:microsoft.com/office/officeart/2005/8/layout/vList2"/>
    <dgm:cxn modelId="{DF6492D7-26BB-4729-B376-D9BA6D6EC5E6}" srcId="{13F2E3FF-ADE5-4B49-A950-3599EE5B6077}" destId="{8A68E0D4-7A5F-4C61-B295-F206F3ADABAE}" srcOrd="1" destOrd="0" parTransId="{9CD48884-46C9-47C9-AD00-39168A2860BA}" sibTransId="{47813F83-B0A3-4DFA-BB8F-270BF18881EC}"/>
    <dgm:cxn modelId="{38603BFA-84EC-4211-9418-6A80310937D6}" type="presOf" srcId="{13F2E3FF-ADE5-4B49-A950-3599EE5B6077}" destId="{8D205949-ABB4-4165-A184-A08718505537}" srcOrd="0" destOrd="0" presId="urn:microsoft.com/office/officeart/2005/8/layout/vList2"/>
    <dgm:cxn modelId="{51390AFB-EF9F-4FA5-A217-D252A7F0B0F5}" srcId="{13F2E3FF-ADE5-4B49-A950-3599EE5B6077}" destId="{A6595B8E-3DB8-4858-A040-DE6DF92612F5}" srcOrd="2" destOrd="0" parTransId="{D05484BB-0A32-4B90-97C5-F07DC30F9CAD}" sibTransId="{EE8F6738-9624-4473-A29C-AC030CA6ABBE}"/>
    <dgm:cxn modelId="{F7AC7313-8F87-430C-91A2-2D1C0DD402EA}" type="presParOf" srcId="{8D205949-ABB4-4165-A184-A08718505537}" destId="{B86F1BD9-F81B-4E1D-B58C-CB68C7BA1B86}" srcOrd="0" destOrd="0" presId="urn:microsoft.com/office/officeart/2005/8/layout/vList2"/>
    <dgm:cxn modelId="{B9D02873-DD5C-407C-9D4C-48F5FC63D7A6}" type="presParOf" srcId="{8D205949-ABB4-4165-A184-A08718505537}" destId="{A0E21B27-BFD1-492C-9CB2-91BD7AD4B34E}" srcOrd="1" destOrd="0" presId="urn:microsoft.com/office/officeart/2005/8/layout/vList2"/>
    <dgm:cxn modelId="{4C6193BD-4F26-4DE2-8A6D-9FD2989E74E8}" type="presParOf" srcId="{8D205949-ABB4-4165-A184-A08718505537}" destId="{65174FBE-9A9E-411E-92B0-2233667EEEFD}" srcOrd="2" destOrd="0" presId="urn:microsoft.com/office/officeart/2005/8/layout/vList2"/>
    <dgm:cxn modelId="{385B6A74-C987-4581-8E50-C6C2E9F2EB0D}" type="presParOf" srcId="{8D205949-ABB4-4165-A184-A08718505537}" destId="{549AEE2F-C508-4A49-B6C9-DAB0DBA2AC5A}" srcOrd="3" destOrd="0" presId="urn:microsoft.com/office/officeart/2005/8/layout/vList2"/>
    <dgm:cxn modelId="{499913DE-B36F-4E6A-8080-6E0EAAC1B733}" type="presParOf" srcId="{8D205949-ABB4-4165-A184-A08718505537}" destId="{2825275C-59FE-4785-A31A-39BA57A9BA8C}"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F2E3FF-ADE5-4B49-A950-3599EE5B607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81FEBE8-55AA-4E3A-9F6B-03ACB51A3EBF}">
      <dgm:prSet/>
      <dgm:spPr/>
      <dgm:t>
        <a:bodyPr/>
        <a:lstStyle/>
        <a:p>
          <a:r>
            <a:rPr lang="en-US" b="1" dirty="0"/>
            <a:t>ISRAEL’S INSISTENCE ON HAVING A KING BASED ON THEIR CRITERIA (1 Samuel 8) HAD SERIOUS CONSEQUENCES.</a:t>
          </a:r>
          <a:endParaRPr lang="en-US" dirty="0"/>
        </a:p>
      </dgm:t>
    </dgm:pt>
    <dgm:pt modelId="{724867F5-AD95-40D1-992C-3A6A0064CC21}" type="parTrans" cxnId="{99854F85-32DB-4913-97F0-6C3D5F1D38B5}">
      <dgm:prSet/>
      <dgm:spPr/>
      <dgm:t>
        <a:bodyPr/>
        <a:lstStyle/>
        <a:p>
          <a:endParaRPr lang="en-US"/>
        </a:p>
      </dgm:t>
    </dgm:pt>
    <dgm:pt modelId="{A4B7FD15-20CE-43F1-8029-319278DFA7D5}" type="sibTrans" cxnId="{99854F85-32DB-4913-97F0-6C3D5F1D38B5}">
      <dgm:prSet/>
      <dgm:spPr/>
      <dgm:t>
        <a:bodyPr/>
        <a:lstStyle/>
        <a:p>
          <a:endParaRPr lang="en-US"/>
        </a:p>
      </dgm:t>
    </dgm:pt>
    <dgm:pt modelId="{8A68E0D4-7A5F-4C61-B295-F206F3ADABAE}">
      <dgm:prSet/>
      <dgm:spPr/>
      <dgm:t>
        <a:bodyPr/>
        <a:lstStyle/>
        <a:p>
          <a:r>
            <a:rPr lang="en-US" b="1" dirty="0"/>
            <a:t>INSISTING ON HAVING THEIR WAY AND CRITERIA WAS (&amp; IS) BASICALLY A CONFLICT WITH THE DESIRES OF GOD</a:t>
          </a:r>
          <a:endParaRPr lang="en-US" dirty="0"/>
        </a:p>
      </dgm:t>
    </dgm:pt>
    <dgm:pt modelId="{9CD48884-46C9-47C9-AD00-39168A2860BA}" type="parTrans" cxnId="{DF6492D7-26BB-4729-B376-D9BA6D6EC5E6}">
      <dgm:prSet/>
      <dgm:spPr/>
      <dgm:t>
        <a:bodyPr/>
        <a:lstStyle/>
        <a:p>
          <a:endParaRPr lang="en-US"/>
        </a:p>
      </dgm:t>
    </dgm:pt>
    <dgm:pt modelId="{47813F83-B0A3-4DFA-BB8F-270BF18881EC}" type="sibTrans" cxnId="{DF6492D7-26BB-4729-B376-D9BA6D6EC5E6}">
      <dgm:prSet/>
      <dgm:spPr/>
      <dgm:t>
        <a:bodyPr/>
        <a:lstStyle/>
        <a:p>
          <a:endParaRPr lang="en-US"/>
        </a:p>
      </dgm:t>
    </dgm:pt>
    <dgm:pt modelId="{A6595B8E-3DB8-4858-A040-DE6DF92612F5}">
      <dgm:prSet/>
      <dgm:spPr/>
      <dgm:t>
        <a:bodyPr/>
        <a:lstStyle/>
        <a:p>
          <a:r>
            <a:rPr lang="en-US" b="1" dirty="0"/>
            <a:t>THE PEOPLE GOT THEIR WAY AND WHAT THEY WANTED BUT WAS NOT GOOD FOR THE NATION OVER THE LONG TERM.</a:t>
          </a:r>
          <a:endParaRPr lang="en-US" dirty="0"/>
        </a:p>
      </dgm:t>
    </dgm:pt>
    <dgm:pt modelId="{D05484BB-0A32-4B90-97C5-F07DC30F9CAD}" type="parTrans" cxnId="{51390AFB-EF9F-4FA5-A217-D252A7F0B0F5}">
      <dgm:prSet/>
      <dgm:spPr/>
      <dgm:t>
        <a:bodyPr/>
        <a:lstStyle/>
        <a:p>
          <a:endParaRPr lang="en-US"/>
        </a:p>
      </dgm:t>
    </dgm:pt>
    <dgm:pt modelId="{EE8F6738-9624-4473-A29C-AC030CA6ABBE}" type="sibTrans" cxnId="{51390AFB-EF9F-4FA5-A217-D252A7F0B0F5}">
      <dgm:prSet/>
      <dgm:spPr/>
      <dgm:t>
        <a:bodyPr/>
        <a:lstStyle/>
        <a:p>
          <a:endParaRPr lang="en-US"/>
        </a:p>
      </dgm:t>
    </dgm:pt>
    <dgm:pt modelId="{8D205949-ABB4-4165-A184-A08718505537}" type="pres">
      <dgm:prSet presAssocID="{13F2E3FF-ADE5-4B49-A950-3599EE5B6077}" presName="linear" presStyleCnt="0">
        <dgm:presLayoutVars>
          <dgm:animLvl val="lvl"/>
          <dgm:resizeHandles val="exact"/>
        </dgm:presLayoutVars>
      </dgm:prSet>
      <dgm:spPr/>
    </dgm:pt>
    <dgm:pt modelId="{B86F1BD9-F81B-4E1D-B58C-CB68C7BA1B86}" type="pres">
      <dgm:prSet presAssocID="{281FEBE8-55AA-4E3A-9F6B-03ACB51A3EBF}" presName="parentText" presStyleLbl="node1" presStyleIdx="0" presStyleCnt="3" custScaleY="96753" custLinFactNeighborX="-135" custLinFactNeighborY="-87443">
        <dgm:presLayoutVars>
          <dgm:chMax val="0"/>
          <dgm:bulletEnabled val="1"/>
        </dgm:presLayoutVars>
      </dgm:prSet>
      <dgm:spPr/>
    </dgm:pt>
    <dgm:pt modelId="{A0E21B27-BFD1-492C-9CB2-91BD7AD4B34E}" type="pres">
      <dgm:prSet presAssocID="{A4B7FD15-20CE-43F1-8029-319278DFA7D5}" presName="spacer" presStyleCnt="0"/>
      <dgm:spPr/>
    </dgm:pt>
    <dgm:pt modelId="{65174FBE-9A9E-411E-92B0-2233667EEEFD}" type="pres">
      <dgm:prSet presAssocID="{8A68E0D4-7A5F-4C61-B295-F206F3ADABAE}" presName="parentText" presStyleLbl="node1" presStyleIdx="1" presStyleCnt="3">
        <dgm:presLayoutVars>
          <dgm:chMax val="0"/>
          <dgm:bulletEnabled val="1"/>
        </dgm:presLayoutVars>
      </dgm:prSet>
      <dgm:spPr/>
    </dgm:pt>
    <dgm:pt modelId="{549AEE2F-C508-4A49-B6C9-DAB0DBA2AC5A}" type="pres">
      <dgm:prSet presAssocID="{47813F83-B0A3-4DFA-BB8F-270BF18881EC}" presName="spacer" presStyleCnt="0"/>
      <dgm:spPr/>
    </dgm:pt>
    <dgm:pt modelId="{2825275C-59FE-4785-A31A-39BA57A9BA8C}" type="pres">
      <dgm:prSet presAssocID="{A6595B8E-3DB8-4858-A040-DE6DF92612F5}" presName="parentText" presStyleLbl="node1" presStyleIdx="2" presStyleCnt="3">
        <dgm:presLayoutVars>
          <dgm:chMax val="0"/>
          <dgm:bulletEnabled val="1"/>
        </dgm:presLayoutVars>
      </dgm:prSet>
      <dgm:spPr/>
    </dgm:pt>
  </dgm:ptLst>
  <dgm:cxnLst>
    <dgm:cxn modelId="{60C6104B-4AF5-4CD2-9980-B4B969AECC16}" type="presOf" srcId="{A6595B8E-3DB8-4858-A040-DE6DF92612F5}" destId="{2825275C-59FE-4785-A31A-39BA57A9BA8C}" srcOrd="0" destOrd="0" presId="urn:microsoft.com/office/officeart/2005/8/layout/vList2"/>
    <dgm:cxn modelId="{B0110A6F-BADA-4675-A826-999FF16BB03D}" type="presOf" srcId="{281FEBE8-55AA-4E3A-9F6B-03ACB51A3EBF}" destId="{B86F1BD9-F81B-4E1D-B58C-CB68C7BA1B86}" srcOrd="0" destOrd="0" presId="urn:microsoft.com/office/officeart/2005/8/layout/vList2"/>
    <dgm:cxn modelId="{99854F85-32DB-4913-97F0-6C3D5F1D38B5}" srcId="{13F2E3FF-ADE5-4B49-A950-3599EE5B6077}" destId="{281FEBE8-55AA-4E3A-9F6B-03ACB51A3EBF}" srcOrd="0" destOrd="0" parTransId="{724867F5-AD95-40D1-992C-3A6A0064CC21}" sibTransId="{A4B7FD15-20CE-43F1-8029-319278DFA7D5}"/>
    <dgm:cxn modelId="{FC7315B0-DC8B-44B1-98B6-2E6F13A3BAA9}" type="presOf" srcId="{8A68E0D4-7A5F-4C61-B295-F206F3ADABAE}" destId="{65174FBE-9A9E-411E-92B0-2233667EEEFD}" srcOrd="0" destOrd="0" presId="urn:microsoft.com/office/officeart/2005/8/layout/vList2"/>
    <dgm:cxn modelId="{DF6492D7-26BB-4729-B376-D9BA6D6EC5E6}" srcId="{13F2E3FF-ADE5-4B49-A950-3599EE5B6077}" destId="{8A68E0D4-7A5F-4C61-B295-F206F3ADABAE}" srcOrd="1" destOrd="0" parTransId="{9CD48884-46C9-47C9-AD00-39168A2860BA}" sibTransId="{47813F83-B0A3-4DFA-BB8F-270BF18881EC}"/>
    <dgm:cxn modelId="{38603BFA-84EC-4211-9418-6A80310937D6}" type="presOf" srcId="{13F2E3FF-ADE5-4B49-A950-3599EE5B6077}" destId="{8D205949-ABB4-4165-A184-A08718505537}" srcOrd="0" destOrd="0" presId="urn:microsoft.com/office/officeart/2005/8/layout/vList2"/>
    <dgm:cxn modelId="{51390AFB-EF9F-4FA5-A217-D252A7F0B0F5}" srcId="{13F2E3FF-ADE5-4B49-A950-3599EE5B6077}" destId="{A6595B8E-3DB8-4858-A040-DE6DF92612F5}" srcOrd="2" destOrd="0" parTransId="{D05484BB-0A32-4B90-97C5-F07DC30F9CAD}" sibTransId="{EE8F6738-9624-4473-A29C-AC030CA6ABBE}"/>
    <dgm:cxn modelId="{F7AC7313-8F87-430C-91A2-2D1C0DD402EA}" type="presParOf" srcId="{8D205949-ABB4-4165-A184-A08718505537}" destId="{B86F1BD9-F81B-4E1D-B58C-CB68C7BA1B86}" srcOrd="0" destOrd="0" presId="urn:microsoft.com/office/officeart/2005/8/layout/vList2"/>
    <dgm:cxn modelId="{B9D02873-DD5C-407C-9D4C-48F5FC63D7A6}" type="presParOf" srcId="{8D205949-ABB4-4165-A184-A08718505537}" destId="{A0E21B27-BFD1-492C-9CB2-91BD7AD4B34E}" srcOrd="1" destOrd="0" presId="urn:microsoft.com/office/officeart/2005/8/layout/vList2"/>
    <dgm:cxn modelId="{4C6193BD-4F26-4DE2-8A6D-9FD2989E74E8}" type="presParOf" srcId="{8D205949-ABB4-4165-A184-A08718505537}" destId="{65174FBE-9A9E-411E-92B0-2233667EEEFD}" srcOrd="2" destOrd="0" presId="urn:microsoft.com/office/officeart/2005/8/layout/vList2"/>
    <dgm:cxn modelId="{385B6A74-C987-4581-8E50-C6C2E9F2EB0D}" type="presParOf" srcId="{8D205949-ABB4-4165-A184-A08718505537}" destId="{549AEE2F-C508-4A49-B6C9-DAB0DBA2AC5A}" srcOrd="3" destOrd="0" presId="urn:microsoft.com/office/officeart/2005/8/layout/vList2"/>
    <dgm:cxn modelId="{499913DE-B36F-4E6A-8080-6E0EAAC1B733}" type="presParOf" srcId="{8D205949-ABB4-4165-A184-A08718505537}" destId="{2825275C-59FE-4785-A31A-39BA57A9BA8C}"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F1BD9-F81B-4E1D-B58C-CB68C7BA1B86}">
      <dsp:nvSpPr>
        <dsp:cNvPr id="0" name=""/>
        <dsp:cNvSpPr/>
      </dsp:nvSpPr>
      <dsp:spPr>
        <a:xfrm>
          <a:off x="0" y="7564"/>
          <a:ext cx="10293754" cy="190077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‘NEVER DELIGHT IN THE MISFORTUNE OF OTHERS HOWEVER MUCH YOU MIGHT FEEL THEY DESERVE IT’  </a:t>
          </a:r>
          <a:r>
            <a:rPr lang="en-US" sz="2000" b="1" kern="1200" dirty="0"/>
            <a:t>Dr. Matthew Jacoby, 2016.</a:t>
          </a:r>
          <a:endParaRPr lang="en-US" sz="2000" kern="1200" dirty="0"/>
        </a:p>
      </dsp:txBody>
      <dsp:txXfrm>
        <a:off x="92788" y="100352"/>
        <a:ext cx="10108178" cy="1715198"/>
      </dsp:txXfrm>
    </dsp:sp>
    <dsp:sp modelId="{65174FBE-9A9E-411E-92B0-2233667EEEFD}">
      <dsp:nvSpPr>
        <dsp:cNvPr id="0" name=""/>
        <dsp:cNvSpPr/>
      </dsp:nvSpPr>
      <dsp:spPr>
        <a:xfrm>
          <a:off x="0" y="1997619"/>
          <a:ext cx="10293754" cy="190077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“Do not rejoice when your enemy falls. And do not let your heart be glad when he stumbles” </a:t>
          </a:r>
        </a:p>
        <a:p>
          <a:pPr marL="0" lvl="0" indent="0" algn="l" defTabSz="1377950">
            <a:lnSpc>
              <a:spcPct val="90000"/>
            </a:lnSpc>
            <a:spcBef>
              <a:spcPct val="0"/>
            </a:spcBef>
            <a:spcAft>
              <a:spcPct val="35000"/>
            </a:spcAft>
            <a:buNone/>
          </a:pPr>
          <a:r>
            <a:rPr lang="en-US" sz="3100" b="1" kern="1200" dirty="0"/>
            <a:t>(Proverbs 24: 17; NASB) </a:t>
          </a:r>
          <a:endParaRPr lang="en-US" sz="3100" kern="1200" dirty="0"/>
        </a:p>
      </dsp:txBody>
      <dsp:txXfrm>
        <a:off x="92788" y="2090407"/>
        <a:ext cx="10108178" cy="1715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F1BD9-F81B-4E1D-B58C-CB68C7BA1B86}">
      <dsp:nvSpPr>
        <dsp:cNvPr id="0" name=""/>
        <dsp:cNvSpPr/>
      </dsp:nvSpPr>
      <dsp:spPr>
        <a:xfrm>
          <a:off x="0" y="387603"/>
          <a:ext cx="10293754" cy="151785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t>DAVID’S ASCENT TO THE THRONE WAS BECAUSE OF HIS OBEDIENCE TO THE WORD OF THE LORD</a:t>
          </a:r>
          <a:endParaRPr lang="en-US" sz="3300" kern="1200" dirty="0"/>
        </a:p>
      </dsp:txBody>
      <dsp:txXfrm>
        <a:off x="74096" y="461699"/>
        <a:ext cx="10145562" cy="1369663"/>
      </dsp:txXfrm>
    </dsp:sp>
    <dsp:sp modelId="{65174FBE-9A9E-411E-92B0-2233667EEEFD}">
      <dsp:nvSpPr>
        <dsp:cNvPr id="0" name=""/>
        <dsp:cNvSpPr/>
      </dsp:nvSpPr>
      <dsp:spPr>
        <a:xfrm>
          <a:off x="0" y="2000499"/>
          <a:ext cx="10293754" cy="1517855"/>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t>“..now therefore listen to the words of the LORD” </a:t>
          </a:r>
        </a:p>
        <a:p>
          <a:pPr marL="0" lvl="0" indent="0" algn="l" defTabSz="1466850">
            <a:lnSpc>
              <a:spcPct val="90000"/>
            </a:lnSpc>
            <a:spcBef>
              <a:spcPct val="0"/>
            </a:spcBef>
            <a:spcAft>
              <a:spcPct val="35000"/>
            </a:spcAft>
            <a:buNone/>
          </a:pPr>
          <a:r>
            <a:rPr lang="en-US" sz="3300" b="1" kern="1200" dirty="0"/>
            <a:t>(1 SAMUEL 15:1; ESV) </a:t>
          </a:r>
          <a:endParaRPr lang="en-US" sz="3300" kern="1200" dirty="0"/>
        </a:p>
      </dsp:txBody>
      <dsp:txXfrm>
        <a:off x="74096" y="2074595"/>
        <a:ext cx="10145562" cy="13696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F1BD9-F81B-4E1D-B58C-CB68C7BA1B86}">
      <dsp:nvSpPr>
        <dsp:cNvPr id="0" name=""/>
        <dsp:cNvSpPr/>
      </dsp:nvSpPr>
      <dsp:spPr>
        <a:xfrm>
          <a:off x="0" y="6377"/>
          <a:ext cx="10293754" cy="124878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IT WAS A SMALL BEGINNING, BUT A SIGNIFICANT ONE NEVERTHELESS. </a:t>
          </a:r>
          <a:endParaRPr lang="en-US" sz="2100" kern="1200" dirty="0"/>
        </a:p>
      </dsp:txBody>
      <dsp:txXfrm>
        <a:off x="60961" y="67338"/>
        <a:ext cx="10171832" cy="1126862"/>
      </dsp:txXfrm>
    </dsp:sp>
    <dsp:sp modelId="{65174FBE-9A9E-411E-92B0-2233667EEEFD}">
      <dsp:nvSpPr>
        <dsp:cNvPr id="0" name=""/>
        <dsp:cNvSpPr/>
      </dsp:nvSpPr>
      <dsp:spPr>
        <a:xfrm>
          <a:off x="0" y="1368527"/>
          <a:ext cx="10293754" cy="129069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IT WAS THE RECOGNITION AND PUBLIC AFFIRMATION OF THE ANOINTING THAT DAVID HAD RECEIVED SO MANY YEARS AGO. </a:t>
          </a:r>
        </a:p>
        <a:p>
          <a:pPr marL="0" lvl="0" indent="0" algn="l" defTabSz="933450">
            <a:lnSpc>
              <a:spcPct val="90000"/>
            </a:lnSpc>
            <a:spcBef>
              <a:spcPct val="0"/>
            </a:spcBef>
            <a:spcAft>
              <a:spcPct val="35000"/>
            </a:spcAft>
            <a:buNone/>
          </a:pPr>
          <a:r>
            <a:rPr lang="en-US" sz="2100" b="1" kern="1200" dirty="0"/>
            <a:t>(1 SAMUEL 16:13) </a:t>
          </a:r>
          <a:endParaRPr lang="en-US" sz="2100" kern="1200" dirty="0"/>
        </a:p>
      </dsp:txBody>
      <dsp:txXfrm>
        <a:off x="63006" y="1431533"/>
        <a:ext cx="10167742" cy="1164680"/>
      </dsp:txXfrm>
    </dsp:sp>
    <dsp:sp modelId="{2825275C-59FE-4785-A31A-39BA57A9BA8C}">
      <dsp:nvSpPr>
        <dsp:cNvPr id="0" name=""/>
        <dsp:cNvSpPr/>
      </dsp:nvSpPr>
      <dsp:spPr>
        <a:xfrm>
          <a:off x="0" y="2719700"/>
          <a:ext cx="10293754" cy="129069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THE MAN ON WHOM THE LORD HAD SET HIS HEART (1 Samuel 13:14) TO BE KING (1 Samuel 16:1b) HAD BEGUN TO REIGN.  </a:t>
          </a:r>
          <a:endParaRPr lang="en-US" sz="2100" kern="1200" dirty="0"/>
        </a:p>
      </dsp:txBody>
      <dsp:txXfrm>
        <a:off x="63006" y="2782706"/>
        <a:ext cx="10167742" cy="1164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F1BD9-F81B-4E1D-B58C-CB68C7BA1B86}">
      <dsp:nvSpPr>
        <dsp:cNvPr id="0" name=""/>
        <dsp:cNvSpPr/>
      </dsp:nvSpPr>
      <dsp:spPr>
        <a:xfrm>
          <a:off x="0" y="0"/>
          <a:ext cx="10293754" cy="124973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IT WAS A SMALL BEGINNING, BUT THE KING HAS BEEN ANOINTED. </a:t>
          </a:r>
          <a:r>
            <a:rPr lang="en-US" sz="2200" b="1" kern="1200"/>
            <a:t>THE </a:t>
          </a:r>
          <a:r>
            <a:rPr lang="en-US" sz="2200" b="1" kern="1200" dirty="0"/>
            <a:t>KINGDOM OF GOD HAS COME – VISIBLY ALBEIT HIDDEN IN THE HILLS OF JUDAH</a:t>
          </a:r>
          <a:endParaRPr lang="en-US" sz="2200" kern="1200" dirty="0"/>
        </a:p>
      </dsp:txBody>
      <dsp:txXfrm>
        <a:off x="61007" y="61007"/>
        <a:ext cx="10171740" cy="1127725"/>
      </dsp:txXfrm>
    </dsp:sp>
    <dsp:sp modelId="{65174FBE-9A9E-411E-92B0-2233667EEEFD}">
      <dsp:nvSpPr>
        <dsp:cNvPr id="0" name=""/>
        <dsp:cNvSpPr/>
      </dsp:nvSpPr>
      <dsp:spPr>
        <a:xfrm>
          <a:off x="0" y="1368017"/>
          <a:ext cx="10293754" cy="12916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THE KINGDOM OF GOD </a:t>
          </a:r>
          <a:r>
            <a:rPr lang="en-US" sz="2200" b="1" u="sng" kern="1200" dirty="0"/>
            <a:t>IS</a:t>
          </a:r>
          <a:r>
            <a:rPr lang="en-US" sz="2200" b="1" kern="1200" dirty="0"/>
            <a:t> LIKE A MUSTARD SEED (Matthew 13: 31, 32)</a:t>
          </a:r>
          <a:endParaRPr lang="en-US" sz="2200" kern="1200" dirty="0"/>
        </a:p>
      </dsp:txBody>
      <dsp:txXfrm>
        <a:off x="63055" y="1431072"/>
        <a:ext cx="10167644" cy="1165570"/>
      </dsp:txXfrm>
    </dsp:sp>
    <dsp:sp modelId="{2825275C-59FE-4785-A31A-39BA57A9BA8C}">
      <dsp:nvSpPr>
        <dsp:cNvPr id="0" name=""/>
        <dsp:cNvSpPr/>
      </dsp:nvSpPr>
      <dsp:spPr>
        <a:xfrm>
          <a:off x="0" y="2725937"/>
          <a:ext cx="10293754" cy="12916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IT WAS ONLY THE BEGINNING OF GOD’S MOVE. “DO NOT DESPISE THESE SMALL BEGININGS, FOR THE LORD REJOICES TO SEE THE WORK BEGIN” (Zechariah 4: 10, NLT) </a:t>
          </a:r>
        </a:p>
      </dsp:txBody>
      <dsp:txXfrm>
        <a:off x="63055" y="2788992"/>
        <a:ext cx="10167644" cy="11655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F1BD9-F81B-4E1D-B58C-CB68C7BA1B86}">
      <dsp:nvSpPr>
        <dsp:cNvPr id="0" name=""/>
        <dsp:cNvSpPr/>
      </dsp:nvSpPr>
      <dsp:spPr>
        <a:xfrm>
          <a:off x="0" y="230997"/>
          <a:ext cx="10293754" cy="107767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ISRAEL’S INSISTENCE ON HAVING A KING BASED ON THEIR CRITERIA (1 Samuel 8) HAD SERIOUS CONSEQUENCES.</a:t>
          </a:r>
          <a:endParaRPr lang="en-US" sz="2700" kern="1200" dirty="0"/>
        </a:p>
      </dsp:txBody>
      <dsp:txXfrm>
        <a:off x="52608" y="283605"/>
        <a:ext cx="10188538" cy="972457"/>
      </dsp:txXfrm>
    </dsp:sp>
    <dsp:sp modelId="{65174FBE-9A9E-411E-92B0-2233667EEEFD}">
      <dsp:nvSpPr>
        <dsp:cNvPr id="0" name=""/>
        <dsp:cNvSpPr/>
      </dsp:nvSpPr>
      <dsp:spPr>
        <a:xfrm>
          <a:off x="0" y="1459824"/>
          <a:ext cx="10293754" cy="11138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INSISTING ON HAVING THEIR WAY AND CRITERIA WAS (&amp; IS) BASICALLY A CONFLICT WITH THE DESIRES OF GOD</a:t>
          </a:r>
          <a:endParaRPr lang="en-US" sz="2700" kern="1200" dirty="0"/>
        </a:p>
      </dsp:txBody>
      <dsp:txXfrm>
        <a:off x="54373" y="1514197"/>
        <a:ext cx="10185008" cy="1005094"/>
      </dsp:txXfrm>
    </dsp:sp>
    <dsp:sp modelId="{2825275C-59FE-4785-A31A-39BA57A9BA8C}">
      <dsp:nvSpPr>
        <dsp:cNvPr id="0" name=""/>
        <dsp:cNvSpPr/>
      </dsp:nvSpPr>
      <dsp:spPr>
        <a:xfrm>
          <a:off x="0" y="2654304"/>
          <a:ext cx="10293754" cy="11138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THE PEOPLE GOT THEIR WAY AND WHAT THEY WANTED BUT WAS NOT GOOD FOR THE NATION OVER THE LONG TERM.</a:t>
          </a:r>
          <a:endParaRPr lang="en-US" sz="2700" kern="1200" dirty="0"/>
        </a:p>
      </dsp:txBody>
      <dsp:txXfrm>
        <a:off x="54373" y="2708677"/>
        <a:ext cx="10185008" cy="10050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3CA022-87E8-4014-8120-12AA33F9C9B3}" type="datetimeFigureOut">
              <a:rPr lang="en-AU" smtClean="0"/>
              <a:t>26/04/2025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A631C-8F64-4671-9CB9-5BB0E49900A5}" type="slidenum">
              <a:rPr lang="en-AU" smtClean="0"/>
              <a:t>‹#›</a:t>
            </a:fld>
            <a:endParaRPr lang="en-AU"/>
          </a:p>
        </p:txBody>
      </p:sp>
    </p:spTree>
    <p:extLst>
      <p:ext uri="{BB962C8B-B14F-4D97-AF65-F5344CB8AC3E}">
        <p14:creationId xmlns:p14="http://schemas.microsoft.com/office/powerpoint/2010/main" val="1986358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CFC11-23D7-39E5-9D0D-E7831DD76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A4CD33-57F5-673B-3F80-1C08F4F1B6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8956DA-998E-7CC7-2C96-2E16D8DAA6F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5C4EAA0-261E-FC7F-42E4-3868DC5CC80C}"/>
              </a:ext>
            </a:extLst>
          </p:cNvPr>
          <p:cNvSpPr>
            <a:spLocks noGrp="1"/>
          </p:cNvSpPr>
          <p:nvPr>
            <p:ph type="sldNum" sz="quarter" idx="5"/>
          </p:nvPr>
        </p:nvSpPr>
        <p:spPr/>
        <p:txBody>
          <a:bodyPr/>
          <a:lstStyle/>
          <a:p>
            <a:fld id="{D44A631C-8F64-4671-9CB9-5BB0E49900A5}" type="slidenum">
              <a:rPr lang="en-AU" smtClean="0"/>
              <a:t>1</a:t>
            </a:fld>
            <a:endParaRPr lang="en-AU"/>
          </a:p>
        </p:txBody>
      </p:sp>
    </p:spTree>
    <p:extLst>
      <p:ext uri="{BB962C8B-B14F-4D97-AF65-F5344CB8AC3E}">
        <p14:creationId xmlns:p14="http://schemas.microsoft.com/office/powerpoint/2010/main" val="3618350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C4FC8F-B70F-4EBC-B153-3CAA0CB8C69E}"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91011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EC4FC8F-B70F-4EBC-B153-3CAA0CB8C69E}" type="slidenum">
              <a:rPr lang="en-AU" smtClean="0"/>
              <a:t>29</a:t>
            </a:fld>
            <a:endParaRPr lang="en-AU"/>
          </a:p>
        </p:txBody>
      </p:sp>
    </p:spTree>
    <p:extLst>
      <p:ext uri="{BB962C8B-B14F-4D97-AF65-F5344CB8AC3E}">
        <p14:creationId xmlns:p14="http://schemas.microsoft.com/office/powerpoint/2010/main" val="2665250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21369-50EB-94AE-4CCB-E57504FC78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998CF5-C94D-B78D-1EBD-B6D708910F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75FD86-15B0-08B7-322A-D01F17FCAD1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F004BC0-77F3-0872-8F34-A759D68DC37B}"/>
              </a:ext>
            </a:extLst>
          </p:cNvPr>
          <p:cNvSpPr>
            <a:spLocks noGrp="1"/>
          </p:cNvSpPr>
          <p:nvPr>
            <p:ph type="sldNum" sz="quarter" idx="5"/>
          </p:nvPr>
        </p:nvSpPr>
        <p:spPr/>
        <p:txBody>
          <a:bodyPr/>
          <a:lstStyle/>
          <a:p>
            <a:fld id="{D44A631C-8F64-4671-9CB9-5BB0E49900A5}" type="slidenum">
              <a:rPr lang="en-AU" smtClean="0"/>
              <a:t>7</a:t>
            </a:fld>
            <a:endParaRPr lang="en-AU"/>
          </a:p>
        </p:txBody>
      </p:sp>
    </p:spTree>
    <p:extLst>
      <p:ext uri="{BB962C8B-B14F-4D97-AF65-F5344CB8AC3E}">
        <p14:creationId xmlns:p14="http://schemas.microsoft.com/office/powerpoint/2010/main" val="3534428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1043A-8F7B-E40A-D742-5B20809A63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EE962-EFC1-D09B-FD13-26A9697F79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517E97-970E-E4F8-08C4-4A2E3F05AB1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30F133A-1E9E-EE3F-C583-A3E0BDDFF6C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4A631C-8F64-4671-9CB9-5BB0E49900A5}"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74155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06795-EAFC-C13A-4D4E-49F6BD92D7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7C3A4A-8BB3-6B59-52AF-3533A5CA3F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2FB2BD-B24F-4725-BCE8-516798CB551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381FD2D-D794-F91D-CE6E-1050C2DA155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4A631C-8F64-4671-9CB9-5BB0E49900A5}"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26550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4A631C-8F64-4671-9CB9-5BB0E49900A5}" type="slidenum">
              <a:rPr lang="en-AU" smtClean="0"/>
              <a:t>21</a:t>
            </a:fld>
            <a:endParaRPr lang="en-AU"/>
          </a:p>
        </p:txBody>
      </p:sp>
    </p:spTree>
    <p:extLst>
      <p:ext uri="{BB962C8B-B14F-4D97-AF65-F5344CB8AC3E}">
        <p14:creationId xmlns:p14="http://schemas.microsoft.com/office/powerpoint/2010/main" val="1902912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2E894-12B8-2C9D-6B09-503B733017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C5C569-5B26-DBBE-2B54-7B279838C0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A40647-A84D-E4BE-5B92-7CBDDD124F6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19975A8-E70F-0B0A-E792-42AF7470394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4A631C-8F64-4671-9CB9-5BB0E49900A5}"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94462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44A631C-8F64-4671-9CB9-5BB0E49900A5}" type="slidenum">
              <a:rPr lang="en-AU" smtClean="0"/>
              <a:t>24</a:t>
            </a:fld>
            <a:endParaRPr lang="en-AU"/>
          </a:p>
        </p:txBody>
      </p:sp>
    </p:spTree>
    <p:extLst>
      <p:ext uri="{BB962C8B-B14F-4D97-AF65-F5344CB8AC3E}">
        <p14:creationId xmlns:p14="http://schemas.microsoft.com/office/powerpoint/2010/main" val="3154452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404BC-CB95-79D4-EB43-A0FC85B2C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854A13-9345-8040-2240-58CC2B3B54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7CBD65-2CCB-1E7C-9C67-30D500E8994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F2EE0FE-8BDD-50FE-B3C1-7C6DBC116E4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4A631C-8F64-4671-9CB9-5BB0E49900A5}"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16415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89B6E-E6FA-E956-630E-3F0B5F2CE9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F23B34-A531-1434-7421-A8E724E69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026B6E-BB81-F7EB-2C56-47F258F77BE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46EEF46-3B4D-01FA-40AC-22935495F34F}"/>
              </a:ext>
            </a:extLst>
          </p:cNvPr>
          <p:cNvSpPr>
            <a:spLocks noGrp="1"/>
          </p:cNvSpPr>
          <p:nvPr>
            <p:ph type="sldNum" sz="quarter" idx="5"/>
          </p:nvPr>
        </p:nvSpPr>
        <p:spPr/>
        <p:txBody>
          <a:bodyPr/>
          <a:lstStyle/>
          <a:p>
            <a:fld id="{D44A631C-8F64-4671-9CB9-5BB0E49900A5}" type="slidenum">
              <a:rPr lang="en-AU" smtClean="0"/>
              <a:t>27</a:t>
            </a:fld>
            <a:endParaRPr lang="en-AU"/>
          </a:p>
        </p:txBody>
      </p:sp>
    </p:spTree>
    <p:extLst>
      <p:ext uri="{BB962C8B-B14F-4D97-AF65-F5344CB8AC3E}">
        <p14:creationId xmlns:p14="http://schemas.microsoft.com/office/powerpoint/2010/main" val="3695115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FDD831-9308-49EF-929C-632032D07BCE}" type="datetimeFigureOut">
              <a:rPr lang="en-AU" smtClean="0"/>
              <a:t>26/04/2025</a:t>
            </a:fld>
            <a:endParaRPr lang="en-AU"/>
          </a:p>
        </p:txBody>
      </p:sp>
      <p:sp>
        <p:nvSpPr>
          <p:cNvPr id="5" name="Footer Placeholder 4"/>
          <p:cNvSpPr>
            <a:spLocks noGrp="1"/>
          </p:cNvSpPr>
          <p:nvPr>
            <p:ph type="ftr" sz="quarter" idx="11"/>
          </p:nvPr>
        </p:nvSpPr>
        <p:spPr/>
        <p:txBody>
          <a:bodyPr/>
          <a:lstStyle/>
          <a:p>
            <a:endParaRPr lang="en-A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18F6EB6-5D39-4BDD-A0BA-64CEE9F5F137}" type="slidenum">
              <a:rPr lang="en-AU" smtClean="0"/>
              <a:t>‹#›</a:t>
            </a:fld>
            <a:endParaRPr lang="en-AU"/>
          </a:p>
        </p:txBody>
      </p:sp>
    </p:spTree>
    <p:extLst>
      <p:ext uri="{BB962C8B-B14F-4D97-AF65-F5344CB8AC3E}">
        <p14:creationId xmlns:p14="http://schemas.microsoft.com/office/powerpoint/2010/main" val="674141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FDD831-9308-49EF-929C-632032D07BCE}" type="datetimeFigureOut">
              <a:rPr lang="en-AU" smtClean="0"/>
              <a:t>26/04/2025</a:t>
            </a:fld>
            <a:endParaRPr lang="en-AU"/>
          </a:p>
        </p:txBody>
      </p:sp>
      <p:sp>
        <p:nvSpPr>
          <p:cNvPr id="5" name="Footer Placeholder 4"/>
          <p:cNvSpPr>
            <a:spLocks noGrp="1"/>
          </p:cNvSpPr>
          <p:nvPr>
            <p:ph type="ftr" sz="quarter" idx="11"/>
          </p:nvPr>
        </p:nvSpPr>
        <p:spPr/>
        <p:txBody>
          <a:bodyPr/>
          <a:lstStyle/>
          <a:p>
            <a:endParaRPr lang="en-A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18F6EB6-5D39-4BDD-A0BA-64CEE9F5F137}" type="slidenum">
              <a:rPr lang="en-AU" smtClean="0"/>
              <a:t>‹#›</a:t>
            </a:fld>
            <a:endParaRPr lang="en-AU"/>
          </a:p>
        </p:txBody>
      </p:sp>
    </p:spTree>
    <p:extLst>
      <p:ext uri="{BB962C8B-B14F-4D97-AF65-F5344CB8AC3E}">
        <p14:creationId xmlns:p14="http://schemas.microsoft.com/office/powerpoint/2010/main" val="3971484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FDD831-9308-49EF-929C-632032D07BCE}" type="datetimeFigureOut">
              <a:rPr lang="en-AU" smtClean="0"/>
              <a:t>26/04/2025</a:t>
            </a:fld>
            <a:endParaRPr lang="en-AU"/>
          </a:p>
        </p:txBody>
      </p:sp>
      <p:sp>
        <p:nvSpPr>
          <p:cNvPr id="5" name="Footer Placeholder 4"/>
          <p:cNvSpPr>
            <a:spLocks noGrp="1"/>
          </p:cNvSpPr>
          <p:nvPr>
            <p:ph type="ftr" sz="quarter" idx="11"/>
          </p:nvPr>
        </p:nvSpPr>
        <p:spPr/>
        <p:txBody>
          <a:bodyPr/>
          <a:lstStyle/>
          <a:p>
            <a:endParaRPr lang="en-A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18F6EB6-5D39-4BDD-A0BA-64CEE9F5F137}" type="slidenum">
              <a:rPr lang="en-AU" smtClean="0"/>
              <a:t>‹#›</a:t>
            </a:fld>
            <a:endParaRPr lang="en-A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55141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6FDD831-9308-49EF-929C-632032D07BCE}" type="datetimeFigureOut">
              <a:rPr lang="en-AU" smtClean="0"/>
              <a:t>26/04/2025</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18F6EB6-5D39-4BDD-A0BA-64CEE9F5F137}" type="slidenum">
              <a:rPr lang="en-AU" smtClean="0"/>
              <a:t>‹#›</a:t>
            </a:fld>
            <a:endParaRPr lang="en-AU"/>
          </a:p>
        </p:txBody>
      </p:sp>
    </p:spTree>
    <p:extLst>
      <p:ext uri="{BB962C8B-B14F-4D97-AF65-F5344CB8AC3E}">
        <p14:creationId xmlns:p14="http://schemas.microsoft.com/office/powerpoint/2010/main" val="2552246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6FDD831-9308-49EF-929C-632032D07BCE}" type="datetimeFigureOut">
              <a:rPr lang="en-AU" smtClean="0"/>
              <a:t>26/04/2025</a:t>
            </a:fld>
            <a:endParaRPr lang="en-AU"/>
          </a:p>
        </p:txBody>
      </p:sp>
      <p:sp>
        <p:nvSpPr>
          <p:cNvPr id="6" name="Footer Placeholder 5"/>
          <p:cNvSpPr>
            <a:spLocks noGrp="1"/>
          </p:cNvSpPr>
          <p:nvPr>
            <p:ph type="ftr" sz="quarter" idx="11"/>
          </p:nvPr>
        </p:nvSpPr>
        <p:spPr/>
        <p:txBody>
          <a:bodyPr/>
          <a:lstStyle/>
          <a:p>
            <a:endParaRPr lang="en-A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18F6EB6-5D39-4BDD-A0BA-64CEE9F5F137}" type="slidenum">
              <a:rPr lang="en-AU" smtClean="0"/>
              <a:t>‹#›</a:t>
            </a:fld>
            <a:endParaRPr lang="en-A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24197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6FDD831-9308-49EF-929C-632032D07BCE}" type="datetimeFigureOut">
              <a:rPr lang="en-AU" smtClean="0"/>
              <a:t>26/04/2025</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18F6EB6-5D39-4BDD-A0BA-64CEE9F5F137}" type="slidenum">
              <a:rPr lang="en-AU" smtClean="0"/>
              <a:t>‹#›</a:t>
            </a:fld>
            <a:endParaRPr lang="en-AU"/>
          </a:p>
        </p:txBody>
      </p:sp>
    </p:spTree>
    <p:extLst>
      <p:ext uri="{BB962C8B-B14F-4D97-AF65-F5344CB8AC3E}">
        <p14:creationId xmlns:p14="http://schemas.microsoft.com/office/powerpoint/2010/main" val="3909845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FDD831-9308-49EF-929C-632032D07BCE}" type="datetimeFigureOut">
              <a:rPr lang="en-AU" smtClean="0"/>
              <a:t>26/04/2025</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18F6EB6-5D39-4BDD-A0BA-64CEE9F5F137}" type="slidenum">
              <a:rPr lang="en-AU" smtClean="0"/>
              <a:t>‹#›</a:t>
            </a:fld>
            <a:endParaRPr lang="en-AU"/>
          </a:p>
        </p:txBody>
      </p:sp>
    </p:spTree>
    <p:extLst>
      <p:ext uri="{BB962C8B-B14F-4D97-AF65-F5344CB8AC3E}">
        <p14:creationId xmlns:p14="http://schemas.microsoft.com/office/powerpoint/2010/main" val="168842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FDD831-9308-49EF-929C-632032D07BCE}" type="datetimeFigureOut">
              <a:rPr lang="en-AU" smtClean="0"/>
              <a:t>26/04/2025</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18F6EB6-5D39-4BDD-A0BA-64CEE9F5F137}" type="slidenum">
              <a:rPr lang="en-AU" smtClean="0"/>
              <a:t>‹#›</a:t>
            </a:fld>
            <a:endParaRPr lang="en-AU"/>
          </a:p>
        </p:txBody>
      </p:sp>
    </p:spTree>
    <p:extLst>
      <p:ext uri="{BB962C8B-B14F-4D97-AF65-F5344CB8AC3E}">
        <p14:creationId xmlns:p14="http://schemas.microsoft.com/office/powerpoint/2010/main" val="3912391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40232B-C20B-4CC9-B037-A206240F2792}" type="datetimeFigureOut">
              <a:rPr lang="en-AU" smtClean="0"/>
              <a:t>26/04/2025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9255346" y="2750337"/>
            <a:ext cx="1171888" cy="1356442"/>
          </a:xfrm>
        </p:spPr>
        <p:txBody>
          <a:bodyPr/>
          <a:lstStyle/>
          <a:p>
            <a:fld id="{EE1DBB3C-8ED3-4513-BA3C-F5C1781CCD15}" type="slidenum">
              <a:rPr lang="en-AU" smtClean="0"/>
              <a:t>‹#›</a:t>
            </a:fld>
            <a:endParaRPr lang="en-AU"/>
          </a:p>
        </p:txBody>
      </p:sp>
    </p:spTree>
    <p:extLst>
      <p:ext uri="{BB962C8B-B14F-4D97-AF65-F5344CB8AC3E}">
        <p14:creationId xmlns:p14="http://schemas.microsoft.com/office/powerpoint/2010/main" val="2802721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0232B-C20B-4CC9-B037-A206240F2792}" type="datetimeFigureOut">
              <a:rPr lang="en-AU" smtClean="0"/>
              <a:t>26/04/2025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1DBB3C-8ED3-4513-BA3C-F5C1781CCD15}" type="slidenum">
              <a:rPr lang="en-AU" smtClean="0"/>
              <a:t>‹#›</a:t>
            </a:fld>
            <a:endParaRPr lang="en-AU"/>
          </a:p>
        </p:txBody>
      </p:sp>
    </p:spTree>
    <p:extLst>
      <p:ext uri="{BB962C8B-B14F-4D97-AF65-F5344CB8AC3E}">
        <p14:creationId xmlns:p14="http://schemas.microsoft.com/office/powerpoint/2010/main" val="1469989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40232B-C20B-4CC9-B037-A206240F2792}" type="datetimeFigureOut">
              <a:rPr lang="en-AU" smtClean="0"/>
              <a:t>26/04/2025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10729455" y="2869895"/>
            <a:ext cx="1154151" cy="1090789"/>
          </a:xfrm>
        </p:spPr>
        <p:txBody>
          <a:bodyPr/>
          <a:lstStyle/>
          <a:p>
            <a:fld id="{EE1DBB3C-8ED3-4513-BA3C-F5C1781CCD15}" type="slidenum">
              <a:rPr lang="en-AU" smtClean="0"/>
              <a:t>‹#›</a:t>
            </a:fld>
            <a:endParaRPr lang="en-AU"/>
          </a:p>
        </p:txBody>
      </p:sp>
    </p:spTree>
    <p:extLst>
      <p:ext uri="{BB962C8B-B14F-4D97-AF65-F5344CB8AC3E}">
        <p14:creationId xmlns:p14="http://schemas.microsoft.com/office/powerpoint/2010/main" val="353870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FDD831-9308-49EF-929C-632032D07BCE}" type="datetimeFigureOut">
              <a:rPr lang="en-AU" smtClean="0"/>
              <a:t>26/04/2025</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18F6EB6-5D39-4BDD-A0BA-64CEE9F5F137}" type="slidenum">
              <a:rPr lang="en-AU" smtClean="0"/>
              <a:t>‹#›</a:t>
            </a:fld>
            <a:endParaRPr lang="en-AU"/>
          </a:p>
        </p:txBody>
      </p:sp>
    </p:spTree>
    <p:extLst>
      <p:ext uri="{BB962C8B-B14F-4D97-AF65-F5344CB8AC3E}">
        <p14:creationId xmlns:p14="http://schemas.microsoft.com/office/powerpoint/2010/main" val="1599054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40232B-C20B-4CC9-B037-A206240F2792}" type="datetimeFigureOut">
              <a:rPr lang="en-AU" smtClean="0"/>
              <a:t>26/04/2025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E1DBB3C-8ED3-4513-BA3C-F5C1781CCD15}" type="slidenum">
              <a:rPr lang="en-AU" smtClean="0"/>
              <a:t>‹#›</a:t>
            </a:fld>
            <a:endParaRPr lang="en-AU"/>
          </a:p>
        </p:txBody>
      </p:sp>
    </p:spTree>
    <p:extLst>
      <p:ext uri="{BB962C8B-B14F-4D97-AF65-F5344CB8AC3E}">
        <p14:creationId xmlns:p14="http://schemas.microsoft.com/office/powerpoint/2010/main" val="573466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40232B-C20B-4CC9-B037-A206240F2792}" type="datetimeFigureOut">
              <a:rPr lang="en-AU" smtClean="0"/>
              <a:t>26/04/2025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E1DBB3C-8ED3-4513-BA3C-F5C1781CCD15}" type="slidenum">
              <a:rPr lang="en-AU" smtClean="0"/>
              <a:t>‹#›</a:t>
            </a:fld>
            <a:endParaRPr lang="en-AU"/>
          </a:p>
        </p:txBody>
      </p:sp>
    </p:spTree>
    <p:extLst>
      <p:ext uri="{BB962C8B-B14F-4D97-AF65-F5344CB8AC3E}">
        <p14:creationId xmlns:p14="http://schemas.microsoft.com/office/powerpoint/2010/main" val="2986785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40232B-C20B-4CC9-B037-A206240F2792}" type="datetimeFigureOut">
              <a:rPr lang="en-AU" smtClean="0"/>
              <a:t>26/04/2025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E1DBB3C-8ED3-4513-BA3C-F5C1781CCD15}" type="slidenum">
              <a:rPr lang="en-AU" smtClean="0"/>
              <a:t>‹#›</a:t>
            </a:fld>
            <a:endParaRPr lang="en-AU"/>
          </a:p>
        </p:txBody>
      </p:sp>
    </p:spTree>
    <p:extLst>
      <p:ext uri="{BB962C8B-B14F-4D97-AF65-F5344CB8AC3E}">
        <p14:creationId xmlns:p14="http://schemas.microsoft.com/office/powerpoint/2010/main" val="2722487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40232B-C20B-4CC9-B037-A206240F2792}" type="datetimeFigureOut">
              <a:rPr lang="en-AU" smtClean="0"/>
              <a:t>26/04/2025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E1DBB3C-8ED3-4513-BA3C-F5C1781CCD15}" type="slidenum">
              <a:rPr lang="en-AU" smtClean="0"/>
              <a:t>‹#›</a:t>
            </a:fld>
            <a:endParaRPr lang="en-AU"/>
          </a:p>
        </p:txBody>
      </p:sp>
    </p:spTree>
    <p:extLst>
      <p:ext uri="{BB962C8B-B14F-4D97-AF65-F5344CB8AC3E}">
        <p14:creationId xmlns:p14="http://schemas.microsoft.com/office/powerpoint/2010/main" val="2023959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0232B-C20B-4CC9-B037-A206240F2792}" type="datetimeFigureOut">
              <a:rPr lang="en-AU" smtClean="0"/>
              <a:t>26/04/2025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E1DBB3C-8ED3-4513-BA3C-F5C1781CCD15}" type="slidenum">
              <a:rPr lang="en-AU" smtClean="0"/>
              <a:t>‹#›</a:t>
            </a:fld>
            <a:endParaRPr lang="en-AU"/>
          </a:p>
        </p:txBody>
      </p:sp>
    </p:spTree>
    <p:extLst>
      <p:ext uri="{BB962C8B-B14F-4D97-AF65-F5344CB8AC3E}">
        <p14:creationId xmlns:p14="http://schemas.microsoft.com/office/powerpoint/2010/main" val="1996876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0232B-C20B-4CC9-B037-A206240F2792}" type="datetimeFigureOut">
              <a:rPr lang="en-AU" smtClean="0"/>
              <a:t>26/04/2025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E1DBB3C-8ED3-4513-BA3C-F5C1781CCD15}" type="slidenum">
              <a:rPr lang="en-AU" smtClean="0"/>
              <a:t>‹#›</a:t>
            </a:fld>
            <a:endParaRPr lang="en-AU"/>
          </a:p>
        </p:txBody>
      </p:sp>
    </p:spTree>
    <p:extLst>
      <p:ext uri="{BB962C8B-B14F-4D97-AF65-F5344CB8AC3E}">
        <p14:creationId xmlns:p14="http://schemas.microsoft.com/office/powerpoint/2010/main" val="387828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0232B-C20B-4CC9-B037-A206240F2792}" type="datetimeFigureOut">
              <a:rPr lang="en-AU" smtClean="0"/>
              <a:t>26/04/2025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xfrm>
            <a:off x="10729455" y="4711309"/>
            <a:ext cx="1154151" cy="1090789"/>
          </a:xfrm>
        </p:spPr>
        <p:txBody>
          <a:bodyPr/>
          <a:lstStyle/>
          <a:p>
            <a:fld id="{EE1DBB3C-8ED3-4513-BA3C-F5C1781CCD15}" type="slidenum">
              <a:rPr lang="en-AU" smtClean="0"/>
              <a:t>‹#›</a:t>
            </a:fld>
            <a:endParaRPr lang="en-AU"/>
          </a:p>
        </p:txBody>
      </p:sp>
    </p:spTree>
    <p:extLst>
      <p:ext uri="{BB962C8B-B14F-4D97-AF65-F5344CB8AC3E}">
        <p14:creationId xmlns:p14="http://schemas.microsoft.com/office/powerpoint/2010/main" val="2549809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0232B-C20B-4CC9-B037-A206240F2792}" type="datetimeFigureOut">
              <a:rPr lang="en-AU" smtClean="0"/>
              <a:t>26/04/2025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xfrm>
            <a:off x="10729455" y="4711615"/>
            <a:ext cx="1154151" cy="1090789"/>
          </a:xfrm>
        </p:spPr>
        <p:txBody>
          <a:bodyPr/>
          <a:lstStyle/>
          <a:p>
            <a:fld id="{EE1DBB3C-8ED3-4513-BA3C-F5C1781CCD15}" type="slidenum">
              <a:rPr lang="en-AU" smtClean="0"/>
              <a:t>‹#›</a:t>
            </a:fld>
            <a:endParaRPr lang="en-AU"/>
          </a:p>
        </p:txBody>
      </p:sp>
    </p:spTree>
    <p:extLst>
      <p:ext uri="{BB962C8B-B14F-4D97-AF65-F5344CB8AC3E}">
        <p14:creationId xmlns:p14="http://schemas.microsoft.com/office/powerpoint/2010/main" val="683915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0232B-C20B-4CC9-B037-A206240F2792}" type="datetimeFigureOut">
              <a:rPr lang="en-AU" smtClean="0"/>
              <a:t>26/04/2025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xfrm>
            <a:off x="10729455" y="4709925"/>
            <a:ext cx="1154151" cy="1090789"/>
          </a:xfrm>
        </p:spPr>
        <p:txBody>
          <a:bodyPr/>
          <a:lstStyle/>
          <a:p>
            <a:fld id="{EE1DBB3C-8ED3-4513-BA3C-F5C1781CCD15}" type="slidenum">
              <a:rPr lang="en-AU" smtClean="0"/>
              <a:t>‹#›</a:t>
            </a:fld>
            <a:endParaRPr lang="en-AU"/>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380889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40232B-C20B-4CC9-B037-A206240F2792}" type="datetimeFigureOut">
              <a:rPr lang="en-AU" smtClean="0"/>
              <a:t>26/04/2025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xfrm>
            <a:off x="10729455" y="4709925"/>
            <a:ext cx="1154151" cy="1090789"/>
          </a:xfrm>
        </p:spPr>
        <p:txBody>
          <a:bodyPr/>
          <a:lstStyle/>
          <a:p>
            <a:fld id="{EE1DBB3C-8ED3-4513-BA3C-F5C1781CCD15}" type="slidenum">
              <a:rPr lang="en-AU" smtClean="0"/>
              <a:t>‹#›</a:t>
            </a:fld>
            <a:endParaRPr lang="en-AU"/>
          </a:p>
        </p:txBody>
      </p:sp>
    </p:spTree>
    <p:extLst>
      <p:ext uri="{BB962C8B-B14F-4D97-AF65-F5344CB8AC3E}">
        <p14:creationId xmlns:p14="http://schemas.microsoft.com/office/powerpoint/2010/main" val="3781532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FDD831-9308-49EF-929C-632032D07BCE}" type="datetimeFigureOut">
              <a:rPr lang="en-AU" smtClean="0"/>
              <a:t>26/04/2025</a:t>
            </a:fld>
            <a:endParaRPr lang="en-AU"/>
          </a:p>
        </p:txBody>
      </p:sp>
      <p:sp>
        <p:nvSpPr>
          <p:cNvPr id="5" name="Footer Placeholder 4"/>
          <p:cNvSpPr>
            <a:spLocks noGrp="1"/>
          </p:cNvSpPr>
          <p:nvPr>
            <p:ph type="ftr" sz="quarter" idx="11"/>
          </p:nvPr>
        </p:nvSpPr>
        <p:spPr/>
        <p:txBody>
          <a:bodyPr/>
          <a:lstStyle/>
          <a:p>
            <a:endParaRPr lang="en-A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18F6EB6-5D39-4BDD-A0BA-64CEE9F5F137}" type="slidenum">
              <a:rPr lang="en-AU" smtClean="0"/>
              <a:t>‹#›</a:t>
            </a:fld>
            <a:endParaRPr lang="en-AU"/>
          </a:p>
        </p:txBody>
      </p:sp>
    </p:spTree>
    <p:extLst>
      <p:ext uri="{BB962C8B-B14F-4D97-AF65-F5344CB8AC3E}">
        <p14:creationId xmlns:p14="http://schemas.microsoft.com/office/powerpoint/2010/main" val="40841895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D40232B-C20B-4CC9-B037-A206240F2792}" type="datetimeFigureOut">
              <a:rPr lang="en-AU" smtClean="0"/>
              <a:t>26/04/2025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E1DBB3C-8ED3-4513-BA3C-F5C1781CCD15}" type="slidenum">
              <a:rPr lang="en-AU" smtClean="0"/>
              <a:t>‹#›</a:t>
            </a:fld>
            <a:endParaRPr lang="en-AU"/>
          </a:p>
        </p:txBody>
      </p:sp>
    </p:spTree>
    <p:extLst>
      <p:ext uri="{BB962C8B-B14F-4D97-AF65-F5344CB8AC3E}">
        <p14:creationId xmlns:p14="http://schemas.microsoft.com/office/powerpoint/2010/main" val="3643337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D40232B-C20B-4CC9-B037-A206240F2792}" type="datetimeFigureOut">
              <a:rPr lang="en-AU" smtClean="0"/>
              <a:t>26/04/2025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E1DBB3C-8ED3-4513-BA3C-F5C1781CCD15}" type="slidenum">
              <a:rPr lang="en-AU" smtClean="0"/>
              <a:t>‹#›</a:t>
            </a:fld>
            <a:endParaRPr lang="en-AU"/>
          </a:p>
        </p:txBody>
      </p:sp>
    </p:spTree>
    <p:extLst>
      <p:ext uri="{BB962C8B-B14F-4D97-AF65-F5344CB8AC3E}">
        <p14:creationId xmlns:p14="http://schemas.microsoft.com/office/powerpoint/2010/main" val="4854221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40232B-C20B-4CC9-B037-A206240F2792}" type="datetimeFigureOut">
              <a:rPr lang="en-AU" smtClean="0"/>
              <a:t>26/04/2025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1DBB3C-8ED3-4513-BA3C-F5C1781CCD15}" type="slidenum">
              <a:rPr lang="en-AU" smtClean="0"/>
              <a:t>‹#›</a:t>
            </a:fld>
            <a:endParaRPr lang="en-AU"/>
          </a:p>
        </p:txBody>
      </p:sp>
    </p:spTree>
    <p:extLst>
      <p:ext uri="{BB962C8B-B14F-4D97-AF65-F5344CB8AC3E}">
        <p14:creationId xmlns:p14="http://schemas.microsoft.com/office/powerpoint/2010/main" val="17306263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3D40232B-C20B-4CC9-B037-A206240F2792}" type="datetimeFigureOut">
              <a:rPr lang="en-AU" smtClean="0"/>
              <a:t>26/04/2025</a:t>
            </a:fld>
            <a:endParaRPr lang="en-AU"/>
          </a:p>
        </p:txBody>
      </p:sp>
      <p:sp>
        <p:nvSpPr>
          <p:cNvPr id="5" name="Footer Placeholder 4"/>
          <p:cNvSpPr>
            <a:spLocks noGrp="1"/>
          </p:cNvSpPr>
          <p:nvPr>
            <p:ph type="ftr" sz="quarter" idx="11"/>
          </p:nvPr>
        </p:nvSpPr>
        <p:spPr>
          <a:xfrm>
            <a:off x="680321" y="5936188"/>
            <a:ext cx="6126805" cy="365125"/>
          </a:xfrm>
        </p:spPr>
        <p:txBody>
          <a:bodyPr/>
          <a:lstStyle/>
          <a:p>
            <a:endParaRPr lang="en-AU"/>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E1DBB3C-8ED3-4513-BA3C-F5C1781CCD15}" type="slidenum">
              <a:rPr lang="en-AU" smtClean="0"/>
              <a:t>‹#›</a:t>
            </a:fld>
            <a:endParaRPr lang="en-AU"/>
          </a:p>
        </p:txBody>
      </p:sp>
    </p:spTree>
    <p:extLst>
      <p:ext uri="{BB962C8B-B14F-4D97-AF65-F5344CB8AC3E}">
        <p14:creationId xmlns:p14="http://schemas.microsoft.com/office/powerpoint/2010/main" val="333128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FDD831-9308-49EF-929C-632032D07BCE}" type="datetimeFigureOut">
              <a:rPr lang="en-AU" smtClean="0"/>
              <a:t>26/04/2025</a:t>
            </a:fld>
            <a:endParaRPr lang="en-AU"/>
          </a:p>
        </p:txBody>
      </p:sp>
      <p:sp>
        <p:nvSpPr>
          <p:cNvPr id="6" name="Footer Placeholder 5"/>
          <p:cNvSpPr>
            <a:spLocks noGrp="1"/>
          </p:cNvSpPr>
          <p:nvPr>
            <p:ph type="ftr" sz="quarter" idx="11"/>
          </p:nvPr>
        </p:nvSpPr>
        <p:spPr/>
        <p:txBody>
          <a:bodyPr/>
          <a:lstStyle/>
          <a:p>
            <a:endParaRPr lang="en-A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18F6EB6-5D39-4BDD-A0BA-64CEE9F5F137}" type="slidenum">
              <a:rPr lang="en-AU" smtClean="0"/>
              <a:t>‹#›</a:t>
            </a:fld>
            <a:endParaRPr lang="en-AU"/>
          </a:p>
        </p:txBody>
      </p:sp>
    </p:spTree>
    <p:extLst>
      <p:ext uri="{BB962C8B-B14F-4D97-AF65-F5344CB8AC3E}">
        <p14:creationId xmlns:p14="http://schemas.microsoft.com/office/powerpoint/2010/main" val="560984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FDD831-9308-49EF-929C-632032D07BCE}" type="datetimeFigureOut">
              <a:rPr lang="en-AU" smtClean="0"/>
              <a:t>26/04/2025</a:t>
            </a:fld>
            <a:endParaRPr lang="en-AU"/>
          </a:p>
        </p:txBody>
      </p:sp>
      <p:sp>
        <p:nvSpPr>
          <p:cNvPr id="8" name="Footer Placeholder 7"/>
          <p:cNvSpPr>
            <a:spLocks noGrp="1"/>
          </p:cNvSpPr>
          <p:nvPr>
            <p:ph type="ftr" sz="quarter" idx="11"/>
          </p:nvPr>
        </p:nvSpPr>
        <p:spPr/>
        <p:txBody>
          <a:bodyPr/>
          <a:lstStyle/>
          <a:p>
            <a:endParaRPr lang="en-A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18F6EB6-5D39-4BDD-A0BA-64CEE9F5F137}" type="slidenum">
              <a:rPr lang="en-AU" smtClean="0"/>
              <a:t>‹#›</a:t>
            </a:fld>
            <a:endParaRPr lang="en-AU"/>
          </a:p>
        </p:txBody>
      </p:sp>
    </p:spTree>
    <p:extLst>
      <p:ext uri="{BB962C8B-B14F-4D97-AF65-F5344CB8AC3E}">
        <p14:creationId xmlns:p14="http://schemas.microsoft.com/office/powerpoint/2010/main" val="2104801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FDD831-9308-49EF-929C-632032D07BCE}" type="datetimeFigureOut">
              <a:rPr lang="en-AU" smtClean="0"/>
              <a:t>26/04/2025</a:t>
            </a:fld>
            <a:endParaRPr lang="en-AU"/>
          </a:p>
        </p:txBody>
      </p:sp>
      <p:sp>
        <p:nvSpPr>
          <p:cNvPr id="4" name="Footer Placeholder 3"/>
          <p:cNvSpPr>
            <a:spLocks noGrp="1"/>
          </p:cNvSpPr>
          <p:nvPr>
            <p:ph type="ftr" sz="quarter" idx="11"/>
          </p:nvPr>
        </p:nvSpPr>
        <p:spPr/>
        <p:txBody>
          <a:bodyPr/>
          <a:lstStyle/>
          <a:p>
            <a:endParaRPr lang="en-A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18F6EB6-5D39-4BDD-A0BA-64CEE9F5F137}" type="slidenum">
              <a:rPr lang="en-AU" smtClean="0"/>
              <a:t>‹#›</a:t>
            </a:fld>
            <a:endParaRPr lang="en-AU"/>
          </a:p>
        </p:txBody>
      </p:sp>
    </p:spTree>
    <p:extLst>
      <p:ext uri="{BB962C8B-B14F-4D97-AF65-F5344CB8AC3E}">
        <p14:creationId xmlns:p14="http://schemas.microsoft.com/office/powerpoint/2010/main" val="1568611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DD831-9308-49EF-929C-632032D07BCE}" type="datetimeFigureOut">
              <a:rPr lang="en-AU" smtClean="0"/>
              <a:t>26/04/2025</a:t>
            </a:fld>
            <a:endParaRPr lang="en-AU"/>
          </a:p>
        </p:txBody>
      </p:sp>
      <p:sp>
        <p:nvSpPr>
          <p:cNvPr id="3" name="Footer Placeholder 2"/>
          <p:cNvSpPr>
            <a:spLocks noGrp="1"/>
          </p:cNvSpPr>
          <p:nvPr>
            <p:ph type="ftr" sz="quarter" idx="11"/>
          </p:nvPr>
        </p:nvSpPr>
        <p:spPr/>
        <p:txBody>
          <a:bodyPr/>
          <a:lstStyle/>
          <a:p>
            <a:endParaRPr lang="en-A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18F6EB6-5D39-4BDD-A0BA-64CEE9F5F137}" type="slidenum">
              <a:rPr lang="en-AU" smtClean="0"/>
              <a:t>‹#›</a:t>
            </a:fld>
            <a:endParaRPr lang="en-AU"/>
          </a:p>
        </p:txBody>
      </p:sp>
    </p:spTree>
    <p:extLst>
      <p:ext uri="{BB962C8B-B14F-4D97-AF65-F5344CB8AC3E}">
        <p14:creationId xmlns:p14="http://schemas.microsoft.com/office/powerpoint/2010/main" val="3651815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FDD831-9308-49EF-929C-632032D07BCE}" type="datetimeFigureOut">
              <a:rPr lang="en-AU" smtClean="0"/>
              <a:t>26/04/2025</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18F6EB6-5D39-4BDD-A0BA-64CEE9F5F137}" type="slidenum">
              <a:rPr lang="en-AU" smtClean="0"/>
              <a:t>‹#›</a:t>
            </a:fld>
            <a:endParaRPr lang="en-AU"/>
          </a:p>
        </p:txBody>
      </p:sp>
    </p:spTree>
    <p:extLst>
      <p:ext uri="{BB962C8B-B14F-4D97-AF65-F5344CB8AC3E}">
        <p14:creationId xmlns:p14="http://schemas.microsoft.com/office/powerpoint/2010/main" val="2740643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FDD831-9308-49EF-929C-632032D07BCE}" type="datetimeFigureOut">
              <a:rPr lang="en-AU" smtClean="0"/>
              <a:t>26/04/2025</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18F6EB6-5D39-4BDD-A0BA-64CEE9F5F137}" type="slidenum">
              <a:rPr lang="en-AU" smtClean="0"/>
              <a:t>‹#›</a:t>
            </a:fld>
            <a:endParaRPr lang="en-AU"/>
          </a:p>
        </p:txBody>
      </p:sp>
    </p:spTree>
    <p:extLst>
      <p:ext uri="{BB962C8B-B14F-4D97-AF65-F5344CB8AC3E}">
        <p14:creationId xmlns:p14="http://schemas.microsoft.com/office/powerpoint/2010/main" val="3837019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6FDD831-9308-49EF-929C-632032D07BCE}" type="datetimeFigureOut">
              <a:rPr lang="en-AU" smtClean="0"/>
              <a:t>26/04/2025</a:t>
            </a:fld>
            <a:endParaRPr lang="en-A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18F6EB6-5D39-4BDD-A0BA-64CEE9F5F137}" type="slidenum">
              <a:rPr lang="en-AU" smtClean="0"/>
              <a:t>‹#›</a:t>
            </a:fld>
            <a:endParaRPr lang="en-AU"/>
          </a:p>
        </p:txBody>
      </p:sp>
    </p:spTree>
    <p:extLst>
      <p:ext uri="{BB962C8B-B14F-4D97-AF65-F5344CB8AC3E}">
        <p14:creationId xmlns:p14="http://schemas.microsoft.com/office/powerpoint/2010/main" val="2557688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D40232B-C20B-4CC9-B037-A206240F2792}" type="datetimeFigureOut">
              <a:rPr lang="en-AU" smtClean="0"/>
              <a:t>26/04/2025</a:t>
            </a:fld>
            <a:endParaRPr lang="en-AU"/>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E1DBB3C-8ED3-4513-BA3C-F5C1781CCD15}" type="slidenum">
              <a:rPr lang="en-AU" smtClean="0"/>
              <a:t>‹#›</a:t>
            </a:fld>
            <a:endParaRPr lang="en-AU"/>
          </a:p>
        </p:txBody>
      </p:sp>
    </p:spTree>
    <p:extLst>
      <p:ext uri="{BB962C8B-B14F-4D97-AF65-F5344CB8AC3E}">
        <p14:creationId xmlns:p14="http://schemas.microsoft.com/office/powerpoint/2010/main" val="2319699683"/>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0.pn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0.pn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png"/><Relationship Id="rId9" Type="http://schemas.microsoft.com/office/2007/relationships/diagramDrawing" Target="../diagrams/drawing3.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0.png"/><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6.png"/><Relationship Id="rId9" Type="http://schemas.microsoft.com/office/2007/relationships/diagramDrawing" Target="../diagrams/drawing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0.png"/><Relationship Id="rId7" Type="http://schemas.openxmlformats.org/officeDocument/2006/relationships/diagramQuickStyle" Target="../diagrams/quickStyle5.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6.png"/><Relationship Id="rId9" Type="http://schemas.microsoft.com/office/2007/relationships/diagramDrawing" Target="../diagrams/drawing5.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biblemapper.com/blog/index.php/2023/01/22/david-and-ish-bosheth/" TargetMode="Externa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22BBB-CB20-2055-A565-0AF1EFE422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AC1355-BFDC-6BCB-1572-6B519C68EE2C}"/>
              </a:ext>
            </a:extLst>
          </p:cNvPr>
          <p:cNvSpPr>
            <a:spLocks noGrp="1"/>
          </p:cNvSpPr>
          <p:nvPr>
            <p:ph type="ctrTitle"/>
          </p:nvPr>
        </p:nvSpPr>
        <p:spPr>
          <a:xfrm>
            <a:off x="2091847" y="1453019"/>
            <a:ext cx="9945665" cy="2577232"/>
          </a:xfrm>
        </p:spPr>
        <p:txBody>
          <a:bodyPr>
            <a:normAutofit/>
          </a:bodyPr>
          <a:lstStyle/>
          <a:p>
            <a:r>
              <a:rPr lang="en-AU" sz="7200" b="1" dirty="0"/>
              <a:t>THE RISE OF A KING</a:t>
            </a:r>
            <a:br>
              <a:rPr lang="en-AU" b="1" dirty="0"/>
            </a:br>
            <a:r>
              <a:rPr lang="en-AU" sz="3200" b="1" dirty="0"/>
              <a:t>PATIENCE AND TRUST IN GOD’S TIMING</a:t>
            </a:r>
            <a:br>
              <a:rPr lang="en-AU" b="1" dirty="0"/>
            </a:br>
            <a:r>
              <a:rPr lang="en-AU" sz="2400" b="1" dirty="0"/>
              <a:t>2 Samuel 1: 1 – 2: 11</a:t>
            </a:r>
          </a:p>
        </p:txBody>
      </p:sp>
      <p:sp>
        <p:nvSpPr>
          <p:cNvPr id="3" name="Subtitle 2">
            <a:extLst>
              <a:ext uri="{FF2B5EF4-FFF2-40B4-BE49-F238E27FC236}">
                <a16:creationId xmlns:a16="http://schemas.microsoft.com/office/drawing/2014/main" id="{755B3EB9-E6AE-7D96-50D6-DB02C8265EF4}"/>
              </a:ext>
            </a:extLst>
          </p:cNvPr>
          <p:cNvSpPr>
            <a:spLocks noGrp="1"/>
          </p:cNvSpPr>
          <p:nvPr>
            <p:ph type="subTitle" idx="1"/>
          </p:nvPr>
        </p:nvSpPr>
        <p:spPr>
          <a:xfrm>
            <a:off x="2091847" y="4777379"/>
            <a:ext cx="9412765" cy="1126283"/>
          </a:xfrm>
        </p:spPr>
        <p:txBody>
          <a:bodyPr>
            <a:normAutofit lnSpcReduction="10000"/>
          </a:bodyPr>
          <a:lstStyle/>
          <a:p>
            <a:r>
              <a:rPr lang="en-AU" b="1"/>
              <a:t>Sermon 1 </a:t>
            </a:r>
            <a:r>
              <a:rPr lang="en-AU" b="1" dirty="0"/>
              <a:t>in “THE HEART OF A KING” series</a:t>
            </a:r>
          </a:p>
          <a:p>
            <a:r>
              <a:rPr lang="en-AU" b="1" dirty="0"/>
              <a:t>27</a:t>
            </a:r>
            <a:r>
              <a:rPr lang="en-AU" b="1" baseline="30000" dirty="0"/>
              <a:t>TH</a:t>
            </a:r>
            <a:r>
              <a:rPr lang="en-AU" b="1" dirty="0"/>
              <a:t> April 2025</a:t>
            </a:r>
          </a:p>
          <a:p>
            <a:r>
              <a:rPr lang="en-AU" b="1" dirty="0"/>
              <a:t>CLIC@FEDERATION UNIVERISITY BERWICK</a:t>
            </a:r>
          </a:p>
        </p:txBody>
      </p:sp>
      <p:pic>
        <p:nvPicPr>
          <p:cNvPr id="4" name="Picture 3">
            <a:extLst>
              <a:ext uri="{FF2B5EF4-FFF2-40B4-BE49-F238E27FC236}">
                <a16:creationId xmlns:a16="http://schemas.microsoft.com/office/drawing/2014/main" id="{91716A10-2DD8-2227-50CD-97833086DA25}"/>
              </a:ext>
            </a:extLst>
          </p:cNvPr>
          <p:cNvPicPr>
            <a:picLocks noChangeAspect="1"/>
          </p:cNvPicPr>
          <p:nvPr/>
        </p:nvPicPr>
        <p:blipFill>
          <a:blip r:embed="rId3"/>
          <a:stretch>
            <a:fillRect/>
          </a:stretch>
        </p:blipFill>
        <p:spPr>
          <a:xfrm>
            <a:off x="5575784" y="314606"/>
            <a:ext cx="1231499" cy="469433"/>
          </a:xfrm>
          <a:prstGeom prst="rect">
            <a:avLst/>
          </a:prstGeom>
        </p:spPr>
      </p:pic>
    </p:spTree>
    <p:extLst>
      <p:ext uri="{BB962C8B-B14F-4D97-AF65-F5344CB8AC3E}">
        <p14:creationId xmlns:p14="http://schemas.microsoft.com/office/powerpoint/2010/main" val="1366559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2A5EC-1448-3A74-A9DF-995B4B28CE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F31AF9-C712-28A9-7F1A-11F5F2964578}"/>
              </a:ext>
            </a:extLst>
          </p:cNvPr>
          <p:cNvSpPr>
            <a:spLocks noGrp="1"/>
          </p:cNvSpPr>
          <p:nvPr>
            <p:ph type="title"/>
          </p:nvPr>
        </p:nvSpPr>
        <p:spPr>
          <a:xfrm>
            <a:off x="1578003" y="864296"/>
            <a:ext cx="9688271" cy="5555457"/>
          </a:xfrm>
        </p:spPr>
        <p:txBody>
          <a:bodyPr>
            <a:normAutofit fontScale="90000"/>
          </a:bodyPr>
          <a:lstStyle/>
          <a:p>
            <a:pPr algn="ctr"/>
            <a:r>
              <a:rPr lang="en-AU" b="1" dirty="0"/>
              <a:t>DAVID WAS A MAN WHO HONOURED THE THINGS OF GOD. </a:t>
            </a:r>
            <a:br>
              <a:rPr lang="en-AU" b="1" dirty="0"/>
            </a:br>
            <a:br>
              <a:rPr lang="en-AU" b="1" dirty="0"/>
            </a:br>
            <a:r>
              <a:rPr lang="en-AU" b="1" dirty="0"/>
              <a:t>HE WAS MORE CONCERNED WITH GOD’S GLORY THAN SAUL’S CROWN. </a:t>
            </a:r>
            <a:br>
              <a:rPr lang="en-AU" b="1" dirty="0"/>
            </a:br>
            <a:br>
              <a:rPr lang="en-AU" b="1" dirty="0"/>
            </a:br>
            <a:r>
              <a:rPr lang="en-AU" b="1" dirty="0"/>
              <a:t>HE KNEW BETTER THAN TO LAY HIS HAND ON THE LORD’S ANOINTED. </a:t>
            </a:r>
            <a:br>
              <a:rPr lang="en-AU" b="1" dirty="0"/>
            </a:br>
            <a:r>
              <a:rPr lang="en-AU" b="1" dirty="0"/>
              <a:t>HE DID NOT TAKE MATTERS INTO HIS OWN HANDS </a:t>
            </a:r>
          </a:p>
        </p:txBody>
      </p:sp>
      <p:sp>
        <p:nvSpPr>
          <p:cNvPr id="3" name="Text Placeholder 2">
            <a:extLst>
              <a:ext uri="{FF2B5EF4-FFF2-40B4-BE49-F238E27FC236}">
                <a16:creationId xmlns:a16="http://schemas.microsoft.com/office/drawing/2014/main" id="{6EA7F8D0-F56A-6597-E861-E3EE3CA7F6EB}"/>
              </a:ext>
            </a:extLst>
          </p:cNvPr>
          <p:cNvSpPr>
            <a:spLocks noGrp="1"/>
          </p:cNvSpPr>
          <p:nvPr>
            <p:ph type="body" idx="1"/>
          </p:nvPr>
        </p:nvSpPr>
        <p:spPr>
          <a:xfrm>
            <a:off x="1828457" y="6526060"/>
            <a:ext cx="9437817" cy="350729"/>
          </a:xfrm>
        </p:spPr>
        <p:txBody>
          <a:bodyPr>
            <a:normAutofit fontScale="92500" lnSpcReduction="20000"/>
          </a:bodyPr>
          <a:lstStyle/>
          <a:p>
            <a:pPr algn="ctr"/>
            <a:r>
              <a:rPr lang="en-AU" b="1" dirty="0">
                <a:latin typeface="Verdana" panose="020B0604030504040204" pitchFamily="34" charset="0"/>
                <a:ea typeface="Verdana" panose="020B0604030504040204" pitchFamily="34" charset="0"/>
              </a:rPr>
              <a:t>2 Samuel 1: 14,16</a:t>
            </a:r>
          </a:p>
        </p:txBody>
      </p:sp>
      <p:pic>
        <p:nvPicPr>
          <p:cNvPr id="4" name="Picture 3">
            <a:extLst>
              <a:ext uri="{FF2B5EF4-FFF2-40B4-BE49-F238E27FC236}">
                <a16:creationId xmlns:a16="http://schemas.microsoft.com/office/drawing/2014/main" id="{C91B8EC5-BFFE-CF59-5FDC-99831CF8F7AC}"/>
              </a:ext>
            </a:extLst>
          </p:cNvPr>
          <p:cNvPicPr>
            <a:picLocks noChangeAspect="1"/>
          </p:cNvPicPr>
          <p:nvPr/>
        </p:nvPicPr>
        <p:blipFill>
          <a:blip r:embed="rId2"/>
          <a:stretch>
            <a:fillRect/>
          </a:stretch>
        </p:blipFill>
        <p:spPr>
          <a:xfrm>
            <a:off x="5629495" y="280986"/>
            <a:ext cx="1231499" cy="469433"/>
          </a:xfrm>
          <a:prstGeom prst="rect">
            <a:avLst/>
          </a:prstGeom>
        </p:spPr>
      </p:pic>
    </p:spTree>
    <p:extLst>
      <p:ext uri="{BB962C8B-B14F-4D97-AF65-F5344CB8AC3E}">
        <p14:creationId xmlns:p14="http://schemas.microsoft.com/office/powerpoint/2010/main" val="3863392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B3AE5-4D2E-2037-B88E-33FDE75AF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9999C3-39C3-DDF8-D7E6-568FB576BE15}"/>
              </a:ext>
            </a:extLst>
          </p:cNvPr>
          <p:cNvSpPr>
            <a:spLocks noGrp="1"/>
          </p:cNvSpPr>
          <p:nvPr>
            <p:ph type="title"/>
          </p:nvPr>
        </p:nvSpPr>
        <p:spPr>
          <a:xfrm>
            <a:off x="1647850" y="1314385"/>
            <a:ext cx="9688271" cy="4455031"/>
          </a:xfrm>
        </p:spPr>
        <p:txBody>
          <a:bodyPr>
            <a:normAutofit fontScale="90000"/>
          </a:bodyPr>
          <a:lstStyle/>
          <a:p>
            <a:pPr algn="ctr"/>
            <a:r>
              <a:rPr lang="en-AU" b="1" dirty="0"/>
              <a:t>HE WAS A MAN WHO CHOSE TO HONOUR THE MAN WHO HAD PERSECUTED </a:t>
            </a:r>
            <a:br>
              <a:rPr lang="en-AU" b="1" dirty="0"/>
            </a:br>
            <a:r>
              <a:rPr lang="en-AU" b="1" dirty="0"/>
              <a:t>&amp; TRIED TO KILL HIM. </a:t>
            </a:r>
            <a:br>
              <a:rPr lang="en-AU" b="1" dirty="0"/>
            </a:br>
            <a:br>
              <a:rPr lang="en-AU" b="1" dirty="0"/>
            </a:br>
            <a:r>
              <a:rPr lang="en-AU" b="1" dirty="0"/>
              <a:t>HE TELLS NO LIES ABOUT SAUL’S VIRTUES,</a:t>
            </a:r>
            <a:br>
              <a:rPr lang="en-AU" b="1" dirty="0"/>
            </a:br>
            <a:r>
              <a:rPr lang="en-AU" b="1" dirty="0"/>
              <a:t>&amp; </a:t>
            </a:r>
            <a:br>
              <a:rPr lang="en-AU" b="1" dirty="0"/>
            </a:br>
            <a:r>
              <a:rPr lang="en-AU" b="1" dirty="0"/>
              <a:t>GRACIOUSLY NEGLECTS TO NAME SAUL’S FAULTS </a:t>
            </a:r>
          </a:p>
        </p:txBody>
      </p:sp>
      <p:sp>
        <p:nvSpPr>
          <p:cNvPr id="3" name="Text Placeholder 2">
            <a:extLst>
              <a:ext uri="{FF2B5EF4-FFF2-40B4-BE49-F238E27FC236}">
                <a16:creationId xmlns:a16="http://schemas.microsoft.com/office/drawing/2014/main" id="{81CBF495-FE59-DDCA-DF54-D51C9DDB9320}"/>
              </a:ext>
            </a:extLst>
          </p:cNvPr>
          <p:cNvSpPr>
            <a:spLocks noGrp="1"/>
          </p:cNvSpPr>
          <p:nvPr>
            <p:ph type="body" idx="1"/>
          </p:nvPr>
        </p:nvSpPr>
        <p:spPr>
          <a:xfrm>
            <a:off x="1898304" y="6313118"/>
            <a:ext cx="9437817" cy="375780"/>
          </a:xfrm>
        </p:spPr>
        <p:txBody>
          <a:bodyPr>
            <a:normAutofit lnSpcReduction="10000"/>
          </a:bodyPr>
          <a:lstStyle/>
          <a:p>
            <a:pPr algn="ctr"/>
            <a:r>
              <a:rPr lang="en-AU" b="1" dirty="0">
                <a:latin typeface="Verdana" panose="020B0604030504040204" pitchFamily="34" charset="0"/>
                <a:ea typeface="Verdana" panose="020B0604030504040204" pitchFamily="34" charset="0"/>
              </a:rPr>
              <a:t>2 Samuel 1: 17 – 27 (NASB)</a:t>
            </a:r>
          </a:p>
        </p:txBody>
      </p:sp>
      <p:pic>
        <p:nvPicPr>
          <p:cNvPr id="4" name="Picture 3">
            <a:extLst>
              <a:ext uri="{FF2B5EF4-FFF2-40B4-BE49-F238E27FC236}">
                <a16:creationId xmlns:a16="http://schemas.microsoft.com/office/drawing/2014/main" id="{1E8D98EF-E72A-79EF-E4BE-BD6098239983}"/>
              </a:ext>
            </a:extLst>
          </p:cNvPr>
          <p:cNvPicPr>
            <a:picLocks noChangeAspect="1"/>
          </p:cNvPicPr>
          <p:nvPr/>
        </p:nvPicPr>
        <p:blipFill>
          <a:blip r:embed="rId2"/>
          <a:stretch>
            <a:fillRect/>
          </a:stretch>
        </p:blipFill>
        <p:spPr>
          <a:xfrm>
            <a:off x="5629495" y="280986"/>
            <a:ext cx="1231499" cy="469433"/>
          </a:xfrm>
          <a:prstGeom prst="rect">
            <a:avLst/>
          </a:prstGeom>
        </p:spPr>
      </p:pic>
    </p:spTree>
    <p:extLst>
      <p:ext uri="{BB962C8B-B14F-4D97-AF65-F5344CB8AC3E}">
        <p14:creationId xmlns:p14="http://schemas.microsoft.com/office/powerpoint/2010/main" val="3573793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37BC5-E3F2-7570-AE74-B7BFAFB3B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0E2418-91B6-EA82-DB32-95E90AA175A3}"/>
              </a:ext>
            </a:extLst>
          </p:cNvPr>
          <p:cNvSpPr>
            <a:spLocks noGrp="1"/>
          </p:cNvSpPr>
          <p:nvPr>
            <p:ph type="title"/>
          </p:nvPr>
        </p:nvSpPr>
        <p:spPr>
          <a:xfrm>
            <a:off x="1566827" y="1206342"/>
            <a:ext cx="9688271" cy="4549564"/>
          </a:xfrm>
        </p:spPr>
        <p:txBody>
          <a:bodyPr>
            <a:normAutofit fontScale="90000"/>
          </a:bodyPr>
          <a:lstStyle/>
          <a:p>
            <a:pPr algn="ctr"/>
            <a:r>
              <a:rPr lang="en-AU" b="1" dirty="0"/>
              <a:t>DAVID DID NOT JUST GRIEVE FOR HIS FATHER-IN-LAW AND HIS FRIEND. </a:t>
            </a:r>
            <a:br>
              <a:rPr lang="en-AU" b="1" dirty="0"/>
            </a:br>
            <a:br>
              <a:rPr lang="en-AU" b="1" dirty="0"/>
            </a:br>
            <a:r>
              <a:rPr lang="en-AU" b="1" dirty="0"/>
              <a:t>HE WEPT </a:t>
            </a:r>
            <a:br>
              <a:rPr lang="en-AU" b="1" dirty="0"/>
            </a:br>
            <a:r>
              <a:rPr lang="en-AU" b="1" dirty="0"/>
              <a:t>“FOR THE PEOPLE OF THE LORD AND THE HOUSE OF ISRAEL” </a:t>
            </a:r>
            <a:br>
              <a:rPr lang="en-AU" b="1" dirty="0"/>
            </a:br>
            <a:r>
              <a:rPr lang="en-AU" b="1" dirty="0"/>
              <a:t>BECAUSE OF THE DISASTER THAT HAD COME ON THOSE WHO BEAR THE LORD’S NAME</a:t>
            </a:r>
          </a:p>
        </p:txBody>
      </p:sp>
      <p:sp>
        <p:nvSpPr>
          <p:cNvPr id="3" name="Text Placeholder 2">
            <a:extLst>
              <a:ext uri="{FF2B5EF4-FFF2-40B4-BE49-F238E27FC236}">
                <a16:creationId xmlns:a16="http://schemas.microsoft.com/office/drawing/2014/main" id="{E9E7DF7B-828C-9C8F-D96F-5755AFCAC7A1}"/>
              </a:ext>
            </a:extLst>
          </p:cNvPr>
          <p:cNvSpPr>
            <a:spLocks noGrp="1"/>
          </p:cNvSpPr>
          <p:nvPr>
            <p:ph type="body" idx="1"/>
          </p:nvPr>
        </p:nvSpPr>
        <p:spPr>
          <a:xfrm>
            <a:off x="1898304" y="6313118"/>
            <a:ext cx="9437817" cy="375780"/>
          </a:xfrm>
        </p:spPr>
        <p:txBody>
          <a:bodyPr>
            <a:normAutofit lnSpcReduction="10000"/>
          </a:bodyPr>
          <a:lstStyle/>
          <a:p>
            <a:pPr algn="ctr"/>
            <a:r>
              <a:rPr lang="en-AU" b="1" dirty="0">
                <a:latin typeface="Verdana" panose="020B0604030504040204" pitchFamily="34" charset="0"/>
                <a:ea typeface="Verdana" panose="020B0604030504040204" pitchFamily="34" charset="0"/>
              </a:rPr>
              <a:t>2 Samuel 1: 11, 12 (NASB)</a:t>
            </a:r>
          </a:p>
        </p:txBody>
      </p:sp>
      <p:pic>
        <p:nvPicPr>
          <p:cNvPr id="4" name="Picture 3">
            <a:extLst>
              <a:ext uri="{FF2B5EF4-FFF2-40B4-BE49-F238E27FC236}">
                <a16:creationId xmlns:a16="http://schemas.microsoft.com/office/drawing/2014/main" id="{AFCA991A-B83C-36B5-CA2F-08B9214E9333}"/>
              </a:ext>
            </a:extLst>
          </p:cNvPr>
          <p:cNvPicPr>
            <a:picLocks noChangeAspect="1"/>
          </p:cNvPicPr>
          <p:nvPr/>
        </p:nvPicPr>
        <p:blipFill>
          <a:blip r:embed="rId2"/>
          <a:stretch>
            <a:fillRect/>
          </a:stretch>
        </p:blipFill>
        <p:spPr>
          <a:xfrm>
            <a:off x="5629495" y="280986"/>
            <a:ext cx="1231499" cy="469433"/>
          </a:xfrm>
          <a:prstGeom prst="rect">
            <a:avLst/>
          </a:prstGeom>
        </p:spPr>
      </p:pic>
    </p:spTree>
    <p:extLst>
      <p:ext uri="{BB962C8B-B14F-4D97-AF65-F5344CB8AC3E}">
        <p14:creationId xmlns:p14="http://schemas.microsoft.com/office/powerpoint/2010/main" val="2948943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882F892D-6DA7-6965-094D-2F1B28F03081}"/>
            </a:ext>
          </a:extLst>
        </p:cNvPr>
        <p:cNvGrpSpPr/>
        <p:nvPr/>
      </p:nvGrpSpPr>
      <p:grpSpPr>
        <a:xfrm>
          <a:off x="0" y="0"/>
          <a:ext cx="0" cy="0"/>
          <a:chOff x="0" y="0"/>
          <a:chExt cx="0" cy="0"/>
        </a:xfrm>
      </p:grpSpPr>
      <p:grpSp>
        <p:nvGrpSpPr>
          <p:cNvPr id="78" name="Group 77">
            <a:extLst>
              <a:ext uri="{FF2B5EF4-FFF2-40B4-BE49-F238E27FC236}">
                <a16:creationId xmlns:a16="http://schemas.microsoft.com/office/drawing/2014/main" id="{0B8D3681-1823-3D7B-2367-03C9ABF7A7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9" name="Freeform 11">
              <a:extLst>
                <a:ext uri="{FF2B5EF4-FFF2-40B4-BE49-F238E27FC236}">
                  <a16:creationId xmlns:a16="http://schemas.microsoft.com/office/drawing/2014/main" id="{8614CB51-FAEA-A852-317D-BD5A48D3F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0" name="Freeform 12">
              <a:extLst>
                <a:ext uri="{FF2B5EF4-FFF2-40B4-BE49-F238E27FC236}">
                  <a16:creationId xmlns:a16="http://schemas.microsoft.com/office/drawing/2014/main" id="{9FF3EFAA-B115-4B4B-A879-7733ECED1D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1" name="Freeform 13">
              <a:extLst>
                <a:ext uri="{FF2B5EF4-FFF2-40B4-BE49-F238E27FC236}">
                  <a16:creationId xmlns:a16="http://schemas.microsoft.com/office/drawing/2014/main" id="{93DAA3DA-4084-ADC7-81B8-287E6D0761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2" name="Freeform 14">
              <a:extLst>
                <a:ext uri="{FF2B5EF4-FFF2-40B4-BE49-F238E27FC236}">
                  <a16:creationId xmlns:a16="http://schemas.microsoft.com/office/drawing/2014/main" id="{E89BB825-D6F8-55A3-AA45-9E4875356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3" name="Freeform 15">
              <a:extLst>
                <a:ext uri="{FF2B5EF4-FFF2-40B4-BE49-F238E27FC236}">
                  <a16:creationId xmlns:a16="http://schemas.microsoft.com/office/drawing/2014/main" id="{F2FB1D66-EE33-9402-489B-5BE6DB1EE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4" name="Freeform 16">
              <a:extLst>
                <a:ext uri="{FF2B5EF4-FFF2-40B4-BE49-F238E27FC236}">
                  <a16:creationId xmlns:a16="http://schemas.microsoft.com/office/drawing/2014/main" id="{CA65B9CD-67FA-0B7C-3A6C-25913E1E9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5" name="Freeform 17">
              <a:extLst>
                <a:ext uri="{FF2B5EF4-FFF2-40B4-BE49-F238E27FC236}">
                  <a16:creationId xmlns:a16="http://schemas.microsoft.com/office/drawing/2014/main" id="{8A863DED-04AD-0D8F-1C04-C2FAA53B3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6" name="Freeform 18">
              <a:extLst>
                <a:ext uri="{FF2B5EF4-FFF2-40B4-BE49-F238E27FC236}">
                  <a16:creationId xmlns:a16="http://schemas.microsoft.com/office/drawing/2014/main" id="{E40120FF-C9F6-2929-AB48-E57657F68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7" name="Freeform 19">
              <a:extLst>
                <a:ext uri="{FF2B5EF4-FFF2-40B4-BE49-F238E27FC236}">
                  <a16:creationId xmlns:a16="http://schemas.microsoft.com/office/drawing/2014/main" id="{3E4C9FA5-6574-7C5F-5947-C83E58EA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8" name="Freeform 20">
              <a:extLst>
                <a:ext uri="{FF2B5EF4-FFF2-40B4-BE49-F238E27FC236}">
                  <a16:creationId xmlns:a16="http://schemas.microsoft.com/office/drawing/2014/main" id="{DB7F7BC4-708D-E184-67CC-E30B71C51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9" name="Freeform 21">
              <a:extLst>
                <a:ext uri="{FF2B5EF4-FFF2-40B4-BE49-F238E27FC236}">
                  <a16:creationId xmlns:a16="http://schemas.microsoft.com/office/drawing/2014/main" id="{A08CE08A-9FE9-DD06-E9C9-F2F012C49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0" name="Freeform 22">
              <a:extLst>
                <a:ext uri="{FF2B5EF4-FFF2-40B4-BE49-F238E27FC236}">
                  <a16:creationId xmlns:a16="http://schemas.microsoft.com/office/drawing/2014/main" id="{C9392E00-020E-9F0A-C248-4BA6C80389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nvGrpSpPr>
          <p:cNvPr id="91" name="Group 90">
            <a:extLst>
              <a:ext uri="{FF2B5EF4-FFF2-40B4-BE49-F238E27FC236}">
                <a16:creationId xmlns:a16="http://schemas.microsoft.com/office/drawing/2014/main" id="{B909B6FA-9EFD-8962-EE5A-C85F416989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2" name="Freeform 27">
              <a:extLst>
                <a:ext uri="{FF2B5EF4-FFF2-40B4-BE49-F238E27FC236}">
                  <a16:creationId xmlns:a16="http://schemas.microsoft.com/office/drawing/2014/main" id="{CE9E8038-B34D-F65B-C82A-16D0A1A26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3" name="Freeform 28">
              <a:extLst>
                <a:ext uri="{FF2B5EF4-FFF2-40B4-BE49-F238E27FC236}">
                  <a16:creationId xmlns:a16="http://schemas.microsoft.com/office/drawing/2014/main" id="{4D7A4AA1-4F28-87BC-D397-42EBBA70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4" name="Freeform 29">
              <a:extLst>
                <a:ext uri="{FF2B5EF4-FFF2-40B4-BE49-F238E27FC236}">
                  <a16:creationId xmlns:a16="http://schemas.microsoft.com/office/drawing/2014/main" id="{F3CA27D2-CE12-3A4B-C43A-4D58FC6ED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5" name="Freeform 30">
              <a:extLst>
                <a:ext uri="{FF2B5EF4-FFF2-40B4-BE49-F238E27FC236}">
                  <a16:creationId xmlns:a16="http://schemas.microsoft.com/office/drawing/2014/main" id="{402948B6-8DFF-7254-B420-A4F4A815B6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6" name="Freeform 31">
              <a:extLst>
                <a:ext uri="{FF2B5EF4-FFF2-40B4-BE49-F238E27FC236}">
                  <a16:creationId xmlns:a16="http://schemas.microsoft.com/office/drawing/2014/main" id="{D15EB2B7-715A-EA4E-AF61-8FB20C29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7" name="Freeform 32">
              <a:extLst>
                <a:ext uri="{FF2B5EF4-FFF2-40B4-BE49-F238E27FC236}">
                  <a16:creationId xmlns:a16="http://schemas.microsoft.com/office/drawing/2014/main" id="{B21B7CB1-2221-8F6D-49BB-08D9F867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8" name="Freeform 33">
              <a:extLst>
                <a:ext uri="{FF2B5EF4-FFF2-40B4-BE49-F238E27FC236}">
                  <a16:creationId xmlns:a16="http://schemas.microsoft.com/office/drawing/2014/main" id="{E609D092-BE01-1BCD-D2BF-C299255BF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9" name="Freeform 34">
              <a:extLst>
                <a:ext uri="{FF2B5EF4-FFF2-40B4-BE49-F238E27FC236}">
                  <a16:creationId xmlns:a16="http://schemas.microsoft.com/office/drawing/2014/main" id="{07983198-43A9-6BA7-8B92-6D5BFB1ED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0" name="Freeform 35">
              <a:extLst>
                <a:ext uri="{FF2B5EF4-FFF2-40B4-BE49-F238E27FC236}">
                  <a16:creationId xmlns:a16="http://schemas.microsoft.com/office/drawing/2014/main" id="{C7FE52ED-5622-4C0F-40E8-007E3471B2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1" name="Freeform 36">
              <a:extLst>
                <a:ext uri="{FF2B5EF4-FFF2-40B4-BE49-F238E27FC236}">
                  <a16:creationId xmlns:a16="http://schemas.microsoft.com/office/drawing/2014/main" id="{6F9F79A9-E20F-F2FF-FD0E-804FBF178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2" name="Freeform 37">
              <a:extLst>
                <a:ext uri="{FF2B5EF4-FFF2-40B4-BE49-F238E27FC236}">
                  <a16:creationId xmlns:a16="http://schemas.microsoft.com/office/drawing/2014/main" id="{D5C83CBA-A92B-04DD-E6E5-C79D42CEB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3" name="Freeform 38">
              <a:extLst>
                <a:ext uri="{FF2B5EF4-FFF2-40B4-BE49-F238E27FC236}">
                  <a16:creationId xmlns:a16="http://schemas.microsoft.com/office/drawing/2014/main" id="{C5019ACC-714C-A462-8B67-1E2D5B5D8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104" name="Rectangle 103">
            <a:extLst>
              <a:ext uri="{FF2B5EF4-FFF2-40B4-BE49-F238E27FC236}">
                <a16:creationId xmlns:a16="http://schemas.microsoft.com/office/drawing/2014/main" id="{723901B6-8EC5-58BA-8AB6-2BE01C9F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5" name="Freeform 11">
            <a:extLst>
              <a:ext uri="{FF2B5EF4-FFF2-40B4-BE49-F238E27FC236}">
                <a16:creationId xmlns:a16="http://schemas.microsoft.com/office/drawing/2014/main" id="{B65065F4-EDB6-F054-C90F-1D72BD723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06" name="Rectangle 105">
            <a:extLst>
              <a:ext uri="{FF2B5EF4-FFF2-40B4-BE49-F238E27FC236}">
                <a16:creationId xmlns:a16="http://schemas.microsoft.com/office/drawing/2014/main" id="{5CB426E9-8F52-3309-D456-0CCF29149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7" name="Rectangle 106">
            <a:extLst>
              <a:ext uri="{FF2B5EF4-FFF2-40B4-BE49-F238E27FC236}">
                <a16:creationId xmlns:a16="http://schemas.microsoft.com/office/drawing/2014/main" id="{214BCEDA-2F59-DCB3-2F3C-5C59B0F91A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6EC5398-BE1F-58B6-4829-5FCA1BB24188}"/>
              </a:ext>
            </a:extLst>
          </p:cNvPr>
          <p:cNvSpPr>
            <a:spLocks noGrp="1"/>
          </p:cNvSpPr>
          <p:nvPr>
            <p:ph type="title"/>
          </p:nvPr>
        </p:nvSpPr>
        <p:spPr>
          <a:xfrm>
            <a:off x="1843390" y="624110"/>
            <a:ext cx="10200619" cy="1280890"/>
          </a:xfrm>
        </p:spPr>
        <p:txBody>
          <a:bodyPr vert="horz" lIns="91440" tIns="45720" rIns="91440" bIns="45720" rtlCol="0" anchor="t">
            <a:normAutofit fontScale="90000"/>
          </a:bodyPr>
          <a:lstStyle/>
          <a:p>
            <a:pPr algn="ctr"/>
            <a:r>
              <a:rPr lang="en-US" sz="4400" b="1" dirty="0">
                <a:solidFill>
                  <a:srgbClr val="FFFFFF"/>
                </a:solidFill>
              </a:rPr>
              <a:t>DO NOT DELIGHT IN THE MISFORTUNE OF OTHERS, ESPECIALLY YOUR ENEMIES</a:t>
            </a:r>
          </a:p>
        </p:txBody>
      </p:sp>
      <p:sp>
        <p:nvSpPr>
          <p:cNvPr id="108" name="Freeform 11">
            <a:extLst>
              <a:ext uri="{FF2B5EF4-FFF2-40B4-BE49-F238E27FC236}">
                <a16:creationId xmlns:a16="http://schemas.microsoft.com/office/drawing/2014/main" id="{FAFFD1AD-38A3-2205-13C2-FEDCAF584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Picture 6" descr="A white text on a black background&#10;&#10;AI-generated content may be incorrect.">
            <a:extLst>
              <a:ext uri="{FF2B5EF4-FFF2-40B4-BE49-F238E27FC236}">
                <a16:creationId xmlns:a16="http://schemas.microsoft.com/office/drawing/2014/main" id="{776DE661-2652-290A-40D1-DDDC00C94DC2}"/>
              </a:ext>
            </a:extLst>
          </p:cNvPr>
          <p:cNvPicPr>
            <a:picLocks noChangeAspect="1"/>
          </p:cNvPicPr>
          <p:nvPr/>
        </p:nvPicPr>
        <p:blipFill>
          <a:blip r:embed="rId3"/>
          <a:stretch>
            <a:fillRect/>
          </a:stretch>
        </p:blipFill>
        <p:spPr>
          <a:xfrm>
            <a:off x="0" y="674655"/>
            <a:ext cx="1457070" cy="640135"/>
          </a:xfrm>
          <a:prstGeom prst="rect">
            <a:avLst/>
          </a:prstGeom>
        </p:spPr>
      </p:pic>
      <p:pic>
        <p:nvPicPr>
          <p:cNvPr id="8" name="Picture 7">
            <a:extLst>
              <a:ext uri="{FF2B5EF4-FFF2-40B4-BE49-F238E27FC236}">
                <a16:creationId xmlns:a16="http://schemas.microsoft.com/office/drawing/2014/main" id="{3D15D819-0853-DBEA-EEA5-46D51257CCC2}"/>
              </a:ext>
            </a:extLst>
          </p:cNvPr>
          <p:cNvPicPr>
            <a:picLocks noChangeAspect="1"/>
          </p:cNvPicPr>
          <p:nvPr/>
        </p:nvPicPr>
        <p:blipFill>
          <a:blip r:embed="rId4"/>
          <a:stretch>
            <a:fillRect/>
          </a:stretch>
        </p:blipFill>
        <p:spPr>
          <a:xfrm>
            <a:off x="10812511" y="149272"/>
            <a:ext cx="1231499" cy="469433"/>
          </a:xfrm>
          <a:prstGeom prst="rect">
            <a:avLst/>
          </a:prstGeom>
        </p:spPr>
      </p:pic>
      <p:graphicFrame>
        <p:nvGraphicFramePr>
          <p:cNvPr id="114" name="TextBox 2">
            <a:extLst>
              <a:ext uri="{FF2B5EF4-FFF2-40B4-BE49-F238E27FC236}">
                <a16:creationId xmlns:a16="http://schemas.microsoft.com/office/drawing/2014/main" id="{F4E07A22-78C1-365A-8F41-63CD21949F17}"/>
              </a:ext>
            </a:extLst>
          </p:cNvPr>
          <p:cNvGraphicFramePr/>
          <p:nvPr>
            <p:extLst>
              <p:ext uri="{D42A27DB-BD31-4B8C-83A1-F6EECF244321}">
                <p14:modId xmlns:p14="http://schemas.microsoft.com/office/powerpoint/2010/main" val="2287099664"/>
              </p:ext>
            </p:extLst>
          </p:nvPr>
        </p:nvGraphicFramePr>
        <p:xfrm>
          <a:off x="1430343" y="2526348"/>
          <a:ext cx="10293754" cy="39059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75196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73A8B-AB3E-D819-5DFF-0E5A1C4EEC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121F8C-8177-D456-3512-EC8F18DF3F1D}"/>
              </a:ext>
            </a:extLst>
          </p:cNvPr>
          <p:cNvSpPr>
            <a:spLocks noGrp="1"/>
          </p:cNvSpPr>
          <p:nvPr>
            <p:ph type="title"/>
          </p:nvPr>
        </p:nvSpPr>
        <p:spPr>
          <a:xfrm>
            <a:off x="1773076" y="2018165"/>
            <a:ext cx="9688271" cy="2821669"/>
          </a:xfrm>
        </p:spPr>
        <p:txBody>
          <a:bodyPr>
            <a:normAutofit fontScale="90000"/>
          </a:bodyPr>
          <a:lstStyle/>
          <a:p>
            <a:pPr algn="ctr"/>
            <a:r>
              <a:rPr lang="en-AU" b="1" dirty="0"/>
              <a:t>DAVID WAS SO CONSUMED </a:t>
            </a:r>
            <a:br>
              <a:rPr lang="en-AU" b="1" dirty="0"/>
            </a:br>
            <a:r>
              <a:rPr lang="en-AU" b="1" dirty="0"/>
              <a:t>BY </a:t>
            </a:r>
            <a:br>
              <a:rPr lang="en-AU" b="1" dirty="0"/>
            </a:br>
            <a:r>
              <a:rPr lang="en-AU" b="1" dirty="0"/>
              <a:t>A PASSION FOR GOD’S NAME </a:t>
            </a:r>
            <a:br>
              <a:rPr lang="en-AU" b="1" dirty="0"/>
            </a:br>
            <a:r>
              <a:rPr lang="en-AU" b="1" dirty="0"/>
              <a:t>THAT HE WAS IN NO HURRY TO PLACE SAUL’S CROWN ON HIS OWN HEAD</a:t>
            </a:r>
          </a:p>
        </p:txBody>
      </p:sp>
      <p:sp>
        <p:nvSpPr>
          <p:cNvPr id="3" name="Text Placeholder 2">
            <a:extLst>
              <a:ext uri="{FF2B5EF4-FFF2-40B4-BE49-F238E27FC236}">
                <a16:creationId xmlns:a16="http://schemas.microsoft.com/office/drawing/2014/main" id="{8B57D490-62BD-1A36-7B97-019A22F1A29C}"/>
              </a:ext>
            </a:extLst>
          </p:cNvPr>
          <p:cNvSpPr>
            <a:spLocks noGrp="1"/>
          </p:cNvSpPr>
          <p:nvPr>
            <p:ph type="body" idx="1"/>
          </p:nvPr>
        </p:nvSpPr>
        <p:spPr>
          <a:xfrm>
            <a:off x="1898304" y="6313118"/>
            <a:ext cx="9437817" cy="375780"/>
          </a:xfrm>
        </p:spPr>
        <p:txBody>
          <a:bodyPr>
            <a:normAutofit lnSpcReduction="10000"/>
          </a:bodyPr>
          <a:lstStyle/>
          <a:p>
            <a:pPr algn="ctr"/>
            <a:r>
              <a:rPr lang="en-AU" b="1" dirty="0">
                <a:latin typeface="Verdana" panose="020B0604030504040204" pitchFamily="34" charset="0"/>
                <a:ea typeface="Verdana" panose="020B0604030504040204" pitchFamily="34" charset="0"/>
              </a:rPr>
              <a:t>2 Samuel 2: 1 (NASB)</a:t>
            </a:r>
          </a:p>
        </p:txBody>
      </p:sp>
      <p:pic>
        <p:nvPicPr>
          <p:cNvPr id="4" name="Picture 3">
            <a:extLst>
              <a:ext uri="{FF2B5EF4-FFF2-40B4-BE49-F238E27FC236}">
                <a16:creationId xmlns:a16="http://schemas.microsoft.com/office/drawing/2014/main" id="{0241DD0C-8C69-CC9E-C6DC-BA2F2401B39E}"/>
              </a:ext>
            </a:extLst>
          </p:cNvPr>
          <p:cNvPicPr>
            <a:picLocks noChangeAspect="1"/>
          </p:cNvPicPr>
          <p:nvPr/>
        </p:nvPicPr>
        <p:blipFill>
          <a:blip r:embed="rId2"/>
          <a:stretch>
            <a:fillRect/>
          </a:stretch>
        </p:blipFill>
        <p:spPr>
          <a:xfrm>
            <a:off x="5629495" y="280986"/>
            <a:ext cx="1231499" cy="469433"/>
          </a:xfrm>
          <a:prstGeom prst="rect">
            <a:avLst/>
          </a:prstGeom>
        </p:spPr>
      </p:pic>
    </p:spTree>
    <p:extLst>
      <p:ext uri="{BB962C8B-B14F-4D97-AF65-F5344CB8AC3E}">
        <p14:creationId xmlns:p14="http://schemas.microsoft.com/office/powerpoint/2010/main" val="4108261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6D0FF-94F3-E5EE-9BB2-25795C830A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40A519-0793-30DD-B7CA-C94FCE32A567}"/>
              </a:ext>
            </a:extLst>
          </p:cNvPr>
          <p:cNvSpPr>
            <a:spLocks noGrp="1"/>
          </p:cNvSpPr>
          <p:nvPr>
            <p:ph type="title"/>
          </p:nvPr>
        </p:nvSpPr>
        <p:spPr>
          <a:xfrm>
            <a:off x="1460300" y="750419"/>
            <a:ext cx="10121031" cy="5826595"/>
          </a:xfrm>
        </p:spPr>
        <p:txBody>
          <a:bodyPr>
            <a:normAutofit fontScale="90000"/>
          </a:bodyPr>
          <a:lstStyle/>
          <a:p>
            <a:pPr algn="ctr"/>
            <a:r>
              <a:rPr lang="en-AU" b="1" i="1" dirty="0">
                <a:solidFill>
                  <a:srgbClr val="0070C0"/>
                </a:solidFill>
                <a:ea typeface="Verdana" panose="020B0604030504040204" pitchFamily="34" charset="0"/>
              </a:rPr>
              <a:t>“</a:t>
            </a:r>
            <a:r>
              <a:rPr lang="en-AU" b="1" i="1" u="sng" dirty="0">
                <a:solidFill>
                  <a:srgbClr val="0070C0"/>
                </a:solidFill>
                <a:ea typeface="Verdana" panose="020B0604030504040204" pitchFamily="34" charset="0"/>
              </a:rPr>
              <a:t>THEN</a:t>
            </a:r>
            <a:r>
              <a:rPr lang="en-AU" b="1" i="1" dirty="0">
                <a:solidFill>
                  <a:srgbClr val="0070C0"/>
                </a:solidFill>
                <a:ea typeface="Verdana" panose="020B0604030504040204" pitchFamily="34" charset="0"/>
              </a:rPr>
              <a:t>* </a:t>
            </a:r>
            <a:br>
              <a:rPr lang="en-AU" b="1" i="1" dirty="0">
                <a:solidFill>
                  <a:srgbClr val="0070C0"/>
                </a:solidFill>
                <a:ea typeface="Verdana" panose="020B0604030504040204" pitchFamily="34" charset="0"/>
              </a:rPr>
            </a:br>
            <a:r>
              <a:rPr lang="en-AU" b="1" i="1" dirty="0">
                <a:solidFill>
                  <a:srgbClr val="0070C0"/>
                </a:solidFill>
                <a:ea typeface="Verdana" panose="020B0604030504040204" pitchFamily="34" charset="0"/>
              </a:rPr>
              <a:t>IT CAME ABOUT AFTERWARDS </a:t>
            </a:r>
            <a:br>
              <a:rPr lang="en-AU" b="1" i="1" dirty="0">
                <a:solidFill>
                  <a:srgbClr val="0070C0"/>
                </a:solidFill>
                <a:ea typeface="Verdana" panose="020B0604030504040204" pitchFamily="34" charset="0"/>
              </a:rPr>
            </a:br>
            <a:r>
              <a:rPr lang="en-AU" b="1" i="1" dirty="0">
                <a:solidFill>
                  <a:srgbClr val="0070C0"/>
                </a:solidFill>
                <a:ea typeface="Verdana" panose="020B0604030504040204" pitchFamily="34" charset="0"/>
              </a:rPr>
              <a:t>THAT DAVID ENQUIRED OF THE LORD, </a:t>
            </a:r>
            <a:br>
              <a:rPr lang="en-AU" b="1" i="1" dirty="0">
                <a:solidFill>
                  <a:srgbClr val="0070C0"/>
                </a:solidFill>
                <a:ea typeface="Verdana" panose="020B0604030504040204" pitchFamily="34" charset="0"/>
              </a:rPr>
            </a:br>
            <a:r>
              <a:rPr lang="en-AU" b="1" i="1" dirty="0">
                <a:solidFill>
                  <a:srgbClr val="0070C0"/>
                </a:solidFill>
                <a:ea typeface="Verdana" panose="020B0604030504040204" pitchFamily="34" charset="0"/>
              </a:rPr>
              <a:t>SAYING, </a:t>
            </a:r>
            <a:br>
              <a:rPr lang="en-AU" b="1" i="1" dirty="0">
                <a:solidFill>
                  <a:srgbClr val="0070C0"/>
                </a:solidFill>
                <a:ea typeface="Verdana" panose="020B0604030504040204" pitchFamily="34" charset="0"/>
              </a:rPr>
            </a:br>
            <a:r>
              <a:rPr lang="en-AU" b="1" i="1" dirty="0">
                <a:solidFill>
                  <a:srgbClr val="0070C0"/>
                </a:solidFill>
                <a:ea typeface="Verdana" panose="020B0604030504040204" pitchFamily="34" charset="0"/>
              </a:rPr>
              <a:t>“SHALL I GO UP TO ONE OF THE CITIES OF JUDAH?” </a:t>
            </a:r>
            <a:br>
              <a:rPr lang="en-AU" b="1" i="1" dirty="0">
                <a:solidFill>
                  <a:srgbClr val="0070C0"/>
                </a:solidFill>
                <a:ea typeface="Verdana" panose="020B0604030504040204" pitchFamily="34" charset="0"/>
              </a:rPr>
            </a:br>
            <a:r>
              <a:rPr lang="en-AU" b="1" i="1" dirty="0">
                <a:solidFill>
                  <a:srgbClr val="0070C0"/>
                </a:solidFill>
                <a:ea typeface="Verdana" panose="020B0604030504040204" pitchFamily="34" charset="0"/>
              </a:rPr>
              <a:t>AND THE LORD SAID TO HIM, “GO UP.” </a:t>
            </a:r>
            <a:br>
              <a:rPr lang="en-AU" b="1" i="1" dirty="0">
                <a:solidFill>
                  <a:srgbClr val="0070C0"/>
                </a:solidFill>
                <a:ea typeface="Verdana" panose="020B0604030504040204" pitchFamily="34" charset="0"/>
              </a:rPr>
            </a:br>
            <a:r>
              <a:rPr lang="en-AU" b="1" i="1" dirty="0">
                <a:solidFill>
                  <a:srgbClr val="0070C0"/>
                </a:solidFill>
                <a:ea typeface="Verdana" panose="020B0604030504040204" pitchFamily="34" charset="0"/>
              </a:rPr>
              <a:t>SO DAVID SAID, “WHERE SHALL I GO UP?” </a:t>
            </a:r>
            <a:br>
              <a:rPr lang="en-AU" b="1" i="1" dirty="0">
                <a:solidFill>
                  <a:srgbClr val="0070C0"/>
                </a:solidFill>
                <a:ea typeface="Verdana" panose="020B0604030504040204" pitchFamily="34" charset="0"/>
              </a:rPr>
            </a:br>
            <a:r>
              <a:rPr lang="en-AU" b="1" i="1" dirty="0">
                <a:solidFill>
                  <a:srgbClr val="0070C0"/>
                </a:solidFill>
                <a:ea typeface="Verdana" panose="020B0604030504040204" pitchFamily="34" charset="0"/>
              </a:rPr>
              <a:t>AND HE SAID ,“TO HEBRON.”</a:t>
            </a:r>
            <a:br>
              <a:rPr lang="en-AU" b="1" i="1" dirty="0">
                <a:solidFill>
                  <a:srgbClr val="0070C0"/>
                </a:solidFill>
                <a:ea typeface="Verdana" panose="020B0604030504040204" pitchFamily="34" charset="0"/>
              </a:rPr>
            </a:br>
            <a:br>
              <a:rPr lang="en-AU" sz="3200" b="1" i="1" dirty="0">
                <a:solidFill>
                  <a:srgbClr val="0070C0"/>
                </a:solidFill>
                <a:ea typeface="Verdana" panose="020B0604030504040204" pitchFamily="34" charset="0"/>
              </a:rPr>
            </a:br>
            <a:r>
              <a:rPr lang="en-AU" sz="2400" b="1" dirty="0">
                <a:ea typeface="Verdana" panose="020B0604030504040204" pitchFamily="34" charset="0"/>
              </a:rPr>
              <a:t>2 SAMUEL 2:1 (NASB)</a:t>
            </a:r>
          </a:p>
        </p:txBody>
      </p:sp>
      <p:sp>
        <p:nvSpPr>
          <p:cNvPr id="3" name="Text Placeholder 2">
            <a:extLst>
              <a:ext uri="{FF2B5EF4-FFF2-40B4-BE49-F238E27FC236}">
                <a16:creationId xmlns:a16="http://schemas.microsoft.com/office/drawing/2014/main" id="{0F156DBF-1ED4-3CD6-4A1B-037F605D5A92}"/>
              </a:ext>
            </a:extLst>
          </p:cNvPr>
          <p:cNvSpPr>
            <a:spLocks noGrp="1"/>
          </p:cNvSpPr>
          <p:nvPr>
            <p:ph type="body" idx="1"/>
          </p:nvPr>
        </p:nvSpPr>
        <p:spPr>
          <a:xfrm>
            <a:off x="2063117" y="4390154"/>
            <a:ext cx="8915399" cy="1459501"/>
          </a:xfrm>
        </p:spPr>
        <p:txBody>
          <a:bodyPr>
            <a:normAutofit/>
          </a:bodyPr>
          <a:lstStyle/>
          <a:p>
            <a:pPr algn="ctr"/>
            <a:r>
              <a:rPr lang="en-AU" sz="3200" b="1" dirty="0">
                <a:latin typeface="Verdana" panose="020B0604030504040204" pitchFamily="34" charset="0"/>
                <a:ea typeface="Verdana" panose="020B0604030504040204" pitchFamily="34" charset="0"/>
              </a:rPr>
              <a:t> </a:t>
            </a:r>
          </a:p>
        </p:txBody>
      </p:sp>
      <p:pic>
        <p:nvPicPr>
          <p:cNvPr id="4" name="Picture 3">
            <a:extLst>
              <a:ext uri="{FF2B5EF4-FFF2-40B4-BE49-F238E27FC236}">
                <a16:creationId xmlns:a16="http://schemas.microsoft.com/office/drawing/2014/main" id="{782C89AE-AB47-91CB-5C94-C2742282E1DB}"/>
              </a:ext>
            </a:extLst>
          </p:cNvPr>
          <p:cNvPicPr>
            <a:picLocks noChangeAspect="1"/>
          </p:cNvPicPr>
          <p:nvPr/>
        </p:nvPicPr>
        <p:blipFill>
          <a:blip r:embed="rId2"/>
          <a:stretch>
            <a:fillRect/>
          </a:stretch>
        </p:blipFill>
        <p:spPr>
          <a:xfrm>
            <a:off x="10362766" y="201701"/>
            <a:ext cx="1231499" cy="469433"/>
          </a:xfrm>
          <a:prstGeom prst="rect">
            <a:avLst/>
          </a:prstGeom>
        </p:spPr>
      </p:pic>
      <p:sp>
        <p:nvSpPr>
          <p:cNvPr id="5" name="TextBox 4">
            <a:extLst>
              <a:ext uri="{FF2B5EF4-FFF2-40B4-BE49-F238E27FC236}">
                <a16:creationId xmlns:a16="http://schemas.microsoft.com/office/drawing/2014/main" id="{03F58D3E-2065-5FAD-FFEB-648C35FEF263}"/>
              </a:ext>
            </a:extLst>
          </p:cNvPr>
          <p:cNvSpPr txBox="1"/>
          <p:nvPr/>
        </p:nvSpPr>
        <p:spPr>
          <a:xfrm>
            <a:off x="9312553" y="5966038"/>
            <a:ext cx="3331923" cy="369332"/>
          </a:xfrm>
          <a:prstGeom prst="rect">
            <a:avLst/>
          </a:prstGeom>
          <a:noFill/>
        </p:spPr>
        <p:txBody>
          <a:bodyPr wrap="square" rtlCol="0">
            <a:spAutoFit/>
          </a:bodyPr>
          <a:lstStyle/>
          <a:p>
            <a:pPr algn="ctr"/>
            <a:r>
              <a:rPr lang="en-AU" b="1" dirty="0"/>
              <a:t>*”After this” (ESV)</a:t>
            </a:r>
          </a:p>
        </p:txBody>
      </p:sp>
    </p:spTree>
    <p:extLst>
      <p:ext uri="{BB962C8B-B14F-4D97-AF65-F5344CB8AC3E}">
        <p14:creationId xmlns:p14="http://schemas.microsoft.com/office/powerpoint/2010/main" val="1243934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4C955-5597-DB3A-3DCA-37564690025C}"/>
              </a:ext>
            </a:extLst>
          </p:cNvPr>
          <p:cNvSpPr>
            <a:spLocks noGrp="1"/>
          </p:cNvSpPr>
          <p:nvPr>
            <p:ph type="title"/>
          </p:nvPr>
        </p:nvSpPr>
        <p:spPr>
          <a:xfrm>
            <a:off x="1846572" y="218996"/>
            <a:ext cx="8911687" cy="718553"/>
          </a:xfrm>
        </p:spPr>
        <p:txBody>
          <a:bodyPr>
            <a:normAutofit/>
          </a:bodyPr>
          <a:lstStyle/>
          <a:p>
            <a:pPr algn="ctr"/>
            <a:r>
              <a:rPr lang="en-AU" sz="4000" b="1" dirty="0"/>
              <a:t>WHY HEBRON?</a:t>
            </a:r>
          </a:p>
        </p:txBody>
      </p:sp>
      <p:sp>
        <p:nvSpPr>
          <p:cNvPr id="4" name="TextBox 3">
            <a:extLst>
              <a:ext uri="{FF2B5EF4-FFF2-40B4-BE49-F238E27FC236}">
                <a16:creationId xmlns:a16="http://schemas.microsoft.com/office/drawing/2014/main" id="{74873ECB-F381-885E-58D0-9D17244EF147}"/>
              </a:ext>
            </a:extLst>
          </p:cNvPr>
          <p:cNvSpPr txBox="1"/>
          <p:nvPr/>
        </p:nvSpPr>
        <p:spPr>
          <a:xfrm>
            <a:off x="810227" y="1076445"/>
            <a:ext cx="10752882" cy="5693866"/>
          </a:xfrm>
          <a:prstGeom prst="rect">
            <a:avLst/>
          </a:prstGeom>
          <a:noFill/>
        </p:spPr>
        <p:txBody>
          <a:bodyPr wrap="square" rtlCol="0">
            <a:spAutoFit/>
          </a:bodyPr>
          <a:lstStyle/>
          <a:p>
            <a:pPr marL="457200" indent="-457200">
              <a:buFont typeface="Arial" panose="020B0604020202020204" pitchFamily="34" charset="0"/>
              <a:buChar char="•"/>
            </a:pPr>
            <a:r>
              <a:rPr lang="en-AU" sz="2800" dirty="0"/>
              <a:t>Located on a mountain ridge in Judah approx. 31km  south-southeast of Jerusalem</a:t>
            </a:r>
          </a:p>
          <a:p>
            <a:pPr marL="457200" indent="-457200">
              <a:buFont typeface="Arial" panose="020B0604020202020204" pitchFamily="34" charset="0"/>
              <a:buChar char="•"/>
            </a:pPr>
            <a:r>
              <a:rPr lang="en-AU" sz="2800" dirty="0"/>
              <a:t>It was the place where Abraham settled – “by the oaks of Mamre” and he built an alter to the LORD (</a:t>
            </a:r>
            <a:r>
              <a:rPr lang="en-AU" sz="2800" dirty="0">
                <a:solidFill>
                  <a:srgbClr val="0070C0"/>
                </a:solidFill>
              </a:rPr>
              <a:t>Genesis 13:18</a:t>
            </a:r>
            <a:r>
              <a:rPr lang="en-AU" sz="2800" dirty="0"/>
              <a:t>; </a:t>
            </a:r>
            <a:r>
              <a:rPr lang="en-AU" sz="2800" dirty="0">
                <a:solidFill>
                  <a:srgbClr val="0070C0"/>
                </a:solidFill>
              </a:rPr>
              <a:t>14:13</a:t>
            </a:r>
            <a:r>
              <a:rPr lang="en-AU" sz="2800" dirty="0"/>
              <a:t>). It was where “the LORD appeared to him” to say that he would have a son through Sarah (</a:t>
            </a:r>
            <a:r>
              <a:rPr lang="en-AU" sz="2800" dirty="0">
                <a:solidFill>
                  <a:srgbClr val="0070C0"/>
                </a:solidFill>
              </a:rPr>
              <a:t>Genesis 18: 1 -15</a:t>
            </a:r>
            <a:r>
              <a:rPr lang="en-AU" sz="2800" dirty="0"/>
              <a:t>).</a:t>
            </a:r>
          </a:p>
          <a:p>
            <a:pPr marL="457200" indent="-457200">
              <a:buFont typeface="Arial" panose="020B0604020202020204" pitchFamily="34" charset="0"/>
              <a:buChar char="•"/>
            </a:pPr>
            <a:r>
              <a:rPr lang="en-AU" sz="2800" dirty="0"/>
              <a:t>Hebron is where Abraham, Sarah, Issac, Rebekah, Jacob &amp; Leah are all buried.</a:t>
            </a:r>
          </a:p>
          <a:p>
            <a:pPr marL="457200" indent="-457200">
              <a:buFont typeface="Arial" panose="020B0604020202020204" pitchFamily="34" charset="0"/>
              <a:buChar char="•"/>
            </a:pPr>
            <a:r>
              <a:rPr lang="en-AU" sz="2800" b="1" dirty="0">
                <a:highlight>
                  <a:srgbClr val="FFFF00"/>
                </a:highlight>
              </a:rPr>
              <a:t>Hebron is where Israel’s life in the land of God’s promise began</a:t>
            </a:r>
            <a:r>
              <a:rPr lang="en-AU" sz="2800" dirty="0">
                <a:highlight>
                  <a:srgbClr val="FFFF00"/>
                </a:highlight>
              </a:rPr>
              <a:t>. </a:t>
            </a:r>
            <a:r>
              <a:rPr lang="en-AU" sz="2800" dirty="0"/>
              <a:t>It is the first part of the land to be given to Abraham &amp; his descendants as promised by the LORD (</a:t>
            </a:r>
            <a:r>
              <a:rPr lang="en-AU" sz="2800" dirty="0">
                <a:solidFill>
                  <a:srgbClr val="0070C0"/>
                </a:solidFill>
              </a:rPr>
              <a:t>Genesis 12: 1; 15:7, 18 -21</a:t>
            </a:r>
            <a:r>
              <a:rPr lang="en-AU" sz="2800" dirty="0"/>
              <a:t>)</a:t>
            </a:r>
          </a:p>
        </p:txBody>
      </p:sp>
      <p:pic>
        <p:nvPicPr>
          <p:cNvPr id="5" name="Picture 4">
            <a:extLst>
              <a:ext uri="{FF2B5EF4-FFF2-40B4-BE49-F238E27FC236}">
                <a16:creationId xmlns:a16="http://schemas.microsoft.com/office/drawing/2014/main" id="{5C0B7E2F-52CF-F057-42BF-1807E75C380C}"/>
              </a:ext>
            </a:extLst>
          </p:cNvPr>
          <p:cNvPicPr>
            <a:picLocks noChangeAspect="1"/>
          </p:cNvPicPr>
          <p:nvPr/>
        </p:nvPicPr>
        <p:blipFill>
          <a:blip r:embed="rId2"/>
          <a:stretch>
            <a:fillRect/>
          </a:stretch>
        </p:blipFill>
        <p:spPr>
          <a:xfrm>
            <a:off x="10654133" y="108839"/>
            <a:ext cx="1231499" cy="469433"/>
          </a:xfrm>
          <a:prstGeom prst="rect">
            <a:avLst/>
          </a:prstGeom>
        </p:spPr>
      </p:pic>
    </p:spTree>
    <p:extLst>
      <p:ext uri="{BB962C8B-B14F-4D97-AF65-F5344CB8AC3E}">
        <p14:creationId xmlns:p14="http://schemas.microsoft.com/office/powerpoint/2010/main" val="4117426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D903C7-CBA6-186E-C41B-9292E3B2955D}"/>
              </a:ext>
            </a:extLst>
          </p:cNvPr>
          <p:cNvPicPr>
            <a:picLocks noChangeAspect="1"/>
          </p:cNvPicPr>
          <p:nvPr/>
        </p:nvPicPr>
        <p:blipFill>
          <a:blip r:embed="rId2"/>
          <a:stretch>
            <a:fillRect/>
          </a:stretch>
        </p:blipFill>
        <p:spPr>
          <a:xfrm>
            <a:off x="2003083" y="-11575"/>
            <a:ext cx="5775739" cy="6858000"/>
          </a:xfrm>
          <a:prstGeom prst="rect">
            <a:avLst/>
          </a:prstGeom>
        </p:spPr>
      </p:pic>
      <p:sp>
        <p:nvSpPr>
          <p:cNvPr id="5" name="TextBox 4">
            <a:extLst>
              <a:ext uri="{FF2B5EF4-FFF2-40B4-BE49-F238E27FC236}">
                <a16:creationId xmlns:a16="http://schemas.microsoft.com/office/drawing/2014/main" id="{2A1E7FAC-4060-FC8F-83CA-0C210094C6E7}"/>
              </a:ext>
            </a:extLst>
          </p:cNvPr>
          <p:cNvSpPr txBox="1"/>
          <p:nvPr/>
        </p:nvSpPr>
        <p:spPr>
          <a:xfrm>
            <a:off x="8182157" y="5493508"/>
            <a:ext cx="385551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effectLst/>
                <a:uLnTx/>
                <a:uFillTx/>
                <a:latin typeface="Century Gothic" panose="020B0502020202020204"/>
                <a:ea typeface="+mn-ea"/>
                <a:cs typeface="+mn-cs"/>
              </a:rPr>
              <a:t>https://www.thebiblejourney.org/biblejourney2/22-the-world-of-the-old-testament-journeys/ancient-israel/</a:t>
            </a:r>
          </a:p>
        </p:txBody>
      </p:sp>
      <p:pic>
        <p:nvPicPr>
          <p:cNvPr id="2" name="Picture 1">
            <a:extLst>
              <a:ext uri="{FF2B5EF4-FFF2-40B4-BE49-F238E27FC236}">
                <a16:creationId xmlns:a16="http://schemas.microsoft.com/office/drawing/2014/main" id="{71573E0A-C7A2-77EE-423A-2A99F1CE740B}"/>
              </a:ext>
            </a:extLst>
          </p:cNvPr>
          <p:cNvPicPr>
            <a:picLocks noChangeAspect="1"/>
          </p:cNvPicPr>
          <p:nvPr/>
        </p:nvPicPr>
        <p:blipFill>
          <a:blip r:embed="rId3"/>
          <a:stretch>
            <a:fillRect/>
          </a:stretch>
        </p:blipFill>
        <p:spPr>
          <a:xfrm>
            <a:off x="10584686" y="164163"/>
            <a:ext cx="1231499" cy="469433"/>
          </a:xfrm>
          <a:prstGeom prst="rect">
            <a:avLst/>
          </a:prstGeom>
        </p:spPr>
      </p:pic>
    </p:spTree>
    <p:extLst>
      <p:ext uri="{BB962C8B-B14F-4D97-AF65-F5344CB8AC3E}">
        <p14:creationId xmlns:p14="http://schemas.microsoft.com/office/powerpoint/2010/main" val="507936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DCE42-F4F7-3ACD-090B-9F242F4533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DE3717-5EE9-915C-88A8-FBE3965B3C81}"/>
              </a:ext>
            </a:extLst>
          </p:cNvPr>
          <p:cNvSpPr>
            <a:spLocks noGrp="1"/>
          </p:cNvSpPr>
          <p:nvPr>
            <p:ph type="title"/>
          </p:nvPr>
        </p:nvSpPr>
        <p:spPr>
          <a:xfrm>
            <a:off x="1543678" y="1169835"/>
            <a:ext cx="9688271" cy="4957359"/>
          </a:xfrm>
        </p:spPr>
        <p:txBody>
          <a:bodyPr>
            <a:normAutofit fontScale="90000"/>
          </a:bodyPr>
          <a:lstStyle/>
          <a:p>
            <a:pPr algn="ctr"/>
            <a:r>
              <a:rPr lang="en-AU" b="1" dirty="0"/>
              <a:t>DAVID WAS AN OBEDIENT MAN – </a:t>
            </a:r>
            <a:br>
              <a:rPr lang="en-AU" b="1" dirty="0"/>
            </a:br>
            <a:br>
              <a:rPr lang="en-AU" b="1" dirty="0"/>
            </a:br>
            <a:r>
              <a:rPr lang="en-AU" b="1" dirty="0"/>
              <a:t>NOT ONLY DID HE GO, </a:t>
            </a:r>
            <a:br>
              <a:rPr lang="en-AU" b="1" dirty="0"/>
            </a:br>
            <a:r>
              <a:rPr lang="en-AU" b="1" dirty="0"/>
              <a:t>BUT HE BROUGHT HIS FAMILY </a:t>
            </a:r>
            <a:br>
              <a:rPr lang="en-AU" b="1" dirty="0"/>
            </a:br>
            <a:r>
              <a:rPr lang="en-AU" b="1" dirty="0"/>
              <a:t>AS WELL AS HIS MEN AND THEIR FAMILIES</a:t>
            </a:r>
            <a:br>
              <a:rPr lang="en-AU" b="1" dirty="0"/>
            </a:br>
            <a:br>
              <a:rPr lang="en-AU" b="1" dirty="0"/>
            </a:br>
            <a:r>
              <a:rPr lang="en-AU" b="1" dirty="0"/>
              <a:t>&amp; </a:t>
            </a:r>
            <a:br>
              <a:rPr lang="en-AU" b="1" dirty="0"/>
            </a:br>
            <a:r>
              <a:rPr lang="en-AU" b="1" dirty="0"/>
              <a:t>THEY STAYED</a:t>
            </a:r>
            <a:br>
              <a:rPr lang="en-AU" b="1" dirty="0"/>
            </a:br>
            <a:endParaRPr lang="en-AU" b="1" dirty="0"/>
          </a:p>
        </p:txBody>
      </p:sp>
      <p:sp>
        <p:nvSpPr>
          <p:cNvPr id="3" name="Text Placeholder 2">
            <a:extLst>
              <a:ext uri="{FF2B5EF4-FFF2-40B4-BE49-F238E27FC236}">
                <a16:creationId xmlns:a16="http://schemas.microsoft.com/office/drawing/2014/main" id="{D7412BB4-EA83-2667-A912-3F011BF42D8B}"/>
              </a:ext>
            </a:extLst>
          </p:cNvPr>
          <p:cNvSpPr>
            <a:spLocks noGrp="1"/>
          </p:cNvSpPr>
          <p:nvPr>
            <p:ph type="body" idx="1"/>
          </p:nvPr>
        </p:nvSpPr>
        <p:spPr>
          <a:xfrm>
            <a:off x="1898304" y="6313118"/>
            <a:ext cx="9437817" cy="375780"/>
          </a:xfrm>
        </p:spPr>
        <p:txBody>
          <a:bodyPr>
            <a:normAutofit lnSpcReduction="10000"/>
          </a:bodyPr>
          <a:lstStyle/>
          <a:p>
            <a:pPr algn="ctr"/>
            <a:r>
              <a:rPr lang="en-AU" b="1" dirty="0">
                <a:latin typeface="Verdana" panose="020B0604030504040204" pitchFamily="34" charset="0"/>
                <a:ea typeface="Verdana" panose="020B0604030504040204" pitchFamily="34" charset="0"/>
              </a:rPr>
              <a:t>2 Samuel 2: 2, 3 (NASB)</a:t>
            </a:r>
          </a:p>
        </p:txBody>
      </p:sp>
      <p:pic>
        <p:nvPicPr>
          <p:cNvPr id="4" name="Picture 3">
            <a:extLst>
              <a:ext uri="{FF2B5EF4-FFF2-40B4-BE49-F238E27FC236}">
                <a16:creationId xmlns:a16="http://schemas.microsoft.com/office/drawing/2014/main" id="{82B8B9EA-70CB-C252-5A52-50962934603C}"/>
              </a:ext>
            </a:extLst>
          </p:cNvPr>
          <p:cNvPicPr>
            <a:picLocks noChangeAspect="1"/>
          </p:cNvPicPr>
          <p:nvPr/>
        </p:nvPicPr>
        <p:blipFill>
          <a:blip r:embed="rId2"/>
          <a:stretch>
            <a:fillRect/>
          </a:stretch>
        </p:blipFill>
        <p:spPr>
          <a:xfrm>
            <a:off x="5629495" y="280986"/>
            <a:ext cx="1231499" cy="469433"/>
          </a:xfrm>
          <a:prstGeom prst="rect">
            <a:avLst/>
          </a:prstGeom>
        </p:spPr>
      </p:pic>
    </p:spTree>
    <p:extLst>
      <p:ext uri="{BB962C8B-B14F-4D97-AF65-F5344CB8AC3E}">
        <p14:creationId xmlns:p14="http://schemas.microsoft.com/office/powerpoint/2010/main" val="4082725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9C469-0C9D-C8AF-0DC1-4BBA463981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8C3EF5-3A7A-181A-F399-EFBEA5C879AC}"/>
              </a:ext>
            </a:extLst>
          </p:cNvPr>
          <p:cNvSpPr>
            <a:spLocks noGrp="1"/>
          </p:cNvSpPr>
          <p:nvPr>
            <p:ph type="title"/>
          </p:nvPr>
        </p:nvSpPr>
        <p:spPr>
          <a:xfrm>
            <a:off x="1251863" y="2027559"/>
            <a:ext cx="9688271" cy="2802882"/>
          </a:xfrm>
        </p:spPr>
        <p:txBody>
          <a:bodyPr>
            <a:normAutofit fontScale="90000"/>
          </a:bodyPr>
          <a:lstStyle/>
          <a:p>
            <a:pPr algn="ctr"/>
            <a:br>
              <a:rPr lang="en-AU" b="1" dirty="0"/>
            </a:br>
            <a:br>
              <a:rPr lang="en-AU" b="1" dirty="0"/>
            </a:br>
            <a:r>
              <a:rPr lang="en-AU" b="1" dirty="0">
                <a:solidFill>
                  <a:srgbClr val="0070C0"/>
                </a:solidFill>
              </a:rPr>
              <a:t>“</a:t>
            </a:r>
            <a:r>
              <a:rPr lang="en-AU" b="1" i="1" u="sng" dirty="0">
                <a:solidFill>
                  <a:srgbClr val="0070C0"/>
                </a:solidFill>
              </a:rPr>
              <a:t>THEN</a:t>
            </a:r>
            <a:r>
              <a:rPr lang="en-AU" b="1" i="1" dirty="0">
                <a:solidFill>
                  <a:srgbClr val="0070C0"/>
                </a:solidFill>
              </a:rPr>
              <a:t> </a:t>
            </a:r>
            <a:br>
              <a:rPr lang="en-AU" b="1" i="1" dirty="0">
                <a:solidFill>
                  <a:srgbClr val="0070C0"/>
                </a:solidFill>
              </a:rPr>
            </a:br>
            <a:r>
              <a:rPr lang="en-AU" b="1" i="1" dirty="0">
                <a:solidFill>
                  <a:srgbClr val="0070C0"/>
                </a:solidFill>
              </a:rPr>
              <a:t>THE MEN OF JUDAH CAME </a:t>
            </a:r>
            <a:br>
              <a:rPr lang="en-AU" b="1" i="1" dirty="0">
                <a:solidFill>
                  <a:srgbClr val="0070C0"/>
                </a:solidFill>
              </a:rPr>
            </a:br>
            <a:r>
              <a:rPr lang="en-AU" b="1" i="1" dirty="0">
                <a:solidFill>
                  <a:srgbClr val="0070C0"/>
                </a:solidFill>
              </a:rPr>
              <a:t>AND </a:t>
            </a:r>
            <a:r>
              <a:rPr lang="en-AU" b="1" i="1" u="sng" dirty="0">
                <a:solidFill>
                  <a:srgbClr val="0070C0"/>
                </a:solidFill>
              </a:rPr>
              <a:t>THERE</a:t>
            </a:r>
            <a:br>
              <a:rPr lang="en-AU" b="1" i="1" dirty="0">
                <a:solidFill>
                  <a:srgbClr val="0070C0"/>
                </a:solidFill>
              </a:rPr>
            </a:br>
            <a:r>
              <a:rPr lang="en-AU" b="1" i="1" dirty="0">
                <a:solidFill>
                  <a:srgbClr val="0070C0"/>
                </a:solidFill>
              </a:rPr>
              <a:t> ANOINTED DAVID </a:t>
            </a:r>
            <a:br>
              <a:rPr lang="en-AU" b="1" i="1" dirty="0">
                <a:solidFill>
                  <a:srgbClr val="0070C0"/>
                </a:solidFill>
              </a:rPr>
            </a:br>
            <a:r>
              <a:rPr lang="en-AU" b="1" i="1" dirty="0">
                <a:solidFill>
                  <a:srgbClr val="0070C0"/>
                </a:solidFill>
              </a:rPr>
              <a:t>KING OVER THE HOUSE OF JUDAH</a:t>
            </a:r>
            <a:r>
              <a:rPr lang="en-AU" b="1" dirty="0">
                <a:solidFill>
                  <a:srgbClr val="0070C0"/>
                </a:solidFill>
              </a:rPr>
              <a:t>”</a:t>
            </a:r>
          </a:p>
        </p:txBody>
      </p:sp>
      <p:sp>
        <p:nvSpPr>
          <p:cNvPr id="3" name="Text Placeholder 2">
            <a:extLst>
              <a:ext uri="{FF2B5EF4-FFF2-40B4-BE49-F238E27FC236}">
                <a16:creationId xmlns:a16="http://schemas.microsoft.com/office/drawing/2014/main" id="{DDCEAD57-E2B8-3D15-9FEB-9D752254C7BA}"/>
              </a:ext>
            </a:extLst>
          </p:cNvPr>
          <p:cNvSpPr>
            <a:spLocks noGrp="1"/>
          </p:cNvSpPr>
          <p:nvPr>
            <p:ph type="body" idx="1"/>
          </p:nvPr>
        </p:nvSpPr>
        <p:spPr>
          <a:xfrm>
            <a:off x="1620511" y="6201235"/>
            <a:ext cx="9437817" cy="375780"/>
          </a:xfrm>
        </p:spPr>
        <p:txBody>
          <a:bodyPr>
            <a:normAutofit lnSpcReduction="10000"/>
          </a:bodyPr>
          <a:lstStyle/>
          <a:p>
            <a:pPr algn="ctr"/>
            <a:r>
              <a:rPr lang="en-AU" b="1" dirty="0">
                <a:latin typeface="Verdana" panose="020B0604030504040204" pitchFamily="34" charset="0"/>
                <a:ea typeface="Verdana" panose="020B0604030504040204" pitchFamily="34" charset="0"/>
              </a:rPr>
              <a:t>2 Samuel 2: 4, 11 (NASB)</a:t>
            </a:r>
          </a:p>
        </p:txBody>
      </p:sp>
      <p:pic>
        <p:nvPicPr>
          <p:cNvPr id="4" name="Picture 3">
            <a:extLst>
              <a:ext uri="{FF2B5EF4-FFF2-40B4-BE49-F238E27FC236}">
                <a16:creationId xmlns:a16="http://schemas.microsoft.com/office/drawing/2014/main" id="{5F9B0207-C14D-A9EB-471D-BF5AFE9EFF05}"/>
              </a:ext>
            </a:extLst>
          </p:cNvPr>
          <p:cNvPicPr>
            <a:picLocks noChangeAspect="1"/>
          </p:cNvPicPr>
          <p:nvPr/>
        </p:nvPicPr>
        <p:blipFill>
          <a:blip r:embed="rId2"/>
          <a:stretch>
            <a:fillRect/>
          </a:stretch>
        </p:blipFill>
        <p:spPr>
          <a:xfrm>
            <a:off x="5480250" y="280985"/>
            <a:ext cx="1231499" cy="469433"/>
          </a:xfrm>
          <a:prstGeom prst="rect">
            <a:avLst/>
          </a:prstGeom>
        </p:spPr>
      </p:pic>
    </p:spTree>
    <p:extLst>
      <p:ext uri="{BB962C8B-B14F-4D97-AF65-F5344CB8AC3E}">
        <p14:creationId xmlns:p14="http://schemas.microsoft.com/office/powerpoint/2010/main" val="90321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0C2F2-A25E-3F08-50C8-FABC48395177}"/>
              </a:ext>
            </a:extLst>
          </p:cNvPr>
          <p:cNvSpPr>
            <a:spLocks noGrp="1"/>
          </p:cNvSpPr>
          <p:nvPr>
            <p:ph type="title"/>
          </p:nvPr>
        </p:nvSpPr>
        <p:spPr>
          <a:xfrm>
            <a:off x="2567872" y="285908"/>
            <a:ext cx="8911687" cy="991747"/>
          </a:xfrm>
        </p:spPr>
        <p:txBody>
          <a:bodyPr>
            <a:normAutofit fontScale="90000"/>
          </a:bodyPr>
          <a:lstStyle/>
          <a:p>
            <a:pPr algn="ctr"/>
            <a:r>
              <a:rPr lang="en-AU" b="1" dirty="0"/>
              <a:t>AN OVERVIEW</a:t>
            </a:r>
            <a:br>
              <a:rPr lang="en-AU" b="1" dirty="0"/>
            </a:br>
            <a:r>
              <a:rPr lang="en-AU" sz="2400" b="1" dirty="0"/>
              <a:t>2 SAMUEL 1:1 – 5:25</a:t>
            </a:r>
          </a:p>
        </p:txBody>
      </p:sp>
      <p:graphicFrame>
        <p:nvGraphicFramePr>
          <p:cNvPr id="3" name="Table 2">
            <a:extLst>
              <a:ext uri="{FF2B5EF4-FFF2-40B4-BE49-F238E27FC236}">
                <a16:creationId xmlns:a16="http://schemas.microsoft.com/office/drawing/2014/main" id="{865BCBBE-63AB-94F4-87D2-5EB66B00B800}"/>
              </a:ext>
            </a:extLst>
          </p:cNvPr>
          <p:cNvGraphicFramePr>
            <a:graphicFrameLocks noGrp="1"/>
          </p:cNvGraphicFramePr>
          <p:nvPr>
            <p:extLst>
              <p:ext uri="{D42A27DB-BD31-4B8C-83A1-F6EECF244321}">
                <p14:modId xmlns:p14="http://schemas.microsoft.com/office/powerpoint/2010/main" val="2940778140"/>
              </p:ext>
            </p:extLst>
          </p:nvPr>
        </p:nvGraphicFramePr>
        <p:xfrm>
          <a:off x="1571472" y="1521331"/>
          <a:ext cx="9908087" cy="4719320"/>
        </p:xfrm>
        <a:graphic>
          <a:graphicData uri="http://schemas.openxmlformats.org/drawingml/2006/table">
            <a:tbl>
              <a:tblPr firstRow="1" bandRow="1">
                <a:tableStyleId>{5C22544A-7EE6-4342-B048-85BDC9FD1C3A}</a:tableStyleId>
              </a:tblPr>
              <a:tblGrid>
                <a:gridCol w="1673846">
                  <a:extLst>
                    <a:ext uri="{9D8B030D-6E8A-4147-A177-3AD203B41FA5}">
                      <a16:colId xmlns:a16="http://schemas.microsoft.com/office/drawing/2014/main" val="1800603378"/>
                    </a:ext>
                  </a:extLst>
                </a:gridCol>
                <a:gridCol w="8234241">
                  <a:extLst>
                    <a:ext uri="{9D8B030D-6E8A-4147-A177-3AD203B41FA5}">
                      <a16:colId xmlns:a16="http://schemas.microsoft.com/office/drawing/2014/main" val="1119261710"/>
                    </a:ext>
                  </a:extLst>
                </a:gridCol>
              </a:tblGrid>
              <a:tr h="370840">
                <a:tc>
                  <a:txBody>
                    <a:bodyPr/>
                    <a:lstStyle/>
                    <a:p>
                      <a:pPr algn="ctr"/>
                      <a:endParaRPr lang="en-AU" b="1"/>
                    </a:p>
                  </a:txBody>
                  <a:tcPr/>
                </a:tc>
                <a:tc>
                  <a:txBody>
                    <a:bodyPr/>
                    <a:lstStyle/>
                    <a:p>
                      <a:pPr algn="ctr"/>
                      <a:endParaRPr lang="en-AU" b="1" dirty="0"/>
                    </a:p>
                  </a:txBody>
                  <a:tcPr/>
                </a:tc>
                <a:extLst>
                  <a:ext uri="{0D108BD9-81ED-4DB2-BD59-A6C34878D82A}">
                    <a16:rowId xmlns:a16="http://schemas.microsoft.com/office/drawing/2014/main" val="3415306487"/>
                  </a:ext>
                </a:extLst>
              </a:tr>
              <a:tr h="370840">
                <a:tc>
                  <a:txBody>
                    <a:bodyPr/>
                    <a:lstStyle/>
                    <a:p>
                      <a:pPr algn="ctr"/>
                      <a:r>
                        <a:rPr lang="en-AU" b="1" dirty="0"/>
                        <a:t>1:1 - 10</a:t>
                      </a:r>
                    </a:p>
                  </a:txBody>
                  <a:tcPr/>
                </a:tc>
                <a:tc>
                  <a:txBody>
                    <a:bodyPr/>
                    <a:lstStyle/>
                    <a:p>
                      <a:pPr algn="ctr"/>
                      <a:r>
                        <a:rPr lang="en-AU" b="1" dirty="0"/>
                        <a:t> THE DEATH OF KING SAUL</a:t>
                      </a:r>
                    </a:p>
                  </a:txBody>
                  <a:tcPr/>
                </a:tc>
                <a:extLst>
                  <a:ext uri="{0D108BD9-81ED-4DB2-BD59-A6C34878D82A}">
                    <a16:rowId xmlns:a16="http://schemas.microsoft.com/office/drawing/2014/main" val="2365329328"/>
                  </a:ext>
                </a:extLst>
              </a:tr>
              <a:tr h="370840">
                <a:tc>
                  <a:txBody>
                    <a:bodyPr/>
                    <a:lstStyle/>
                    <a:p>
                      <a:pPr algn="ctr"/>
                      <a:r>
                        <a:rPr lang="en-AU" b="1" dirty="0"/>
                        <a:t>1: 11- 27</a:t>
                      </a:r>
                    </a:p>
                  </a:txBody>
                  <a:tcPr/>
                </a:tc>
                <a:tc>
                  <a:txBody>
                    <a:bodyPr/>
                    <a:lstStyle/>
                    <a:p>
                      <a:pPr algn="ctr"/>
                      <a:r>
                        <a:rPr lang="en-AU" b="1" dirty="0"/>
                        <a:t>DAVID’S GRIEF &amp; TRIBUTE TO THE FALLEN</a:t>
                      </a:r>
                    </a:p>
                  </a:txBody>
                  <a:tcPr/>
                </a:tc>
                <a:extLst>
                  <a:ext uri="{0D108BD9-81ED-4DB2-BD59-A6C34878D82A}">
                    <a16:rowId xmlns:a16="http://schemas.microsoft.com/office/drawing/2014/main" val="3115080014"/>
                  </a:ext>
                </a:extLst>
              </a:tr>
              <a:tr h="370840">
                <a:tc>
                  <a:txBody>
                    <a:bodyPr/>
                    <a:lstStyle/>
                    <a:p>
                      <a:pPr algn="ctr"/>
                      <a:r>
                        <a:rPr lang="en-AU" b="1" dirty="0"/>
                        <a:t>2: 1 - 7</a:t>
                      </a:r>
                    </a:p>
                  </a:txBody>
                  <a:tcPr/>
                </a:tc>
                <a:tc>
                  <a:txBody>
                    <a:bodyPr/>
                    <a:lstStyle/>
                    <a:p>
                      <a:pPr algn="ctr"/>
                      <a:r>
                        <a:rPr lang="en-AU" b="1" dirty="0"/>
                        <a:t>DAVID IS APPOINTED KING OVER JUDAH</a:t>
                      </a:r>
                    </a:p>
                  </a:txBody>
                  <a:tcPr/>
                </a:tc>
                <a:extLst>
                  <a:ext uri="{0D108BD9-81ED-4DB2-BD59-A6C34878D82A}">
                    <a16:rowId xmlns:a16="http://schemas.microsoft.com/office/drawing/2014/main" val="2555988831"/>
                  </a:ext>
                </a:extLst>
              </a:tr>
              <a:tr h="370840">
                <a:tc>
                  <a:txBody>
                    <a:bodyPr/>
                    <a:lstStyle/>
                    <a:p>
                      <a:pPr algn="ctr"/>
                      <a:r>
                        <a:rPr lang="en-AU" b="1" dirty="0"/>
                        <a:t>2: 8 – 11</a:t>
                      </a:r>
                    </a:p>
                  </a:txBody>
                  <a:tcPr/>
                </a:tc>
                <a:tc>
                  <a:txBody>
                    <a:bodyPr/>
                    <a:lstStyle/>
                    <a:p>
                      <a:pPr algn="ctr"/>
                      <a:r>
                        <a:rPr lang="en-AU" b="1" dirty="0"/>
                        <a:t>ISH-BOSHETH IS MADE KING OVER ISRAEL</a:t>
                      </a:r>
                    </a:p>
                  </a:txBody>
                  <a:tcPr/>
                </a:tc>
                <a:extLst>
                  <a:ext uri="{0D108BD9-81ED-4DB2-BD59-A6C34878D82A}">
                    <a16:rowId xmlns:a16="http://schemas.microsoft.com/office/drawing/2014/main" val="849933638"/>
                  </a:ext>
                </a:extLst>
              </a:tr>
              <a:tr h="370840">
                <a:tc>
                  <a:txBody>
                    <a:bodyPr/>
                    <a:lstStyle/>
                    <a:p>
                      <a:pPr algn="ctr"/>
                      <a:r>
                        <a:rPr lang="en-AU" b="1" dirty="0"/>
                        <a:t>2: 12 - 32</a:t>
                      </a:r>
                    </a:p>
                  </a:txBody>
                  <a:tcPr/>
                </a:tc>
                <a:tc>
                  <a:txBody>
                    <a:bodyPr/>
                    <a:lstStyle/>
                    <a:p>
                      <a:pPr algn="ctr"/>
                      <a:r>
                        <a:rPr lang="en-AU" b="1" dirty="0"/>
                        <a:t>THE BATTLE OF GIBEON</a:t>
                      </a:r>
                    </a:p>
                  </a:txBody>
                  <a:tcPr/>
                </a:tc>
                <a:extLst>
                  <a:ext uri="{0D108BD9-81ED-4DB2-BD59-A6C34878D82A}">
                    <a16:rowId xmlns:a16="http://schemas.microsoft.com/office/drawing/2014/main" val="3833378946"/>
                  </a:ext>
                </a:extLst>
              </a:tr>
              <a:tr h="370840">
                <a:tc>
                  <a:txBody>
                    <a:bodyPr/>
                    <a:lstStyle/>
                    <a:p>
                      <a:pPr algn="ctr"/>
                      <a:r>
                        <a:rPr lang="en-AU" b="1" dirty="0"/>
                        <a:t>3: 1 – 5</a:t>
                      </a:r>
                    </a:p>
                  </a:txBody>
                  <a:tcPr/>
                </a:tc>
                <a:tc>
                  <a:txBody>
                    <a:bodyPr/>
                    <a:lstStyle/>
                    <a:p>
                      <a:pPr algn="ctr"/>
                      <a:r>
                        <a:rPr lang="en-AU" b="1" dirty="0"/>
                        <a:t>A LONG WAR…DAVID’S POWER GROWS STEADILY STRONGER</a:t>
                      </a:r>
                    </a:p>
                  </a:txBody>
                  <a:tcPr/>
                </a:tc>
                <a:extLst>
                  <a:ext uri="{0D108BD9-81ED-4DB2-BD59-A6C34878D82A}">
                    <a16:rowId xmlns:a16="http://schemas.microsoft.com/office/drawing/2014/main" val="2203472416"/>
                  </a:ext>
                </a:extLst>
              </a:tr>
              <a:tr h="370840">
                <a:tc>
                  <a:txBody>
                    <a:bodyPr/>
                    <a:lstStyle/>
                    <a:p>
                      <a:pPr algn="ctr"/>
                      <a:r>
                        <a:rPr lang="en-AU" b="1" dirty="0"/>
                        <a:t>3: 6 – 30</a:t>
                      </a:r>
                    </a:p>
                  </a:txBody>
                  <a:tcPr/>
                </a:tc>
                <a:tc>
                  <a:txBody>
                    <a:bodyPr/>
                    <a:lstStyle/>
                    <a:p>
                      <a:pPr algn="ctr"/>
                      <a:r>
                        <a:rPr lang="en-AU" b="1" dirty="0"/>
                        <a:t>ABNER’S DEFECTION AND SUBSEQUENT MURDER</a:t>
                      </a:r>
                    </a:p>
                  </a:txBody>
                  <a:tcPr/>
                </a:tc>
                <a:extLst>
                  <a:ext uri="{0D108BD9-81ED-4DB2-BD59-A6C34878D82A}">
                    <a16:rowId xmlns:a16="http://schemas.microsoft.com/office/drawing/2014/main" val="2206096222"/>
                  </a:ext>
                </a:extLst>
              </a:tr>
              <a:tr h="370840">
                <a:tc>
                  <a:txBody>
                    <a:bodyPr/>
                    <a:lstStyle/>
                    <a:p>
                      <a:pPr algn="ctr"/>
                      <a:r>
                        <a:rPr lang="en-AU" b="1" dirty="0"/>
                        <a:t>3: 31 – 37</a:t>
                      </a:r>
                    </a:p>
                  </a:txBody>
                  <a:tcPr/>
                </a:tc>
                <a:tc>
                  <a:txBody>
                    <a:bodyPr/>
                    <a:lstStyle/>
                    <a:p>
                      <a:pPr algn="ctr"/>
                      <a:r>
                        <a:rPr lang="en-AU" b="1" dirty="0"/>
                        <a:t>DAVID MOURNS FOR ABNER</a:t>
                      </a:r>
                    </a:p>
                  </a:txBody>
                  <a:tcPr/>
                </a:tc>
                <a:extLst>
                  <a:ext uri="{0D108BD9-81ED-4DB2-BD59-A6C34878D82A}">
                    <a16:rowId xmlns:a16="http://schemas.microsoft.com/office/drawing/2014/main" val="318403307"/>
                  </a:ext>
                </a:extLst>
              </a:tr>
              <a:tr h="370840">
                <a:tc>
                  <a:txBody>
                    <a:bodyPr/>
                    <a:lstStyle/>
                    <a:p>
                      <a:pPr algn="ctr"/>
                      <a:r>
                        <a:rPr lang="en-AU" b="1" dirty="0"/>
                        <a:t>4: I - 12</a:t>
                      </a:r>
                    </a:p>
                  </a:txBody>
                  <a:tcPr/>
                </a:tc>
                <a:tc>
                  <a:txBody>
                    <a:bodyPr/>
                    <a:lstStyle/>
                    <a:p>
                      <a:pPr algn="ctr"/>
                      <a:r>
                        <a:rPr lang="en-AU" b="1" dirty="0"/>
                        <a:t>ISH-BOSETH IS MURDERED; JUDGEMENT IS ENACTED</a:t>
                      </a:r>
                    </a:p>
                  </a:txBody>
                  <a:tcPr/>
                </a:tc>
                <a:extLst>
                  <a:ext uri="{0D108BD9-81ED-4DB2-BD59-A6C34878D82A}">
                    <a16:rowId xmlns:a16="http://schemas.microsoft.com/office/drawing/2014/main" val="4283652344"/>
                  </a:ext>
                </a:extLst>
              </a:tr>
              <a:tr h="370840">
                <a:tc>
                  <a:txBody>
                    <a:bodyPr/>
                    <a:lstStyle/>
                    <a:p>
                      <a:pPr algn="ctr"/>
                      <a:r>
                        <a:rPr lang="en-AU" b="1" dirty="0"/>
                        <a:t>5: 1 – 5</a:t>
                      </a:r>
                    </a:p>
                  </a:txBody>
                  <a:tcPr/>
                </a:tc>
                <a:tc>
                  <a:txBody>
                    <a:bodyPr/>
                    <a:lstStyle/>
                    <a:p>
                      <a:pPr algn="ctr"/>
                      <a:r>
                        <a:rPr lang="en-AU" b="1" dirty="0"/>
                        <a:t>DAVID IS ANOINTED KING OVER ISRAEL</a:t>
                      </a:r>
                    </a:p>
                  </a:txBody>
                  <a:tcPr/>
                </a:tc>
                <a:extLst>
                  <a:ext uri="{0D108BD9-81ED-4DB2-BD59-A6C34878D82A}">
                    <a16:rowId xmlns:a16="http://schemas.microsoft.com/office/drawing/2014/main" val="841544078"/>
                  </a:ext>
                </a:extLst>
              </a:tr>
              <a:tr h="370840">
                <a:tc>
                  <a:txBody>
                    <a:bodyPr/>
                    <a:lstStyle/>
                    <a:p>
                      <a:pPr algn="ctr"/>
                      <a:r>
                        <a:rPr lang="en-AU" b="1" dirty="0"/>
                        <a:t>5: 6 – 25</a:t>
                      </a:r>
                    </a:p>
                  </a:txBody>
                  <a:tcPr/>
                </a:tc>
                <a:tc>
                  <a:txBody>
                    <a:bodyPr/>
                    <a:lstStyle/>
                    <a:p>
                      <a:pPr algn="ctr"/>
                      <a:r>
                        <a:rPr lang="en-AU" b="1" dirty="0"/>
                        <a:t>JERUSALEM CAPTURED, JEBUSITES DEFEATED, TREATY WITH TYRE, </a:t>
                      </a:r>
                    </a:p>
                    <a:p>
                      <a:pPr algn="ctr"/>
                      <a:r>
                        <a:rPr lang="en-AU" b="1" dirty="0"/>
                        <a:t>PHILISTINES DEFEATED</a:t>
                      </a:r>
                    </a:p>
                  </a:txBody>
                  <a:tcPr/>
                </a:tc>
                <a:extLst>
                  <a:ext uri="{0D108BD9-81ED-4DB2-BD59-A6C34878D82A}">
                    <a16:rowId xmlns:a16="http://schemas.microsoft.com/office/drawing/2014/main" val="2862396190"/>
                  </a:ext>
                </a:extLst>
              </a:tr>
            </a:tbl>
          </a:graphicData>
        </a:graphic>
      </p:graphicFrame>
      <p:pic>
        <p:nvPicPr>
          <p:cNvPr id="4" name="Picture 3">
            <a:extLst>
              <a:ext uri="{FF2B5EF4-FFF2-40B4-BE49-F238E27FC236}">
                <a16:creationId xmlns:a16="http://schemas.microsoft.com/office/drawing/2014/main" id="{B8523DDD-3CE6-D595-17C2-A6B22169C5B3}"/>
              </a:ext>
            </a:extLst>
          </p:cNvPr>
          <p:cNvPicPr>
            <a:picLocks noChangeAspect="1"/>
          </p:cNvPicPr>
          <p:nvPr/>
        </p:nvPicPr>
        <p:blipFill>
          <a:blip r:embed="rId2"/>
          <a:stretch>
            <a:fillRect/>
          </a:stretch>
        </p:blipFill>
        <p:spPr>
          <a:xfrm>
            <a:off x="10716129" y="266620"/>
            <a:ext cx="1231499" cy="469433"/>
          </a:xfrm>
          <a:prstGeom prst="rect">
            <a:avLst/>
          </a:prstGeom>
        </p:spPr>
      </p:pic>
    </p:spTree>
    <p:extLst>
      <p:ext uri="{BB962C8B-B14F-4D97-AF65-F5344CB8AC3E}">
        <p14:creationId xmlns:p14="http://schemas.microsoft.com/office/powerpoint/2010/main" val="3314803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FF2CFAA4-1C0A-B736-C465-32F895E13211}"/>
            </a:ext>
          </a:extLst>
        </p:cNvPr>
        <p:cNvGrpSpPr/>
        <p:nvPr/>
      </p:nvGrpSpPr>
      <p:grpSpPr>
        <a:xfrm>
          <a:off x="0" y="0"/>
          <a:ext cx="0" cy="0"/>
          <a:chOff x="0" y="0"/>
          <a:chExt cx="0" cy="0"/>
        </a:xfrm>
      </p:grpSpPr>
      <p:grpSp>
        <p:nvGrpSpPr>
          <p:cNvPr id="78" name="Group 77">
            <a:extLst>
              <a:ext uri="{FF2B5EF4-FFF2-40B4-BE49-F238E27FC236}">
                <a16:creationId xmlns:a16="http://schemas.microsoft.com/office/drawing/2014/main" id="{FA4B16F5-14E2-9F3D-6F7D-07CF7659E0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9" name="Freeform 11">
              <a:extLst>
                <a:ext uri="{FF2B5EF4-FFF2-40B4-BE49-F238E27FC236}">
                  <a16:creationId xmlns:a16="http://schemas.microsoft.com/office/drawing/2014/main" id="{81962CC2-5645-793A-3C23-D23D2008E7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0" name="Freeform 12">
              <a:extLst>
                <a:ext uri="{FF2B5EF4-FFF2-40B4-BE49-F238E27FC236}">
                  <a16:creationId xmlns:a16="http://schemas.microsoft.com/office/drawing/2014/main" id="{E6011264-238B-03E7-FD47-22059CB3E2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1" name="Freeform 13">
              <a:extLst>
                <a:ext uri="{FF2B5EF4-FFF2-40B4-BE49-F238E27FC236}">
                  <a16:creationId xmlns:a16="http://schemas.microsoft.com/office/drawing/2014/main" id="{C4E694EB-CF6A-FDC5-5BE1-6B53F8882A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2" name="Freeform 14">
              <a:extLst>
                <a:ext uri="{FF2B5EF4-FFF2-40B4-BE49-F238E27FC236}">
                  <a16:creationId xmlns:a16="http://schemas.microsoft.com/office/drawing/2014/main" id="{3C7EDC74-3311-12C9-B8BD-87ACBC1E9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3" name="Freeform 15">
              <a:extLst>
                <a:ext uri="{FF2B5EF4-FFF2-40B4-BE49-F238E27FC236}">
                  <a16:creationId xmlns:a16="http://schemas.microsoft.com/office/drawing/2014/main" id="{0C0AA4F7-06F5-BA64-963A-72088ED32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4" name="Freeform 16">
              <a:extLst>
                <a:ext uri="{FF2B5EF4-FFF2-40B4-BE49-F238E27FC236}">
                  <a16:creationId xmlns:a16="http://schemas.microsoft.com/office/drawing/2014/main" id="{906ACB50-B0BA-EC1D-F984-071616D5C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5" name="Freeform 17">
              <a:extLst>
                <a:ext uri="{FF2B5EF4-FFF2-40B4-BE49-F238E27FC236}">
                  <a16:creationId xmlns:a16="http://schemas.microsoft.com/office/drawing/2014/main" id="{3C2FCCCE-03DE-799B-C29E-320506A1AF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6" name="Freeform 18">
              <a:extLst>
                <a:ext uri="{FF2B5EF4-FFF2-40B4-BE49-F238E27FC236}">
                  <a16:creationId xmlns:a16="http://schemas.microsoft.com/office/drawing/2014/main" id="{97009EB4-1749-47F5-BA5C-46BD6D5BA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7" name="Freeform 19">
              <a:extLst>
                <a:ext uri="{FF2B5EF4-FFF2-40B4-BE49-F238E27FC236}">
                  <a16:creationId xmlns:a16="http://schemas.microsoft.com/office/drawing/2014/main" id="{816376E5-8D70-6C6C-6B1E-36B9327B1C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8" name="Freeform 20">
              <a:extLst>
                <a:ext uri="{FF2B5EF4-FFF2-40B4-BE49-F238E27FC236}">
                  <a16:creationId xmlns:a16="http://schemas.microsoft.com/office/drawing/2014/main" id="{65FEB532-E979-69A0-271A-7E633A773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9" name="Freeform 21">
              <a:extLst>
                <a:ext uri="{FF2B5EF4-FFF2-40B4-BE49-F238E27FC236}">
                  <a16:creationId xmlns:a16="http://schemas.microsoft.com/office/drawing/2014/main" id="{C562CE53-C8DA-DD82-377A-07FF82E84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0" name="Freeform 22">
              <a:extLst>
                <a:ext uri="{FF2B5EF4-FFF2-40B4-BE49-F238E27FC236}">
                  <a16:creationId xmlns:a16="http://schemas.microsoft.com/office/drawing/2014/main" id="{D09F505A-1BB4-B5BA-FF8C-4DC93325F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nvGrpSpPr>
          <p:cNvPr id="91" name="Group 90">
            <a:extLst>
              <a:ext uri="{FF2B5EF4-FFF2-40B4-BE49-F238E27FC236}">
                <a16:creationId xmlns:a16="http://schemas.microsoft.com/office/drawing/2014/main" id="{9B466449-B087-2F20-1252-A773BC8F3E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2" name="Freeform 27">
              <a:extLst>
                <a:ext uri="{FF2B5EF4-FFF2-40B4-BE49-F238E27FC236}">
                  <a16:creationId xmlns:a16="http://schemas.microsoft.com/office/drawing/2014/main" id="{75C2763F-1D42-5F12-9C1E-D7170809C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3" name="Freeform 28">
              <a:extLst>
                <a:ext uri="{FF2B5EF4-FFF2-40B4-BE49-F238E27FC236}">
                  <a16:creationId xmlns:a16="http://schemas.microsoft.com/office/drawing/2014/main" id="{1E3E014A-F6F9-E2FC-2442-15DAD83B16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4" name="Freeform 29">
              <a:extLst>
                <a:ext uri="{FF2B5EF4-FFF2-40B4-BE49-F238E27FC236}">
                  <a16:creationId xmlns:a16="http://schemas.microsoft.com/office/drawing/2014/main" id="{6B671B94-83B4-8560-EF54-2BF4BEF99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5" name="Freeform 30">
              <a:extLst>
                <a:ext uri="{FF2B5EF4-FFF2-40B4-BE49-F238E27FC236}">
                  <a16:creationId xmlns:a16="http://schemas.microsoft.com/office/drawing/2014/main" id="{7B60EB92-E34B-C9F2-EABB-B8BF76E79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6" name="Freeform 31">
              <a:extLst>
                <a:ext uri="{FF2B5EF4-FFF2-40B4-BE49-F238E27FC236}">
                  <a16:creationId xmlns:a16="http://schemas.microsoft.com/office/drawing/2014/main" id="{284CF74D-F730-93EE-CBC6-8033AB5E6C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7" name="Freeform 32">
              <a:extLst>
                <a:ext uri="{FF2B5EF4-FFF2-40B4-BE49-F238E27FC236}">
                  <a16:creationId xmlns:a16="http://schemas.microsoft.com/office/drawing/2014/main" id="{ADEFADCA-483C-138B-F776-EBBB65AA6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8" name="Freeform 33">
              <a:extLst>
                <a:ext uri="{FF2B5EF4-FFF2-40B4-BE49-F238E27FC236}">
                  <a16:creationId xmlns:a16="http://schemas.microsoft.com/office/drawing/2014/main" id="{EACC3E48-BEA1-000C-8618-A4E3D0A3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9" name="Freeform 34">
              <a:extLst>
                <a:ext uri="{FF2B5EF4-FFF2-40B4-BE49-F238E27FC236}">
                  <a16:creationId xmlns:a16="http://schemas.microsoft.com/office/drawing/2014/main" id="{4ADA30A9-962A-FC70-57F6-A7307B9C4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0" name="Freeform 35">
              <a:extLst>
                <a:ext uri="{FF2B5EF4-FFF2-40B4-BE49-F238E27FC236}">
                  <a16:creationId xmlns:a16="http://schemas.microsoft.com/office/drawing/2014/main" id="{73C1D61C-60EE-529B-C11C-54444404B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1" name="Freeform 36">
              <a:extLst>
                <a:ext uri="{FF2B5EF4-FFF2-40B4-BE49-F238E27FC236}">
                  <a16:creationId xmlns:a16="http://schemas.microsoft.com/office/drawing/2014/main" id="{342B8207-7345-CFA7-4352-DF24DADB32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2" name="Freeform 37">
              <a:extLst>
                <a:ext uri="{FF2B5EF4-FFF2-40B4-BE49-F238E27FC236}">
                  <a16:creationId xmlns:a16="http://schemas.microsoft.com/office/drawing/2014/main" id="{84DF4B7D-FA3F-70A7-DDDC-23737E238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3" name="Freeform 38">
              <a:extLst>
                <a:ext uri="{FF2B5EF4-FFF2-40B4-BE49-F238E27FC236}">
                  <a16:creationId xmlns:a16="http://schemas.microsoft.com/office/drawing/2014/main" id="{53B95EF8-4B8B-4D26-70FD-BBCFE4B81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104" name="Rectangle 103">
            <a:extLst>
              <a:ext uri="{FF2B5EF4-FFF2-40B4-BE49-F238E27FC236}">
                <a16:creationId xmlns:a16="http://schemas.microsoft.com/office/drawing/2014/main" id="{70123A84-31FC-0BD7-777D-D4F59396F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5" name="Freeform 11">
            <a:extLst>
              <a:ext uri="{FF2B5EF4-FFF2-40B4-BE49-F238E27FC236}">
                <a16:creationId xmlns:a16="http://schemas.microsoft.com/office/drawing/2014/main" id="{8F778AFF-6C3A-5D3A-8570-0FF03527B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06" name="Rectangle 105">
            <a:extLst>
              <a:ext uri="{FF2B5EF4-FFF2-40B4-BE49-F238E27FC236}">
                <a16:creationId xmlns:a16="http://schemas.microsoft.com/office/drawing/2014/main" id="{420426F6-1C76-2FCD-CEC3-10CBC4ECA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7" name="Rectangle 106">
            <a:extLst>
              <a:ext uri="{FF2B5EF4-FFF2-40B4-BE49-F238E27FC236}">
                <a16:creationId xmlns:a16="http://schemas.microsoft.com/office/drawing/2014/main" id="{168E13E9-E557-52C1-F040-A5C3C5AC2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85097B14-41FB-B995-39A6-73A559AECAAC}"/>
              </a:ext>
            </a:extLst>
          </p:cNvPr>
          <p:cNvSpPr>
            <a:spLocks noGrp="1"/>
          </p:cNvSpPr>
          <p:nvPr>
            <p:ph type="title"/>
          </p:nvPr>
        </p:nvSpPr>
        <p:spPr>
          <a:xfrm>
            <a:off x="1742093" y="633016"/>
            <a:ext cx="10031907" cy="1280890"/>
          </a:xfrm>
        </p:spPr>
        <p:txBody>
          <a:bodyPr vert="horz" lIns="91440" tIns="45720" rIns="91440" bIns="45720" rtlCol="0" anchor="t">
            <a:normAutofit fontScale="90000"/>
          </a:bodyPr>
          <a:lstStyle/>
          <a:p>
            <a:pPr algn="ctr"/>
            <a:r>
              <a:rPr lang="en-US" sz="4400" b="1" dirty="0">
                <a:solidFill>
                  <a:srgbClr val="FFFFFF"/>
                </a:solidFill>
              </a:rPr>
              <a:t>OBEDIENCE TO THE WORD OF THE LORD</a:t>
            </a:r>
          </a:p>
        </p:txBody>
      </p:sp>
      <p:sp>
        <p:nvSpPr>
          <p:cNvPr id="108" name="Freeform 11">
            <a:extLst>
              <a:ext uri="{FF2B5EF4-FFF2-40B4-BE49-F238E27FC236}">
                <a16:creationId xmlns:a16="http://schemas.microsoft.com/office/drawing/2014/main" id="{88C57189-B25D-EB4D-9004-1E748A158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Picture 6" descr="A white text on a black background&#10;&#10;AI-generated content may be incorrect.">
            <a:extLst>
              <a:ext uri="{FF2B5EF4-FFF2-40B4-BE49-F238E27FC236}">
                <a16:creationId xmlns:a16="http://schemas.microsoft.com/office/drawing/2014/main" id="{53E11316-8B18-2B80-464A-7A5F89FBD9E6}"/>
              </a:ext>
            </a:extLst>
          </p:cNvPr>
          <p:cNvPicPr>
            <a:picLocks noChangeAspect="1"/>
          </p:cNvPicPr>
          <p:nvPr/>
        </p:nvPicPr>
        <p:blipFill>
          <a:blip r:embed="rId3"/>
          <a:stretch>
            <a:fillRect/>
          </a:stretch>
        </p:blipFill>
        <p:spPr>
          <a:xfrm>
            <a:off x="0" y="674655"/>
            <a:ext cx="1457070" cy="640135"/>
          </a:xfrm>
          <a:prstGeom prst="rect">
            <a:avLst/>
          </a:prstGeom>
        </p:spPr>
      </p:pic>
      <p:pic>
        <p:nvPicPr>
          <p:cNvPr id="8" name="Picture 7">
            <a:extLst>
              <a:ext uri="{FF2B5EF4-FFF2-40B4-BE49-F238E27FC236}">
                <a16:creationId xmlns:a16="http://schemas.microsoft.com/office/drawing/2014/main" id="{A621C0D7-E081-C7D3-8DB5-19BC4E7F9E07}"/>
              </a:ext>
            </a:extLst>
          </p:cNvPr>
          <p:cNvPicPr>
            <a:picLocks noChangeAspect="1"/>
          </p:cNvPicPr>
          <p:nvPr/>
        </p:nvPicPr>
        <p:blipFill>
          <a:blip r:embed="rId4"/>
          <a:stretch>
            <a:fillRect/>
          </a:stretch>
        </p:blipFill>
        <p:spPr>
          <a:xfrm>
            <a:off x="10812511" y="149272"/>
            <a:ext cx="1231499" cy="469433"/>
          </a:xfrm>
          <a:prstGeom prst="rect">
            <a:avLst/>
          </a:prstGeom>
        </p:spPr>
      </p:pic>
      <p:graphicFrame>
        <p:nvGraphicFramePr>
          <p:cNvPr id="114" name="TextBox 2">
            <a:extLst>
              <a:ext uri="{FF2B5EF4-FFF2-40B4-BE49-F238E27FC236}">
                <a16:creationId xmlns:a16="http://schemas.microsoft.com/office/drawing/2014/main" id="{1881958F-29D3-0AB5-ED39-E4C36BE21FC8}"/>
              </a:ext>
            </a:extLst>
          </p:cNvPr>
          <p:cNvGraphicFramePr/>
          <p:nvPr>
            <p:extLst>
              <p:ext uri="{D42A27DB-BD31-4B8C-83A1-F6EECF244321}">
                <p14:modId xmlns:p14="http://schemas.microsoft.com/office/powerpoint/2010/main" val="3369446199"/>
              </p:ext>
            </p:extLst>
          </p:nvPr>
        </p:nvGraphicFramePr>
        <p:xfrm>
          <a:off x="1430343" y="2526348"/>
          <a:ext cx="10293754" cy="39059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50832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AU"/>
            </a:p>
          </p:txBody>
        </p:sp>
        <p:sp>
          <p:nvSpPr>
            <p:cNvPr id="8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AU"/>
            </a:p>
          </p:txBody>
        </p:sp>
        <p:sp>
          <p:nvSpPr>
            <p:cNvPr id="8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AU"/>
            </a:p>
          </p:txBody>
        </p:sp>
        <p:sp>
          <p:nvSpPr>
            <p:cNvPr id="8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AU"/>
            </a:p>
          </p:txBody>
        </p:sp>
        <p:sp>
          <p:nvSpPr>
            <p:cNvPr id="8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AU"/>
            </a:p>
          </p:txBody>
        </p:sp>
        <p:sp>
          <p:nvSpPr>
            <p:cNvPr id="8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AU"/>
            </a:p>
          </p:txBody>
        </p:sp>
        <p:sp>
          <p:nvSpPr>
            <p:cNvPr id="8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AU"/>
            </a:p>
          </p:txBody>
        </p:sp>
        <p:sp>
          <p:nvSpPr>
            <p:cNvPr id="8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AU"/>
            </a:p>
          </p:txBody>
        </p:sp>
        <p:sp>
          <p:nvSpPr>
            <p:cNvPr id="8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AU"/>
            </a:p>
          </p:txBody>
        </p:sp>
        <p:sp>
          <p:nvSpPr>
            <p:cNvPr id="8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AU"/>
            </a:p>
          </p:txBody>
        </p:sp>
        <p:sp>
          <p:nvSpPr>
            <p:cNvPr id="8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AU"/>
            </a:p>
          </p:txBody>
        </p:sp>
        <p:sp>
          <p:nvSpPr>
            <p:cNvPr id="9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AU"/>
            </a:p>
          </p:txBody>
        </p:sp>
      </p:grpSp>
      <p:grpSp>
        <p:nvGrpSpPr>
          <p:cNvPr id="91" name="Group 9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AU"/>
            </a:p>
          </p:txBody>
        </p:sp>
        <p:sp>
          <p:nvSpPr>
            <p:cNvPr id="9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AU"/>
            </a:p>
          </p:txBody>
        </p:sp>
        <p:sp>
          <p:nvSpPr>
            <p:cNvPr id="9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AU"/>
            </a:p>
          </p:txBody>
        </p:sp>
        <p:sp>
          <p:nvSpPr>
            <p:cNvPr id="9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AU"/>
            </a:p>
          </p:txBody>
        </p:sp>
        <p:sp>
          <p:nvSpPr>
            <p:cNvPr id="9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AU"/>
            </a:p>
          </p:txBody>
        </p:sp>
        <p:sp>
          <p:nvSpPr>
            <p:cNvPr id="9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AU"/>
            </a:p>
          </p:txBody>
        </p:sp>
        <p:sp>
          <p:nvSpPr>
            <p:cNvPr id="9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AU"/>
            </a:p>
          </p:txBody>
        </p:sp>
        <p:sp>
          <p:nvSpPr>
            <p:cNvPr id="9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AU"/>
            </a:p>
          </p:txBody>
        </p:sp>
        <p:sp>
          <p:nvSpPr>
            <p:cNvPr id="10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AU"/>
            </a:p>
          </p:txBody>
        </p:sp>
        <p:sp>
          <p:nvSpPr>
            <p:cNvPr id="10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AU"/>
            </a:p>
          </p:txBody>
        </p:sp>
        <p:sp>
          <p:nvSpPr>
            <p:cNvPr id="10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AU"/>
            </a:p>
          </p:txBody>
        </p:sp>
        <p:sp>
          <p:nvSpPr>
            <p:cNvPr id="10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AU"/>
            </a:p>
          </p:txBody>
        </p:sp>
      </p:grpSp>
      <p:sp>
        <p:nvSpPr>
          <p:cNvPr id="104" name="Rectangle 103">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105"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AU"/>
          </a:p>
        </p:txBody>
      </p:sp>
      <p:sp useBgFill="1">
        <p:nvSpPr>
          <p:cNvPr id="106" name="Rectangle 105">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 name="Title 1">
            <a:extLst>
              <a:ext uri="{FF2B5EF4-FFF2-40B4-BE49-F238E27FC236}">
                <a16:creationId xmlns:a16="http://schemas.microsoft.com/office/drawing/2014/main" id="{6FE8046E-E4FB-7F75-3EB5-9F2615E6359F}"/>
              </a:ext>
            </a:extLst>
          </p:cNvPr>
          <p:cNvSpPr>
            <a:spLocks noGrp="1"/>
          </p:cNvSpPr>
          <p:nvPr>
            <p:ph type="title"/>
          </p:nvPr>
        </p:nvSpPr>
        <p:spPr>
          <a:xfrm>
            <a:off x="1843390" y="624110"/>
            <a:ext cx="10031907" cy="1280890"/>
          </a:xfrm>
        </p:spPr>
        <p:txBody>
          <a:bodyPr vert="horz" lIns="91440" tIns="45720" rIns="91440" bIns="45720" rtlCol="0" anchor="t">
            <a:normAutofit fontScale="90000"/>
          </a:bodyPr>
          <a:lstStyle/>
          <a:p>
            <a:r>
              <a:rPr lang="en-US" sz="4400" b="1" dirty="0">
                <a:solidFill>
                  <a:srgbClr val="FFFFFF"/>
                </a:solidFill>
              </a:rPr>
              <a:t>FROM LITTLE THINGS BIG THINGS GROW </a:t>
            </a:r>
            <a:r>
              <a:rPr lang="en-US" sz="2400" b="1" dirty="0">
                <a:solidFill>
                  <a:srgbClr val="FFFFFF"/>
                </a:solidFill>
              </a:rPr>
              <a:t>(</a:t>
            </a:r>
            <a:r>
              <a:rPr lang="en-US" sz="2400" b="1" dirty="0" err="1">
                <a:solidFill>
                  <a:srgbClr val="FFFFFF"/>
                </a:solidFill>
              </a:rPr>
              <a:t>i</a:t>
            </a:r>
            <a:r>
              <a:rPr lang="en-US" sz="2400" b="1" dirty="0">
                <a:solidFill>
                  <a:srgbClr val="FFFFFF"/>
                </a:solidFill>
              </a:rPr>
              <a:t>)</a:t>
            </a:r>
            <a:endParaRPr lang="en-US" b="1" dirty="0">
              <a:solidFill>
                <a:srgbClr val="FFFFFF"/>
              </a:solidFill>
            </a:endParaRPr>
          </a:p>
        </p:txBody>
      </p:sp>
      <p:sp>
        <p:nvSpPr>
          <p:cNvPr id="108"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AU"/>
          </a:p>
        </p:txBody>
      </p:sp>
      <p:pic>
        <p:nvPicPr>
          <p:cNvPr id="7" name="Picture 6" descr="A white text on a black background&#10;&#10;AI-generated content may be incorrect.">
            <a:extLst>
              <a:ext uri="{FF2B5EF4-FFF2-40B4-BE49-F238E27FC236}">
                <a16:creationId xmlns:a16="http://schemas.microsoft.com/office/drawing/2014/main" id="{17E69EBA-9ED7-772C-737C-A608DEF7EF75}"/>
              </a:ext>
            </a:extLst>
          </p:cNvPr>
          <p:cNvPicPr>
            <a:picLocks noChangeAspect="1"/>
          </p:cNvPicPr>
          <p:nvPr/>
        </p:nvPicPr>
        <p:blipFill>
          <a:blip r:embed="rId3"/>
          <a:stretch>
            <a:fillRect/>
          </a:stretch>
        </p:blipFill>
        <p:spPr>
          <a:xfrm>
            <a:off x="0" y="674655"/>
            <a:ext cx="1457070" cy="640135"/>
          </a:xfrm>
          <a:prstGeom prst="rect">
            <a:avLst/>
          </a:prstGeom>
        </p:spPr>
      </p:pic>
      <p:pic>
        <p:nvPicPr>
          <p:cNvPr id="8" name="Picture 7">
            <a:extLst>
              <a:ext uri="{FF2B5EF4-FFF2-40B4-BE49-F238E27FC236}">
                <a16:creationId xmlns:a16="http://schemas.microsoft.com/office/drawing/2014/main" id="{0D75CA77-74B3-7DFE-B0E7-7A8038BF71AB}"/>
              </a:ext>
            </a:extLst>
          </p:cNvPr>
          <p:cNvPicPr>
            <a:picLocks noChangeAspect="1"/>
          </p:cNvPicPr>
          <p:nvPr/>
        </p:nvPicPr>
        <p:blipFill>
          <a:blip r:embed="rId4"/>
          <a:stretch>
            <a:fillRect/>
          </a:stretch>
        </p:blipFill>
        <p:spPr>
          <a:xfrm>
            <a:off x="10812511" y="149272"/>
            <a:ext cx="1231499" cy="469433"/>
          </a:xfrm>
          <a:prstGeom prst="rect">
            <a:avLst/>
          </a:prstGeom>
        </p:spPr>
      </p:pic>
      <p:graphicFrame>
        <p:nvGraphicFramePr>
          <p:cNvPr id="114" name="TextBox 2">
            <a:extLst>
              <a:ext uri="{FF2B5EF4-FFF2-40B4-BE49-F238E27FC236}">
                <a16:creationId xmlns:a16="http://schemas.microsoft.com/office/drawing/2014/main" id="{E23C13A9-C888-0457-4963-54A2540DAE15}"/>
              </a:ext>
            </a:extLst>
          </p:cNvPr>
          <p:cNvGraphicFramePr/>
          <p:nvPr>
            <p:extLst>
              <p:ext uri="{D42A27DB-BD31-4B8C-83A1-F6EECF244321}">
                <p14:modId xmlns:p14="http://schemas.microsoft.com/office/powerpoint/2010/main" val="3050565912"/>
              </p:ext>
            </p:extLst>
          </p:nvPr>
        </p:nvGraphicFramePr>
        <p:xfrm>
          <a:off x="959836" y="2374501"/>
          <a:ext cx="10293754" cy="40696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15018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03C14207-129A-DDFA-4989-09F906096025}"/>
            </a:ext>
          </a:extLst>
        </p:cNvPr>
        <p:cNvGrpSpPr/>
        <p:nvPr/>
      </p:nvGrpSpPr>
      <p:grpSpPr>
        <a:xfrm>
          <a:off x="0" y="0"/>
          <a:ext cx="0" cy="0"/>
          <a:chOff x="0" y="0"/>
          <a:chExt cx="0" cy="0"/>
        </a:xfrm>
      </p:grpSpPr>
      <p:grpSp>
        <p:nvGrpSpPr>
          <p:cNvPr id="78" name="Group 77">
            <a:extLst>
              <a:ext uri="{FF2B5EF4-FFF2-40B4-BE49-F238E27FC236}">
                <a16:creationId xmlns:a16="http://schemas.microsoft.com/office/drawing/2014/main" id="{EA287E28-E1FE-2C4A-5BA1-F0267E4CD7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9" name="Freeform 11">
              <a:extLst>
                <a:ext uri="{FF2B5EF4-FFF2-40B4-BE49-F238E27FC236}">
                  <a16:creationId xmlns:a16="http://schemas.microsoft.com/office/drawing/2014/main" id="{86840EFE-6171-8890-CD1B-5065477C6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0" name="Freeform 12">
              <a:extLst>
                <a:ext uri="{FF2B5EF4-FFF2-40B4-BE49-F238E27FC236}">
                  <a16:creationId xmlns:a16="http://schemas.microsoft.com/office/drawing/2014/main" id="{69FEB865-FBA5-024C-29ED-755BE395A7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1" name="Freeform 13">
              <a:extLst>
                <a:ext uri="{FF2B5EF4-FFF2-40B4-BE49-F238E27FC236}">
                  <a16:creationId xmlns:a16="http://schemas.microsoft.com/office/drawing/2014/main" id="{17235355-3521-04F6-4F73-84492FDD44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2" name="Freeform 14">
              <a:extLst>
                <a:ext uri="{FF2B5EF4-FFF2-40B4-BE49-F238E27FC236}">
                  <a16:creationId xmlns:a16="http://schemas.microsoft.com/office/drawing/2014/main" id="{80ED5815-B658-88CA-BA15-99A924A43B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3" name="Freeform 15">
              <a:extLst>
                <a:ext uri="{FF2B5EF4-FFF2-40B4-BE49-F238E27FC236}">
                  <a16:creationId xmlns:a16="http://schemas.microsoft.com/office/drawing/2014/main" id="{7B14DC2E-A7CC-57BD-EED7-01D01FE2C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4" name="Freeform 16">
              <a:extLst>
                <a:ext uri="{FF2B5EF4-FFF2-40B4-BE49-F238E27FC236}">
                  <a16:creationId xmlns:a16="http://schemas.microsoft.com/office/drawing/2014/main" id="{0BAC0A6A-7E39-D4B4-02EC-60A9EFE25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5" name="Freeform 17">
              <a:extLst>
                <a:ext uri="{FF2B5EF4-FFF2-40B4-BE49-F238E27FC236}">
                  <a16:creationId xmlns:a16="http://schemas.microsoft.com/office/drawing/2014/main" id="{EC50D5F0-97D0-FE61-A4C2-9747AC6045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6" name="Freeform 18">
              <a:extLst>
                <a:ext uri="{FF2B5EF4-FFF2-40B4-BE49-F238E27FC236}">
                  <a16:creationId xmlns:a16="http://schemas.microsoft.com/office/drawing/2014/main" id="{524CD878-E358-ACB6-710B-654B2A39A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7" name="Freeform 19">
              <a:extLst>
                <a:ext uri="{FF2B5EF4-FFF2-40B4-BE49-F238E27FC236}">
                  <a16:creationId xmlns:a16="http://schemas.microsoft.com/office/drawing/2014/main" id="{96A5EA75-0CE7-E53C-C099-87FB6DF65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8" name="Freeform 20">
              <a:extLst>
                <a:ext uri="{FF2B5EF4-FFF2-40B4-BE49-F238E27FC236}">
                  <a16:creationId xmlns:a16="http://schemas.microsoft.com/office/drawing/2014/main" id="{16798374-3E9A-0D61-6DC3-2A38F548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9" name="Freeform 21">
              <a:extLst>
                <a:ext uri="{FF2B5EF4-FFF2-40B4-BE49-F238E27FC236}">
                  <a16:creationId xmlns:a16="http://schemas.microsoft.com/office/drawing/2014/main" id="{A7794DC2-57ED-F65B-B3A0-01E4EF00B6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0" name="Freeform 22">
              <a:extLst>
                <a:ext uri="{FF2B5EF4-FFF2-40B4-BE49-F238E27FC236}">
                  <a16:creationId xmlns:a16="http://schemas.microsoft.com/office/drawing/2014/main" id="{EB162BAD-0C0E-2E6D-8AA2-7C0195EC1E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nvGrpSpPr>
          <p:cNvPr id="91" name="Group 90">
            <a:extLst>
              <a:ext uri="{FF2B5EF4-FFF2-40B4-BE49-F238E27FC236}">
                <a16:creationId xmlns:a16="http://schemas.microsoft.com/office/drawing/2014/main" id="{AC857533-31B9-6950-8AE5-B0F3C108C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2" name="Freeform 27">
              <a:extLst>
                <a:ext uri="{FF2B5EF4-FFF2-40B4-BE49-F238E27FC236}">
                  <a16:creationId xmlns:a16="http://schemas.microsoft.com/office/drawing/2014/main" id="{3A115FDF-8DC5-5953-596F-28B26779B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3" name="Freeform 28">
              <a:extLst>
                <a:ext uri="{FF2B5EF4-FFF2-40B4-BE49-F238E27FC236}">
                  <a16:creationId xmlns:a16="http://schemas.microsoft.com/office/drawing/2014/main" id="{AF887C2B-FDCA-0593-E549-487B24A16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4" name="Freeform 29">
              <a:extLst>
                <a:ext uri="{FF2B5EF4-FFF2-40B4-BE49-F238E27FC236}">
                  <a16:creationId xmlns:a16="http://schemas.microsoft.com/office/drawing/2014/main" id="{7A0230FC-57F5-13A8-05FC-B0A6D7CAC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5" name="Freeform 30">
              <a:extLst>
                <a:ext uri="{FF2B5EF4-FFF2-40B4-BE49-F238E27FC236}">
                  <a16:creationId xmlns:a16="http://schemas.microsoft.com/office/drawing/2014/main" id="{3441CEF7-2B9C-FDC0-C801-C5C3AF024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6" name="Freeform 31">
              <a:extLst>
                <a:ext uri="{FF2B5EF4-FFF2-40B4-BE49-F238E27FC236}">
                  <a16:creationId xmlns:a16="http://schemas.microsoft.com/office/drawing/2014/main" id="{DC337D2F-4547-2508-4DF7-A38FF1A2F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7" name="Freeform 32">
              <a:extLst>
                <a:ext uri="{FF2B5EF4-FFF2-40B4-BE49-F238E27FC236}">
                  <a16:creationId xmlns:a16="http://schemas.microsoft.com/office/drawing/2014/main" id="{CDCDF1B0-E28B-EC84-6BF6-A0613A62A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8" name="Freeform 33">
              <a:extLst>
                <a:ext uri="{FF2B5EF4-FFF2-40B4-BE49-F238E27FC236}">
                  <a16:creationId xmlns:a16="http://schemas.microsoft.com/office/drawing/2014/main" id="{22459F46-C681-37D7-44C6-3C921069A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9" name="Freeform 34">
              <a:extLst>
                <a:ext uri="{FF2B5EF4-FFF2-40B4-BE49-F238E27FC236}">
                  <a16:creationId xmlns:a16="http://schemas.microsoft.com/office/drawing/2014/main" id="{D751DD77-4307-9488-E974-10F6520E3B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0" name="Freeform 35">
              <a:extLst>
                <a:ext uri="{FF2B5EF4-FFF2-40B4-BE49-F238E27FC236}">
                  <a16:creationId xmlns:a16="http://schemas.microsoft.com/office/drawing/2014/main" id="{88A74C03-E539-9D7A-5181-3E34BEEDC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1" name="Freeform 36">
              <a:extLst>
                <a:ext uri="{FF2B5EF4-FFF2-40B4-BE49-F238E27FC236}">
                  <a16:creationId xmlns:a16="http://schemas.microsoft.com/office/drawing/2014/main" id="{CA7D34E2-1EA2-C51B-189A-D898C5B46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2" name="Freeform 37">
              <a:extLst>
                <a:ext uri="{FF2B5EF4-FFF2-40B4-BE49-F238E27FC236}">
                  <a16:creationId xmlns:a16="http://schemas.microsoft.com/office/drawing/2014/main" id="{7E19874F-202C-FBD2-49ED-C0C7B3A10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3" name="Freeform 38">
              <a:extLst>
                <a:ext uri="{FF2B5EF4-FFF2-40B4-BE49-F238E27FC236}">
                  <a16:creationId xmlns:a16="http://schemas.microsoft.com/office/drawing/2014/main" id="{DF875BA5-B596-1313-ED56-3AAB8E6818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104" name="Rectangle 103">
            <a:extLst>
              <a:ext uri="{FF2B5EF4-FFF2-40B4-BE49-F238E27FC236}">
                <a16:creationId xmlns:a16="http://schemas.microsoft.com/office/drawing/2014/main" id="{BD66E4E1-B053-B875-88CB-C7CFA1DC1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5" name="Freeform 11">
            <a:extLst>
              <a:ext uri="{FF2B5EF4-FFF2-40B4-BE49-F238E27FC236}">
                <a16:creationId xmlns:a16="http://schemas.microsoft.com/office/drawing/2014/main" id="{51C1896B-658C-CF27-B123-D90A740B05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06" name="Rectangle 105">
            <a:extLst>
              <a:ext uri="{FF2B5EF4-FFF2-40B4-BE49-F238E27FC236}">
                <a16:creationId xmlns:a16="http://schemas.microsoft.com/office/drawing/2014/main" id="{1621F50C-7E2F-6056-5386-FBAB8A367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7" name="Rectangle 106">
            <a:extLst>
              <a:ext uri="{FF2B5EF4-FFF2-40B4-BE49-F238E27FC236}">
                <a16:creationId xmlns:a16="http://schemas.microsoft.com/office/drawing/2014/main" id="{949223ED-81A8-0A5B-5B3D-522A9F722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BF737E2A-449B-C582-4892-FAD302D44A22}"/>
              </a:ext>
            </a:extLst>
          </p:cNvPr>
          <p:cNvSpPr>
            <a:spLocks noGrp="1"/>
          </p:cNvSpPr>
          <p:nvPr>
            <p:ph type="title"/>
          </p:nvPr>
        </p:nvSpPr>
        <p:spPr>
          <a:xfrm>
            <a:off x="1843390" y="624110"/>
            <a:ext cx="10200620" cy="1280890"/>
          </a:xfrm>
        </p:spPr>
        <p:txBody>
          <a:bodyPr vert="horz" lIns="91440" tIns="45720" rIns="91440" bIns="45720" rtlCol="0" anchor="t">
            <a:normAutofit fontScale="90000"/>
          </a:bodyPr>
          <a:lstStyle/>
          <a:p>
            <a:r>
              <a:rPr lang="en-US" sz="4400" b="1" dirty="0">
                <a:solidFill>
                  <a:srgbClr val="FFFFFF"/>
                </a:solidFill>
              </a:rPr>
              <a:t>FROM LITTLE THINGS BIG THINGS GROW </a:t>
            </a:r>
            <a:r>
              <a:rPr lang="en-US" sz="2400" b="1" dirty="0">
                <a:solidFill>
                  <a:srgbClr val="FFFFFF"/>
                </a:solidFill>
              </a:rPr>
              <a:t>(ii)</a:t>
            </a:r>
            <a:endParaRPr lang="en-US" b="1" dirty="0">
              <a:solidFill>
                <a:srgbClr val="FFFFFF"/>
              </a:solidFill>
            </a:endParaRPr>
          </a:p>
        </p:txBody>
      </p:sp>
      <p:sp>
        <p:nvSpPr>
          <p:cNvPr id="108" name="Freeform 11">
            <a:extLst>
              <a:ext uri="{FF2B5EF4-FFF2-40B4-BE49-F238E27FC236}">
                <a16:creationId xmlns:a16="http://schemas.microsoft.com/office/drawing/2014/main" id="{00893CD1-A62A-4051-50EF-CD5D29BD7F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Picture 6" descr="A white text on a black background&#10;&#10;AI-generated content may be incorrect.">
            <a:extLst>
              <a:ext uri="{FF2B5EF4-FFF2-40B4-BE49-F238E27FC236}">
                <a16:creationId xmlns:a16="http://schemas.microsoft.com/office/drawing/2014/main" id="{96DCDAC9-13E6-BD91-F130-874E5BB19BC0}"/>
              </a:ext>
            </a:extLst>
          </p:cNvPr>
          <p:cNvPicPr>
            <a:picLocks noChangeAspect="1"/>
          </p:cNvPicPr>
          <p:nvPr/>
        </p:nvPicPr>
        <p:blipFill>
          <a:blip r:embed="rId3"/>
          <a:stretch>
            <a:fillRect/>
          </a:stretch>
        </p:blipFill>
        <p:spPr>
          <a:xfrm>
            <a:off x="0" y="674655"/>
            <a:ext cx="1457070" cy="640135"/>
          </a:xfrm>
          <a:prstGeom prst="rect">
            <a:avLst/>
          </a:prstGeom>
        </p:spPr>
      </p:pic>
      <p:pic>
        <p:nvPicPr>
          <p:cNvPr id="8" name="Picture 7">
            <a:extLst>
              <a:ext uri="{FF2B5EF4-FFF2-40B4-BE49-F238E27FC236}">
                <a16:creationId xmlns:a16="http://schemas.microsoft.com/office/drawing/2014/main" id="{084D84E2-FB32-9D94-B0FE-242E802708D0}"/>
              </a:ext>
            </a:extLst>
          </p:cNvPr>
          <p:cNvPicPr>
            <a:picLocks noChangeAspect="1"/>
          </p:cNvPicPr>
          <p:nvPr/>
        </p:nvPicPr>
        <p:blipFill>
          <a:blip r:embed="rId4"/>
          <a:stretch>
            <a:fillRect/>
          </a:stretch>
        </p:blipFill>
        <p:spPr>
          <a:xfrm>
            <a:off x="10812511" y="149272"/>
            <a:ext cx="1231499" cy="469433"/>
          </a:xfrm>
          <a:prstGeom prst="rect">
            <a:avLst/>
          </a:prstGeom>
        </p:spPr>
      </p:pic>
      <p:graphicFrame>
        <p:nvGraphicFramePr>
          <p:cNvPr id="114" name="TextBox 2">
            <a:extLst>
              <a:ext uri="{FF2B5EF4-FFF2-40B4-BE49-F238E27FC236}">
                <a16:creationId xmlns:a16="http://schemas.microsoft.com/office/drawing/2014/main" id="{C6F3D06F-E594-4C64-DD1D-236365A1AEF4}"/>
              </a:ext>
            </a:extLst>
          </p:cNvPr>
          <p:cNvGraphicFramePr/>
          <p:nvPr>
            <p:extLst>
              <p:ext uri="{D42A27DB-BD31-4B8C-83A1-F6EECF244321}">
                <p14:modId xmlns:p14="http://schemas.microsoft.com/office/powerpoint/2010/main" val="644500062"/>
              </p:ext>
            </p:extLst>
          </p:nvPr>
        </p:nvGraphicFramePr>
        <p:xfrm>
          <a:off x="959836" y="2374501"/>
          <a:ext cx="10293754" cy="40696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19416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BB724F1-DC90-45FC-9E90-E1A33393D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8628DE88-9989-4D6E-84A4-51A8EBD456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267478" cy="6858000"/>
          </a:xfrm>
          <a:prstGeom prst="rect">
            <a:avLst/>
          </a:prstGeom>
          <a:solidFill>
            <a:srgbClr val="4F362D"/>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pic>
        <p:nvPicPr>
          <p:cNvPr id="1026" name="Picture 2" descr="Decisions Ahead Road Sign against a Blurred Clear Sky with Clouds Closeup of a decisions ahead road sign (orange background and black arrows) against a blurred clear sky with clouds and copy space. road sign with multiple directions stock pictures, royalty-free photos &amp; images">
            <a:extLst>
              <a:ext uri="{FF2B5EF4-FFF2-40B4-BE49-F238E27FC236}">
                <a16:creationId xmlns:a16="http://schemas.microsoft.com/office/drawing/2014/main" id="{6D6D717D-BE4F-7329-0B57-0E420C5B6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0271" b="1"/>
          <a:stretch/>
        </p:blipFill>
        <p:spPr bwMode="auto">
          <a:xfrm>
            <a:off x="2267478" y="10"/>
            <a:ext cx="9924522" cy="68540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E28CC72-A4D1-4895-6375-7D9BF64DE02F}"/>
              </a:ext>
            </a:extLst>
          </p:cNvPr>
          <p:cNvSpPr txBox="1"/>
          <p:nvPr/>
        </p:nvSpPr>
        <p:spPr>
          <a:xfrm>
            <a:off x="7092387" y="6302021"/>
            <a:ext cx="6151944" cy="261610"/>
          </a:xfrm>
          <a:prstGeom prst="rect">
            <a:avLst/>
          </a:prstGeom>
          <a:noFill/>
        </p:spPr>
        <p:txBody>
          <a:bodyPr wrap="square">
            <a:spAutoFit/>
          </a:bodyPr>
          <a:lstStyle/>
          <a:p>
            <a:pPr algn="ctr"/>
            <a:r>
              <a:rPr lang="en-AU" sz="1100" b="1" dirty="0"/>
              <a:t>https://www.istockphoto.com/</a:t>
            </a:r>
          </a:p>
        </p:txBody>
      </p:sp>
      <p:pic>
        <p:nvPicPr>
          <p:cNvPr id="4" name="Picture 3">
            <a:extLst>
              <a:ext uri="{FF2B5EF4-FFF2-40B4-BE49-F238E27FC236}">
                <a16:creationId xmlns:a16="http://schemas.microsoft.com/office/drawing/2014/main" id="{ACB008A8-7D6C-8B95-B6E4-538D439F56A4}"/>
              </a:ext>
            </a:extLst>
          </p:cNvPr>
          <p:cNvPicPr>
            <a:picLocks noChangeAspect="1"/>
          </p:cNvPicPr>
          <p:nvPr/>
        </p:nvPicPr>
        <p:blipFill>
          <a:blip r:embed="rId3"/>
          <a:stretch>
            <a:fillRect/>
          </a:stretch>
        </p:blipFill>
        <p:spPr>
          <a:xfrm>
            <a:off x="10503662" y="294369"/>
            <a:ext cx="1231499" cy="469433"/>
          </a:xfrm>
          <a:prstGeom prst="rect">
            <a:avLst/>
          </a:prstGeom>
        </p:spPr>
      </p:pic>
    </p:spTree>
    <p:extLst>
      <p:ext uri="{BB962C8B-B14F-4D97-AF65-F5344CB8AC3E}">
        <p14:creationId xmlns:p14="http://schemas.microsoft.com/office/powerpoint/2010/main" val="1631352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82B22-8436-94D1-5360-D37AEBED114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CFFF9FD-0A87-9CE7-CD67-98A7003C2978}"/>
              </a:ext>
            </a:extLst>
          </p:cNvPr>
          <p:cNvSpPr txBox="1"/>
          <p:nvPr/>
        </p:nvSpPr>
        <p:spPr>
          <a:xfrm>
            <a:off x="1903956" y="588723"/>
            <a:ext cx="5073042" cy="4524315"/>
          </a:xfrm>
          <a:prstGeom prst="rect">
            <a:avLst/>
          </a:prstGeom>
          <a:noFill/>
        </p:spPr>
        <p:txBody>
          <a:bodyPr wrap="square" rtlCol="0">
            <a:spAutoFit/>
          </a:bodyPr>
          <a:lstStyle/>
          <a:p>
            <a:pPr algn="ctr"/>
            <a:r>
              <a:rPr lang="en-AU" sz="7200" b="1" dirty="0"/>
              <a:t>WHAT IS IT THAT YOU DESIRE MOST?</a:t>
            </a:r>
          </a:p>
        </p:txBody>
      </p:sp>
      <p:pic>
        <p:nvPicPr>
          <p:cNvPr id="3" name="Picture 2">
            <a:extLst>
              <a:ext uri="{FF2B5EF4-FFF2-40B4-BE49-F238E27FC236}">
                <a16:creationId xmlns:a16="http://schemas.microsoft.com/office/drawing/2014/main" id="{980FFD80-BBFB-ED63-FDBF-7981AA5F1589}"/>
              </a:ext>
            </a:extLst>
          </p:cNvPr>
          <p:cNvPicPr>
            <a:picLocks noChangeAspect="1"/>
          </p:cNvPicPr>
          <p:nvPr/>
        </p:nvPicPr>
        <p:blipFill>
          <a:blip r:embed="rId3"/>
          <a:srcRect l="15905" r="12013" b="-1"/>
          <a:stretch/>
        </p:blipFill>
        <p:spPr>
          <a:xfrm>
            <a:off x="7941521" y="1075401"/>
            <a:ext cx="3017500" cy="5581644"/>
          </a:xfrm>
          <a:prstGeom prst="rect">
            <a:avLst/>
          </a:prstGeom>
        </p:spPr>
      </p:pic>
      <p:pic>
        <p:nvPicPr>
          <p:cNvPr id="4" name="Picture 3">
            <a:extLst>
              <a:ext uri="{FF2B5EF4-FFF2-40B4-BE49-F238E27FC236}">
                <a16:creationId xmlns:a16="http://schemas.microsoft.com/office/drawing/2014/main" id="{8F696FBF-CDAB-5529-6597-5DBBB7CCC181}"/>
              </a:ext>
            </a:extLst>
          </p:cNvPr>
          <p:cNvPicPr>
            <a:picLocks noChangeAspect="1"/>
          </p:cNvPicPr>
          <p:nvPr/>
        </p:nvPicPr>
        <p:blipFill>
          <a:blip r:embed="rId4"/>
          <a:stretch>
            <a:fillRect/>
          </a:stretch>
        </p:blipFill>
        <p:spPr>
          <a:xfrm>
            <a:off x="10440557" y="200955"/>
            <a:ext cx="1231499" cy="469433"/>
          </a:xfrm>
          <a:prstGeom prst="rect">
            <a:avLst/>
          </a:prstGeom>
        </p:spPr>
      </p:pic>
    </p:spTree>
    <p:extLst>
      <p:ext uri="{BB962C8B-B14F-4D97-AF65-F5344CB8AC3E}">
        <p14:creationId xmlns:p14="http://schemas.microsoft.com/office/powerpoint/2010/main" val="2774596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056"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AU"/>
            </a:p>
          </p:txBody>
        </p:sp>
        <p:sp>
          <p:nvSpPr>
            <p:cNvPr id="2057"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AU"/>
            </a:p>
          </p:txBody>
        </p:sp>
        <p:sp>
          <p:nvSpPr>
            <p:cNvPr id="2058"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AU"/>
            </a:p>
          </p:txBody>
        </p:sp>
        <p:sp>
          <p:nvSpPr>
            <p:cNvPr id="2059"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AU"/>
            </a:p>
          </p:txBody>
        </p:sp>
        <p:sp>
          <p:nvSpPr>
            <p:cNvPr id="2060"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AU"/>
            </a:p>
          </p:txBody>
        </p:sp>
        <p:sp>
          <p:nvSpPr>
            <p:cNvPr id="2061"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AU"/>
            </a:p>
          </p:txBody>
        </p:sp>
        <p:sp>
          <p:nvSpPr>
            <p:cNvPr id="2062"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AU"/>
            </a:p>
          </p:txBody>
        </p:sp>
        <p:sp>
          <p:nvSpPr>
            <p:cNvPr id="2063"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AU"/>
            </a:p>
          </p:txBody>
        </p:sp>
        <p:sp>
          <p:nvSpPr>
            <p:cNvPr id="2064"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AU"/>
            </a:p>
          </p:txBody>
        </p:sp>
        <p:sp>
          <p:nvSpPr>
            <p:cNvPr id="2065"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AU"/>
            </a:p>
          </p:txBody>
        </p:sp>
        <p:sp>
          <p:nvSpPr>
            <p:cNvPr id="2066"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AU"/>
            </a:p>
          </p:txBody>
        </p:sp>
        <p:sp>
          <p:nvSpPr>
            <p:cNvPr id="2067"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AU"/>
            </a:p>
          </p:txBody>
        </p:sp>
      </p:grpSp>
      <p:grpSp>
        <p:nvGrpSpPr>
          <p:cNvPr id="2069" name="Group 2068">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070"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AU"/>
            </a:p>
          </p:txBody>
        </p:sp>
        <p:sp>
          <p:nvSpPr>
            <p:cNvPr id="2071"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AU"/>
            </a:p>
          </p:txBody>
        </p:sp>
        <p:sp>
          <p:nvSpPr>
            <p:cNvPr id="2072"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AU"/>
            </a:p>
          </p:txBody>
        </p:sp>
        <p:sp>
          <p:nvSpPr>
            <p:cNvPr id="2073"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AU"/>
            </a:p>
          </p:txBody>
        </p:sp>
        <p:sp>
          <p:nvSpPr>
            <p:cNvPr id="2074"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AU"/>
            </a:p>
          </p:txBody>
        </p:sp>
        <p:sp>
          <p:nvSpPr>
            <p:cNvPr id="2075"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AU"/>
            </a:p>
          </p:txBody>
        </p:sp>
        <p:sp>
          <p:nvSpPr>
            <p:cNvPr id="2076"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AU"/>
            </a:p>
          </p:txBody>
        </p:sp>
        <p:sp>
          <p:nvSpPr>
            <p:cNvPr id="2077"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AU"/>
            </a:p>
          </p:txBody>
        </p:sp>
        <p:sp>
          <p:nvSpPr>
            <p:cNvPr id="2078"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AU"/>
            </a:p>
          </p:txBody>
        </p:sp>
        <p:sp>
          <p:nvSpPr>
            <p:cNvPr id="2079"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AU"/>
            </a:p>
          </p:txBody>
        </p:sp>
        <p:sp>
          <p:nvSpPr>
            <p:cNvPr id="2080"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AU"/>
            </a:p>
          </p:txBody>
        </p:sp>
        <p:sp>
          <p:nvSpPr>
            <p:cNvPr id="2081"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AU"/>
            </a:p>
          </p:txBody>
        </p:sp>
      </p:grpSp>
      <p:sp>
        <p:nvSpPr>
          <p:cNvPr id="2083" name="Rectangle 2082">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085"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AU"/>
          </a:p>
        </p:txBody>
      </p:sp>
      <p:sp useBgFill="1">
        <p:nvSpPr>
          <p:cNvPr id="2087" name="Rectangle 2086">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089" name="Rectangle 2088">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91" name="Rectangle 2090">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2" name="Title 1">
            <a:extLst>
              <a:ext uri="{FF2B5EF4-FFF2-40B4-BE49-F238E27FC236}">
                <a16:creationId xmlns:a16="http://schemas.microsoft.com/office/drawing/2014/main" id="{DF18A503-1675-4B79-50FB-E7703FDAE746}"/>
              </a:ext>
            </a:extLst>
          </p:cNvPr>
          <p:cNvSpPr>
            <a:spLocks noGrp="1"/>
          </p:cNvSpPr>
          <p:nvPr>
            <p:ph type="title"/>
          </p:nvPr>
        </p:nvSpPr>
        <p:spPr>
          <a:xfrm>
            <a:off x="540279" y="1795849"/>
            <a:ext cx="3778870" cy="3114818"/>
          </a:xfrm>
        </p:spPr>
        <p:txBody>
          <a:bodyPr vert="horz" lIns="91440" tIns="45720" rIns="91440" bIns="45720" rtlCol="0" anchor="b">
            <a:normAutofit/>
          </a:bodyPr>
          <a:lstStyle/>
          <a:p>
            <a:pPr>
              <a:lnSpc>
                <a:spcPct val="90000"/>
              </a:lnSpc>
            </a:pPr>
            <a:r>
              <a:rPr lang="en-US" sz="1900" b="1">
                <a:solidFill>
                  <a:srgbClr val="FEFFFF"/>
                </a:solidFill>
              </a:rPr>
              <a:t>DO YOU INSIST ON FULFILLING THAT WHICH IS IN YOUR HEART? </a:t>
            </a:r>
            <a:br>
              <a:rPr lang="en-US" sz="1900" b="1">
                <a:solidFill>
                  <a:srgbClr val="FEFFFF"/>
                </a:solidFill>
              </a:rPr>
            </a:br>
            <a:br>
              <a:rPr lang="en-US" sz="1900" b="1">
                <a:solidFill>
                  <a:srgbClr val="FEFFFF"/>
                </a:solidFill>
              </a:rPr>
            </a:br>
            <a:r>
              <a:rPr lang="en-US" sz="1900" b="1">
                <a:solidFill>
                  <a:srgbClr val="FEFFFF"/>
                </a:solidFill>
              </a:rPr>
              <a:t>DO YOU HAVE A PLAN FOR YOUR LIFE?</a:t>
            </a:r>
            <a:br>
              <a:rPr lang="en-US" sz="1900" b="1">
                <a:solidFill>
                  <a:srgbClr val="FEFFFF"/>
                </a:solidFill>
              </a:rPr>
            </a:br>
            <a:br>
              <a:rPr lang="en-US" sz="1900" b="1">
                <a:solidFill>
                  <a:srgbClr val="FEFFFF"/>
                </a:solidFill>
              </a:rPr>
            </a:br>
            <a:r>
              <a:rPr lang="en-US" sz="1900" b="1">
                <a:solidFill>
                  <a:srgbClr val="FEFFFF"/>
                </a:solidFill>
              </a:rPr>
              <a:t>HOW FAR WILL YOU GO TO SEE YOUR HOPES AND DREAMS FULFILLED?</a:t>
            </a:r>
            <a:br>
              <a:rPr lang="en-US" sz="1900" b="1">
                <a:solidFill>
                  <a:srgbClr val="FEFFFF"/>
                </a:solidFill>
              </a:rPr>
            </a:br>
            <a:endParaRPr lang="en-US" sz="1900" b="1">
              <a:solidFill>
                <a:srgbClr val="FEFFFF"/>
              </a:solidFill>
            </a:endParaRPr>
          </a:p>
        </p:txBody>
      </p:sp>
      <p:pic>
        <p:nvPicPr>
          <p:cNvPr id="2050" name="Picture 2" descr="Question mark concept. Question mark concept. questions mark stock pictures, royalty-free photos &amp; images">
            <a:extLst>
              <a:ext uri="{FF2B5EF4-FFF2-40B4-BE49-F238E27FC236}">
                <a16:creationId xmlns:a16="http://schemas.microsoft.com/office/drawing/2014/main" id="{ADAC844F-713A-5F40-3431-EB1DCABBC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478" t="4860" r="9438" b="4231"/>
          <a:stretch/>
        </p:blipFill>
        <p:spPr bwMode="auto">
          <a:xfrm>
            <a:off x="4639732" y="10"/>
            <a:ext cx="7552267" cy="6857990"/>
          </a:xfrm>
          <a:prstGeom prst="rect">
            <a:avLst/>
          </a:prstGeom>
          <a:noFill/>
          <a:extLst>
            <a:ext uri="{909E8E84-426E-40DD-AFC4-6F175D3DCCD1}">
              <a14:hiddenFill xmlns:a14="http://schemas.microsoft.com/office/drawing/2010/main">
                <a:solidFill>
                  <a:srgbClr val="FFFFFF"/>
                </a:solidFill>
              </a14:hiddenFill>
            </a:ext>
          </a:extLst>
        </p:spPr>
      </p:pic>
      <p:sp>
        <p:nvSpPr>
          <p:cNvPr id="2093" name="Freeform 5">
            <a:extLst>
              <a:ext uri="{FF2B5EF4-FFF2-40B4-BE49-F238E27FC236}">
                <a16:creationId xmlns:a16="http://schemas.microsoft.com/office/drawing/2014/main" id="{64D236DE-BD07-488F-B236-DDEEFFF72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D5F8CE86-E98E-13D1-4B67-4256FF2C96D9}"/>
              </a:ext>
            </a:extLst>
          </p:cNvPr>
          <p:cNvPicPr>
            <a:picLocks noChangeAspect="1"/>
          </p:cNvPicPr>
          <p:nvPr/>
        </p:nvPicPr>
        <p:blipFill>
          <a:blip r:embed="rId3"/>
          <a:stretch>
            <a:fillRect/>
          </a:stretch>
        </p:blipFill>
        <p:spPr>
          <a:xfrm>
            <a:off x="10664436" y="228600"/>
            <a:ext cx="1231499" cy="469433"/>
          </a:xfrm>
          <a:prstGeom prst="rect">
            <a:avLst/>
          </a:prstGeom>
        </p:spPr>
      </p:pic>
    </p:spTree>
    <p:extLst>
      <p:ext uri="{BB962C8B-B14F-4D97-AF65-F5344CB8AC3E}">
        <p14:creationId xmlns:p14="http://schemas.microsoft.com/office/powerpoint/2010/main" val="1755652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E3E2276B-DC78-6547-8E1F-AC4C720BF840}"/>
            </a:ext>
          </a:extLst>
        </p:cNvPr>
        <p:cNvGrpSpPr/>
        <p:nvPr/>
      </p:nvGrpSpPr>
      <p:grpSpPr>
        <a:xfrm>
          <a:off x="0" y="0"/>
          <a:ext cx="0" cy="0"/>
          <a:chOff x="0" y="0"/>
          <a:chExt cx="0" cy="0"/>
        </a:xfrm>
      </p:grpSpPr>
      <p:grpSp>
        <p:nvGrpSpPr>
          <p:cNvPr id="78" name="Group 77">
            <a:extLst>
              <a:ext uri="{FF2B5EF4-FFF2-40B4-BE49-F238E27FC236}">
                <a16:creationId xmlns:a16="http://schemas.microsoft.com/office/drawing/2014/main" id="{B56CA6F9-7D65-CA9D-38E1-E7B196C11C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9" name="Freeform 11">
              <a:extLst>
                <a:ext uri="{FF2B5EF4-FFF2-40B4-BE49-F238E27FC236}">
                  <a16:creationId xmlns:a16="http://schemas.microsoft.com/office/drawing/2014/main" id="{9022902D-B8E3-AB52-FB7E-D15DCD4F7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0" name="Freeform 12">
              <a:extLst>
                <a:ext uri="{FF2B5EF4-FFF2-40B4-BE49-F238E27FC236}">
                  <a16:creationId xmlns:a16="http://schemas.microsoft.com/office/drawing/2014/main" id="{90FECE99-3CD8-4847-9E8D-D555193EE0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1" name="Freeform 13">
              <a:extLst>
                <a:ext uri="{FF2B5EF4-FFF2-40B4-BE49-F238E27FC236}">
                  <a16:creationId xmlns:a16="http://schemas.microsoft.com/office/drawing/2014/main" id="{8E3271FD-9CED-9E72-5CFF-9ABD7110D7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2" name="Freeform 14">
              <a:extLst>
                <a:ext uri="{FF2B5EF4-FFF2-40B4-BE49-F238E27FC236}">
                  <a16:creationId xmlns:a16="http://schemas.microsoft.com/office/drawing/2014/main" id="{082185B6-D753-CF5E-AF3B-03DEF3412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3" name="Freeform 15">
              <a:extLst>
                <a:ext uri="{FF2B5EF4-FFF2-40B4-BE49-F238E27FC236}">
                  <a16:creationId xmlns:a16="http://schemas.microsoft.com/office/drawing/2014/main" id="{2762690A-98F6-9EC7-9AE1-4747B9D62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4" name="Freeform 16">
              <a:extLst>
                <a:ext uri="{FF2B5EF4-FFF2-40B4-BE49-F238E27FC236}">
                  <a16:creationId xmlns:a16="http://schemas.microsoft.com/office/drawing/2014/main" id="{444403B6-B819-F900-F7B9-BB4BC49147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5" name="Freeform 17">
              <a:extLst>
                <a:ext uri="{FF2B5EF4-FFF2-40B4-BE49-F238E27FC236}">
                  <a16:creationId xmlns:a16="http://schemas.microsoft.com/office/drawing/2014/main" id="{A8280C01-BE65-78AF-59DB-C4075FF81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6" name="Freeform 18">
              <a:extLst>
                <a:ext uri="{FF2B5EF4-FFF2-40B4-BE49-F238E27FC236}">
                  <a16:creationId xmlns:a16="http://schemas.microsoft.com/office/drawing/2014/main" id="{7E9B02AE-E9D7-505E-DBCF-7CC0B7D8F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7" name="Freeform 19">
              <a:extLst>
                <a:ext uri="{FF2B5EF4-FFF2-40B4-BE49-F238E27FC236}">
                  <a16:creationId xmlns:a16="http://schemas.microsoft.com/office/drawing/2014/main" id="{8CFD188F-EDB1-09AB-04AB-45535A1AF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8" name="Freeform 20">
              <a:extLst>
                <a:ext uri="{FF2B5EF4-FFF2-40B4-BE49-F238E27FC236}">
                  <a16:creationId xmlns:a16="http://schemas.microsoft.com/office/drawing/2014/main" id="{ACF58EF0-8096-F299-CF69-7FD5557EAB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9" name="Freeform 21">
              <a:extLst>
                <a:ext uri="{FF2B5EF4-FFF2-40B4-BE49-F238E27FC236}">
                  <a16:creationId xmlns:a16="http://schemas.microsoft.com/office/drawing/2014/main" id="{1979805B-63AC-59EF-2648-71A326AFD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0" name="Freeform 22">
              <a:extLst>
                <a:ext uri="{FF2B5EF4-FFF2-40B4-BE49-F238E27FC236}">
                  <a16:creationId xmlns:a16="http://schemas.microsoft.com/office/drawing/2014/main" id="{E4A9E740-4968-A857-DE5A-6C51D4A9A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nvGrpSpPr>
          <p:cNvPr id="91" name="Group 90">
            <a:extLst>
              <a:ext uri="{FF2B5EF4-FFF2-40B4-BE49-F238E27FC236}">
                <a16:creationId xmlns:a16="http://schemas.microsoft.com/office/drawing/2014/main" id="{151DA890-7BB3-2F7A-41BA-BE139A3644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2" name="Freeform 27">
              <a:extLst>
                <a:ext uri="{FF2B5EF4-FFF2-40B4-BE49-F238E27FC236}">
                  <a16:creationId xmlns:a16="http://schemas.microsoft.com/office/drawing/2014/main" id="{AAD55BDC-1CBD-6856-B5DB-4F382DED0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3" name="Freeform 28">
              <a:extLst>
                <a:ext uri="{FF2B5EF4-FFF2-40B4-BE49-F238E27FC236}">
                  <a16:creationId xmlns:a16="http://schemas.microsoft.com/office/drawing/2014/main" id="{CF687A65-1849-C8B7-C2C7-AF284CBDA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4" name="Freeform 29">
              <a:extLst>
                <a:ext uri="{FF2B5EF4-FFF2-40B4-BE49-F238E27FC236}">
                  <a16:creationId xmlns:a16="http://schemas.microsoft.com/office/drawing/2014/main" id="{AC647BB6-EEAF-80CE-3A24-819E5F102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5" name="Freeform 30">
              <a:extLst>
                <a:ext uri="{FF2B5EF4-FFF2-40B4-BE49-F238E27FC236}">
                  <a16:creationId xmlns:a16="http://schemas.microsoft.com/office/drawing/2014/main" id="{6EE473FF-3A3D-2D58-4BA9-E4B41094A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6" name="Freeform 31">
              <a:extLst>
                <a:ext uri="{FF2B5EF4-FFF2-40B4-BE49-F238E27FC236}">
                  <a16:creationId xmlns:a16="http://schemas.microsoft.com/office/drawing/2014/main" id="{4E3CD87A-3BC2-8D10-9A25-BDE9C8925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7" name="Freeform 32">
              <a:extLst>
                <a:ext uri="{FF2B5EF4-FFF2-40B4-BE49-F238E27FC236}">
                  <a16:creationId xmlns:a16="http://schemas.microsoft.com/office/drawing/2014/main" id="{8BE71E16-6FDB-D24A-5B3F-1F072ED2D6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8" name="Freeform 33">
              <a:extLst>
                <a:ext uri="{FF2B5EF4-FFF2-40B4-BE49-F238E27FC236}">
                  <a16:creationId xmlns:a16="http://schemas.microsoft.com/office/drawing/2014/main" id="{E0051C1F-442C-B6E7-AEE0-6447003825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9" name="Freeform 34">
              <a:extLst>
                <a:ext uri="{FF2B5EF4-FFF2-40B4-BE49-F238E27FC236}">
                  <a16:creationId xmlns:a16="http://schemas.microsoft.com/office/drawing/2014/main" id="{3C39E1CE-2A47-3E33-835B-9D121D5633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0" name="Freeform 35">
              <a:extLst>
                <a:ext uri="{FF2B5EF4-FFF2-40B4-BE49-F238E27FC236}">
                  <a16:creationId xmlns:a16="http://schemas.microsoft.com/office/drawing/2014/main" id="{3B5BF970-BF9A-3BF7-49D1-A6D5E02A0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1" name="Freeform 36">
              <a:extLst>
                <a:ext uri="{FF2B5EF4-FFF2-40B4-BE49-F238E27FC236}">
                  <a16:creationId xmlns:a16="http://schemas.microsoft.com/office/drawing/2014/main" id="{4E79043C-17EF-8FC4-2281-92A8A4D3B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2" name="Freeform 37">
              <a:extLst>
                <a:ext uri="{FF2B5EF4-FFF2-40B4-BE49-F238E27FC236}">
                  <a16:creationId xmlns:a16="http://schemas.microsoft.com/office/drawing/2014/main" id="{22DBED4C-1E13-472F-F576-BAF3E0B1B5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3" name="Freeform 38">
              <a:extLst>
                <a:ext uri="{FF2B5EF4-FFF2-40B4-BE49-F238E27FC236}">
                  <a16:creationId xmlns:a16="http://schemas.microsoft.com/office/drawing/2014/main" id="{874A063B-CBEF-9147-0F6B-18EF6A6A77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104" name="Rectangle 103">
            <a:extLst>
              <a:ext uri="{FF2B5EF4-FFF2-40B4-BE49-F238E27FC236}">
                <a16:creationId xmlns:a16="http://schemas.microsoft.com/office/drawing/2014/main" id="{CF9C3383-AB19-DC0E-4BB0-32635B0621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5" name="Freeform 11">
            <a:extLst>
              <a:ext uri="{FF2B5EF4-FFF2-40B4-BE49-F238E27FC236}">
                <a16:creationId xmlns:a16="http://schemas.microsoft.com/office/drawing/2014/main" id="{2980F33B-83C3-4B00-8F32-F2AFC97B6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06" name="Rectangle 105">
            <a:extLst>
              <a:ext uri="{FF2B5EF4-FFF2-40B4-BE49-F238E27FC236}">
                <a16:creationId xmlns:a16="http://schemas.microsoft.com/office/drawing/2014/main" id="{96283AC4-78AD-B94A-15EF-81A9917E72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7" name="Rectangle 106">
            <a:extLst>
              <a:ext uri="{FF2B5EF4-FFF2-40B4-BE49-F238E27FC236}">
                <a16:creationId xmlns:a16="http://schemas.microsoft.com/office/drawing/2014/main" id="{400D8FD6-1B05-3721-9E23-4EBC257B84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CA47A26E-D777-2E53-8C56-094B7861B9A5}"/>
              </a:ext>
            </a:extLst>
          </p:cNvPr>
          <p:cNvSpPr>
            <a:spLocks noGrp="1"/>
          </p:cNvSpPr>
          <p:nvPr>
            <p:ph type="title"/>
          </p:nvPr>
        </p:nvSpPr>
        <p:spPr>
          <a:xfrm>
            <a:off x="1869361" y="695685"/>
            <a:ext cx="10031907" cy="915323"/>
          </a:xfrm>
        </p:spPr>
        <p:txBody>
          <a:bodyPr vert="horz" lIns="91440" tIns="45720" rIns="91440" bIns="45720" rtlCol="0" anchor="t">
            <a:normAutofit/>
          </a:bodyPr>
          <a:lstStyle/>
          <a:p>
            <a:pPr algn="ctr"/>
            <a:r>
              <a:rPr lang="en-US" b="1" dirty="0">
                <a:solidFill>
                  <a:srgbClr val="FFFFFF"/>
                </a:solidFill>
              </a:rPr>
              <a:t>DO NOT INSIST ON HAVING YOUR OWN WAY </a:t>
            </a:r>
          </a:p>
        </p:txBody>
      </p:sp>
      <p:sp>
        <p:nvSpPr>
          <p:cNvPr id="108" name="Freeform 11">
            <a:extLst>
              <a:ext uri="{FF2B5EF4-FFF2-40B4-BE49-F238E27FC236}">
                <a16:creationId xmlns:a16="http://schemas.microsoft.com/office/drawing/2014/main" id="{B8D66DB0-5007-98B5-DAE7-DFED5F882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7" name="Picture 6" descr="A white text on a black background&#10;&#10;AI-generated content may be incorrect.">
            <a:extLst>
              <a:ext uri="{FF2B5EF4-FFF2-40B4-BE49-F238E27FC236}">
                <a16:creationId xmlns:a16="http://schemas.microsoft.com/office/drawing/2014/main" id="{2579871F-4610-BCCB-E6EB-F9981350B61C}"/>
              </a:ext>
            </a:extLst>
          </p:cNvPr>
          <p:cNvPicPr>
            <a:picLocks noChangeAspect="1"/>
          </p:cNvPicPr>
          <p:nvPr/>
        </p:nvPicPr>
        <p:blipFill>
          <a:blip r:embed="rId3"/>
          <a:stretch>
            <a:fillRect/>
          </a:stretch>
        </p:blipFill>
        <p:spPr>
          <a:xfrm>
            <a:off x="0" y="674655"/>
            <a:ext cx="1457070" cy="640135"/>
          </a:xfrm>
          <a:prstGeom prst="rect">
            <a:avLst/>
          </a:prstGeom>
        </p:spPr>
      </p:pic>
      <p:pic>
        <p:nvPicPr>
          <p:cNvPr id="8" name="Picture 7">
            <a:extLst>
              <a:ext uri="{FF2B5EF4-FFF2-40B4-BE49-F238E27FC236}">
                <a16:creationId xmlns:a16="http://schemas.microsoft.com/office/drawing/2014/main" id="{5F25D666-E6D0-4982-4431-E10C4B1CE7FD}"/>
              </a:ext>
            </a:extLst>
          </p:cNvPr>
          <p:cNvPicPr>
            <a:picLocks noChangeAspect="1"/>
          </p:cNvPicPr>
          <p:nvPr/>
        </p:nvPicPr>
        <p:blipFill>
          <a:blip r:embed="rId4"/>
          <a:stretch>
            <a:fillRect/>
          </a:stretch>
        </p:blipFill>
        <p:spPr>
          <a:xfrm>
            <a:off x="10812511" y="149272"/>
            <a:ext cx="1231499" cy="469433"/>
          </a:xfrm>
          <a:prstGeom prst="rect">
            <a:avLst/>
          </a:prstGeom>
        </p:spPr>
      </p:pic>
      <p:graphicFrame>
        <p:nvGraphicFramePr>
          <p:cNvPr id="114" name="TextBox 2">
            <a:extLst>
              <a:ext uri="{FF2B5EF4-FFF2-40B4-BE49-F238E27FC236}">
                <a16:creationId xmlns:a16="http://schemas.microsoft.com/office/drawing/2014/main" id="{2D83A96F-9FBB-F9F7-2951-D1816B8DAF85}"/>
              </a:ext>
            </a:extLst>
          </p:cNvPr>
          <p:cNvGraphicFramePr/>
          <p:nvPr>
            <p:extLst>
              <p:ext uri="{D42A27DB-BD31-4B8C-83A1-F6EECF244321}">
                <p14:modId xmlns:p14="http://schemas.microsoft.com/office/powerpoint/2010/main" val="1201107980"/>
              </p:ext>
            </p:extLst>
          </p:nvPr>
        </p:nvGraphicFramePr>
        <p:xfrm>
          <a:off x="959836" y="2374501"/>
          <a:ext cx="10293754" cy="40696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82501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D78CD-6A00-84FB-7990-B3248C3D3A8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5A4187C-2CC5-2AC7-4BD1-CE7F652BFA67}"/>
              </a:ext>
            </a:extLst>
          </p:cNvPr>
          <p:cNvPicPr>
            <a:picLocks noChangeAspect="1"/>
          </p:cNvPicPr>
          <p:nvPr/>
        </p:nvPicPr>
        <p:blipFill>
          <a:blip r:embed="rId3"/>
          <a:srcRect l="15905" r="12013" b="-1"/>
          <a:stretch/>
        </p:blipFill>
        <p:spPr>
          <a:xfrm>
            <a:off x="8562189" y="806156"/>
            <a:ext cx="3017500" cy="5581644"/>
          </a:xfrm>
          <a:prstGeom prst="rect">
            <a:avLst/>
          </a:prstGeom>
        </p:spPr>
      </p:pic>
      <p:pic>
        <p:nvPicPr>
          <p:cNvPr id="4" name="Picture 3">
            <a:extLst>
              <a:ext uri="{FF2B5EF4-FFF2-40B4-BE49-F238E27FC236}">
                <a16:creationId xmlns:a16="http://schemas.microsoft.com/office/drawing/2014/main" id="{8B4DCF78-3968-0CD0-EDF6-07001B559371}"/>
              </a:ext>
            </a:extLst>
          </p:cNvPr>
          <p:cNvPicPr>
            <a:picLocks noChangeAspect="1"/>
          </p:cNvPicPr>
          <p:nvPr/>
        </p:nvPicPr>
        <p:blipFill>
          <a:blip r:embed="rId4"/>
          <a:stretch>
            <a:fillRect/>
          </a:stretch>
        </p:blipFill>
        <p:spPr>
          <a:xfrm>
            <a:off x="10440557" y="200955"/>
            <a:ext cx="1231499" cy="469433"/>
          </a:xfrm>
          <a:prstGeom prst="rect">
            <a:avLst/>
          </a:prstGeom>
        </p:spPr>
      </p:pic>
      <p:sp>
        <p:nvSpPr>
          <p:cNvPr id="5" name="TextBox 4">
            <a:extLst>
              <a:ext uri="{FF2B5EF4-FFF2-40B4-BE49-F238E27FC236}">
                <a16:creationId xmlns:a16="http://schemas.microsoft.com/office/drawing/2014/main" id="{554E10B9-24ED-D245-8388-0DAD4200BCBD}"/>
              </a:ext>
            </a:extLst>
          </p:cNvPr>
          <p:cNvSpPr txBox="1"/>
          <p:nvPr/>
        </p:nvSpPr>
        <p:spPr>
          <a:xfrm>
            <a:off x="1909822" y="361733"/>
            <a:ext cx="6759616" cy="573644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uLnTx/>
                <a:uFillTx/>
                <a:latin typeface="Century Gothic" panose="020B0502020202020204" pitchFamily="34" charset="0"/>
                <a:ea typeface="+mn-ea"/>
                <a:cs typeface="+mn-cs"/>
              </a:rPr>
              <a:t>There's trouble all around the world</a:t>
            </a:r>
            <a:br>
              <a:rPr kumimoji="0" lang="en-US" sz="2400" b="1" i="0" u="none" strike="noStrike" kern="1200" cap="none" spc="0" normalizeH="0" baseline="0" noProof="0" dirty="0">
                <a:ln>
                  <a:noFill/>
                </a:ln>
                <a:uLnTx/>
                <a:uFillTx/>
                <a:latin typeface="Century Gothic" panose="020B0502020202020204" pitchFamily="34" charset="0"/>
                <a:ea typeface="+mn-ea"/>
                <a:cs typeface="+mn-cs"/>
              </a:rPr>
            </a:br>
            <a:r>
              <a:rPr kumimoji="0" lang="en-US" sz="2400" b="1" i="0" u="none" strike="noStrike" kern="1200" cap="none" spc="0" normalizeH="0" baseline="0" noProof="0" dirty="0">
                <a:ln>
                  <a:noFill/>
                </a:ln>
                <a:uLnTx/>
                <a:uFillTx/>
                <a:latin typeface="Century Gothic" panose="020B0502020202020204" pitchFamily="34" charset="0"/>
                <a:ea typeface="+mn-ea"/>
                <a:cs typeface="+mn-cs"/>
              </a:rPr>
              <a:t>Well, it looks that way to me</a:t>
            </a:r>
            <a:br>
              <a:rPr kumimoji="0" lang="en-US" sz="2400" b="1" i="0" u="none" strike="noStrike" kern="1200" cap="none" spc="0" normalizeH="0" baseline="0" noProof="0" dirty="0">
                <a:ln>
                  <a:noFill/>
                </a:ln>
                <a:uLnTx/>
                <a:uFillTx/>
                <a:latin typeface="Century Gothic" panose="020B0502020202020204" pitchFamily="34" charset="0"/>
                <a:ea typeface="+mn-ea"/>
                <a:cs typeface="+mn-cs"/>
              </a:rPr>
            </a:br>
            <a:r>
              <a:rPr kumimoji="0" lang="en-US" sz="2400" b="1" i="0" u="none" strike="noStrike" kern="1200" cap="none" spc="0" normalizeH="0" baseline="0" noProof="0" dirty="0">
                <a:ln>
                  <a:noFill/>
                </a:ln>
                <a:uLnTx/>
                <a:uFillTx/>
                <a:latin typeface="Century Gothic" panose="020B0502020202020204" pitchFamily="34" charset="0"/>
                <a:ea typeface="+mn-ea"/>
                <a:cs typeface="+mn-cs"/>
              </a:rPr>
              <a:t>People don't know what to do</a:t>
            </a:r>
            <a:br>
              <a:rPr kumimoji="0" lang="en-US" sz="2400" b="1" i="0" u="none" strike="noStrike" kern="1200" cap="none" spc="0" normalizeH="0" baseline="0" noProof="0" dirty="0">
                <a:ln>
                  <a:noFill/>
                </a:ln>
                <a:uLnTx/>
                <a:uFillTx/>
                <a:latin typeface="Century Gothic" panose="020B0502020202020204" pitchFamily="34" charset="0"/>
                <a:ea typeface="+mn-ea"/>
                <a:cs typeface="+mn-cs"/>
              </a:rPr>
            </a:br>
            <a:r>
              <a:rPr kumimoji="0" lang="en-US" sz="2400" b="1" i="0" u="none" strike="noStrike" kern="1200" cap="none" spc="0" normalizeH="0" baseline="0" noProof="0" dirty="0">
                <a:ln>
                  <a:noFill/>
                </a:ln>
                <a:uLnTx/>
                <a:uFillTx/>
                <a:latin typeface="Century Gothic" panose="020B0502020202020204" pitchFamily="34" charset="0"/>
                <a:ea typeface="+mn-ea"/>
                <a:cs typeface="+mn-cs"/>
              </a:rPr>
              <a:t>They don't know where they should be</a:t>
            </a:r>
            <a:br>
              <a:rPr kumimoji="0" lang="en-US" sz="2400" b="1" i="0" u="none" strike="noStrike" kern="1200" cap="none" spc="0" normalizeH="0" baseline="0" noProof="0" dirty="0">
                <a:ln>
                  <a:noFill/>
                </a:ln>
                <a:uLnTx/>
                <a:uFillTx/>
                <a:latin typeface="Century Gothic" panose="020B0502020202020204" pitchFamily="34" charset="0"/>
                <a:ea typeface="+mn-ea"/>
                <a:cs typeface="+mn-cs"/>
              </a:rPr>
            </a:br>
            <a:br>
              <a:rPr kumimoji="0" lang="en-US" sz="2400" b="1" i="0" u="none" strike="noStrike" kern="1200" cap="none" spc="0" normalizeH="0" baseline="0" noProof="0" dirty="0">
                <a:ln>
                  <a:noFill/>
                </a:ln>
                <a:uLnTx/>
                <a:uFillTx/>
                <a:latin typeface="Century Gothic" panose="020B0502020202020204" pitchFamily="34" charset="0"/>
                <a:ea typeface="+mn-ea"/>
                <a:cs typeface="+mn-cs"/>
              </a:rPr>
            </a:br>
            <a:r>
              <a:rPr kumimoji="0" lang="en-US" sz="3200" b="1" i="0" u="none" strike="noStrike" kern="1200" cap="none" spc="0" normalizeH="0" baseline="0" noProof="0" dirty="0">
                <a:ln>
                  <a:noFill/>
                </a:ln>
                <a:uLnTx/>
                <a:uFillTx/>
                <a:latin typeface="Century Gothic" panose="020B0502020202020204" pitchFamily="34" charset="0"/>
                <a:ea typeface="+mn-ea"/>
                <a:cs typeface="+mn-cs"/>
              </a:rPr>
              <a:t>But just one question still remains</a:t>
            </a:r>
            <a:br>
              <a:rPr kumimoji="0" lang="en-US" sz="3200" b="1" i="0" u="none" strike="noStrike" kern="1200" cap="none" spc="0" normalizeH="0" baseline="0" noProof="0" dirty="0">
                <a:ln>
                  <a:noFill/>
                </a:ln>
                <a:uLnTx/>
                <a:uFillTx/>
                <a:latin typeface="Century Gothic" panose="020B0502020202020204" pitchFamily="34" charset="0"/>
                <a:ea typeface="+mn-ea"/>
                <a:cs typeface="+mn-cs"/>
              </a:rPr>
            </a:br>
            <a:r>
              <a:rPr kumimoji="0" lang="en-US" sz="3200" b="1" i="0" u="none" strike="noStrike" kern="1200" cap="none" spc="0" normalizeH="0" baseline="0" noProof="0" dirty="0">
                <a:ln>
                  <a:noFill/>
                </a:ln>
                <a:uLnTx/>
                <a:uFillTx/>
                <a:latin typeface="Century Gothic" panose="020B0502020202020204" pitchFamily="34" charset="0"/>
                <a:ea typeface="+mn-ea"/>
                <a:cs typeface="+mn-cs"/>
              </a:rPr>
              <a:t>To which we must respond</a:t>
            </a:r>
            <a:br>
              <a:rPr kumimoji="0" lang="en-US" sz="3200" b="1" i="0" u="none" strike="noStrike" kern="1200" cap="none" spc="0" normalizeH="0" baseline="0" noProof="0" dirty="0">
                <a:ln>
                  <a:noFill/>
                </a:ln>
                <a:uLnTx/>
                <a:uFillTx/>
                <a:latin typeface="Century Gothic" panose="020B0502020202020204" pitchFamily="34" charset="0"/>
                <a:ea typeface="+mn-ea"/>
                <a:cs typeface="+mn-cs"/>
              </a:rPr>
            </a:br>
            <a:r>
              <a:rPr kumimoji="0" lang="en-US" sz="3200" b="1" i="0" u="none" strike="noStrike" kern="1200" cap="none" spc="0" normalizeH="0" baseline="0" noProof="0" dirty="0">
                <a:ln>
                  <a:noFill/>
                </a:ln>
                <a:uLnTx/>
                <a:uFillTx/>
                <a:latin typeface="Century Gothic" panose="020B0502020202020204" pitchFamily="34" charset="0"/>
                <a:ea typeface="+mn-ea"/>
                <a:cs typeface="+mn-cs"/>
              </a:rPr>
              <a:t>Two roads lead from where we are</a:t>
            </a:r>
            <a:br>
              <a:rPr kumimoji="0" lang="en-US" sz="2100" b="1" i="0" u="none" strike="noStrike" kern="1200" cap="none" spc="0" normalizeH="0" baseline="0" noProof="0" dirty="0">
                <a:ln>
                  <a:noFill/>
                </a:ln>
                <a:uLnTx/>
                <a:uFillTx/>
                <a:latin typeface="Century Gothic" panose="020B0502020202020204" pitchFamily="34" charset="0"/>
                <a:ea typeface="+mn-ea"/>
                <a:cs typeface="+mn-cs"/>
              </a:rPr>
            </a:br>
            <a:endParaRPr kumimoji="0" lang="en-US" sz="2100" b="1" i="0" u="none" strike="noStrike" kern="1200" cap="none" spc="0" normalizeH="0" baseline="0" noProof="0" dirty="0">
              <a:ln>
                <a:noFill/>
              </a:ln>
              <a:uLnTx/>
              <a:uFillTx/>
              <a:latin typeface="Century Gothic" panose="020B0502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uLnTx/>
                <a:uFillTx/>
                <a:latin typeface="Century Gothic" panose="020B0502020202020204" pitchFamily="34" charset="0"/>
                <a:ea typeface="+mn-ea"/>
                <a:cs typeface="+mn-cs"/>
              </a:rPr>
              <a:t>CHORUS: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uLnTx/>
                <a:uFillTx/>
                <a:latin typeface="Century Gothic" panose="020B0502020202020204" pitchFamily="34" charset="0"/>
                <a:ea typeface="+mn-ea"/>
                <a:cs typeface="+mn-cs"/>
              </a:rPr>
              <a:t>Which side are you on, boys</a:t>
            </a:r>
            <a:br>
              <a:rPr kumimoji="0" lang="en-US" sz="2400" b="1" i="0" u="none" strike="noStrike" kern="1200" cap="none" spc="0" normalizeH="0" baseline="0" noProof="0" dirty="0">
                <a:ln>
                  <a:noFill/>
                </a:ln>
                <a:uLnTx/>
                <a:uFillTx/>
                <a:latin typeface="Century Gothic" panose="020B0502020202020204" pitchFamily="34" charset="0"/>
                <a:ea typeface="+mn-ea"/>
                <a:cs typeface="+mn-cs"/>
              </a:rPr>
            </a:br>
            <a:r>
              <a:rPr kumimoji="0" lang="en-US" sz="2400" b="1" i="0" u="none" strike="noStrike" kern="1200" cap="none" spc="0" normalizeH="0" baseline="0" noProof="0" dirty="0">
                <a:ln>
                  <a:noFill/>
                </a:ln>
                <a:uLnTx/>
                <a:uFillTx/>
                <a:latin typeface="Century Gothic" panose="020B0502020202020204" pitchFamily="34" charset="0"/>
                <a:ea typeface="+mn-ea"/>
                <a:cs typeface="+mn-cs"/>
              </a:rPr>
              <a:t>Which side are you on</a:t>
            </a:r>
            <a:br>
              <a:rPr kumimoji="0" lang="en-US" sz="2400" b="1" i="0" u="none" strike="noStrike" kern="1200" cap="none" spc="0" normalizeH="0" baseline="0" noProof="0" dirty="0">
                <a:ln>
                  <a:noFill/>
                </a:ln>
                <a:uLnTx/>
                <a:uFillTx/>
                <a:latin typeface="Century Gothic" panose="020B0502020202020204" pitchFamily="34" charset="0"/>
                <a:ea typeface="+mn-ea"/>
                <a:cs typeface="+mn-cs"/>
              </a:rPr>
            </a:br>
            <a:r>
              <a:rPr kumimoji="0" lang="en-US" sz="2400" b="1" i="0" u="none" strike="noStrike" kern="1200" cap="none" spc="0" normalizeH="0" baseline="0" noProof="0" dirty="0">
                <a:ln>
                  <a:noFill/>
                </a:ln>
                <a:uLnTx/>
                <a:uFillTx/>
                <a:latin typeface="Century Gothic" panose="020B0502020202020204" pitchFamily="34" charset="0"/>
                <a:ea typeface="+mn-ea"/>
                <a:cs typeface="+mn-cs"/>
              </a:rPr>
              <a:t>Which side are you on, boys</a:t>
            </a:r>
            <a:br>
              <a:rPr kumimoji="0" lang="en-US" sz="2400" b="1" i="0" u="none" strike="noStrike" kern="1200" cap="none" spc="0" normalizeH="0" baseline="0" noProof="0" dirty="0">
                <a:ln>
                  <a:noFill/>
                </a:ln>
                <a:uLnTx/>
                <a:uFillTx/>
                <a:latin typeface="Century Gothic" panose="020B0502020202020204" pitchFamily="34" charset="0"/>
                <a:ea typeface="+mn-ea"/>
                <a:cs typeface="+mn-cs"/>
              </a:rPr>
            </a:br>
            <a:r>
              <a:rPr kumimoji="0" lang="en-US" sz="2400" b="1" i="0" u="none" strike="noStrike" kern="1200" cap="none" spc="0" normalizeH="0" baseline="0" noProof="0" dirty="0">
                <a:ln>
                  <a:noFill/>
                </a:ln>
                <a:uLnTx/>
                <a:uFillTx/>
                <a:latin typeface="Century Gothic" panose="020B0502020202020204" pitchFamily="34" charset="0"/>
                <a:ea typeface="+mn-ea"/>
                <a:cs typeface="+mn-cs"/>
              </a:rPr>
              <a:t>Which side are you on</a:t>
            </a:r>
          </a:p>
        </p:txBody>
      </p:sp>
      <p:sp>
        <p:nvSpPr>
          <p:cNvPr id="2" name="TextBox 1">
            <a:extLst>
              <a:ext uri="{FF2B5EF4-FFF2-40B4-BE49-F238E27FC236}">
                <a16:creationId xmlns:a16="http://schemas.microsoft.com/office/drawing/2014/main" id="{BFE8887F-42BC-73F3-E01E-FFAF0C2EE7D2}"/>
              </a:ext>
            </a:extLst>
          </p:cNvPr>
          <p:cNvSpPr txBox="1"/>
          <p:nvPr/>
        </p:nvSpPr>
        <p:spPr>
          <a:xfrm>
            <a:off x="7963382" y="6493397"/>
            <a:ext cx="4115229" cy="369332"/>
          </a:xfrm>
          <a:prstGeom prst="rect">
            <a:avLst/>
          </a:prstGeom>
          <a:noFill/>
        </p:spPr>
        <p:txBody>
          <a:bodyPr wrap="none" rtlCol="0">
            <a:spAutoFit/>
          </a:bodyPr>
          <a:lstStyle/>
          <a:p>
            <a:r>
              <a:rPr lang="en-AU" b="1" dirty="0"/>
              <a:t>Arlo Guthrie @1979, BMG Publishing</a:t>
            </a:r>
          </a:p>
        </p:txBody>
      </p:sp>
    </p:spTree>
    <p:extLst>
      <p:ext uri="{BB962C8B-B14F-4D97-AF65-F5344CB8AC3E}">
        <p14:creationId xmlns:p14="http://schemas.microsoft.com/office/powerpoint/2010/main" val="2411976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4483C-743F-A556-7E59-AC61651610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A008F6-2B27-C354-7F32-D580682D1760}"/>
              </a:ext>
            </a:extLst>
          </p:cNvPr>
          <p:cNvSpPr>
            <a:spLocks noGrp="1"/>
          </p:cNvSpPr>
          <p:nvPr>
            <p:ph type="title"/>
          </p:nvPr>
        </p:nvSpPr>
        <p:spPr/>
        <p:txBody>
          <a:bodyPr/>
          <a:lstStyle/>
          <a:p>
            <a:pPr algn="ctr"/>
            <a:r>
              <a:rPr lang="en-AU" sz="2400" b="1" dirty="0">
                <a:latin typeface="Verdana" panose="020B0604030504040204" pitchFamily="34" charset="0"/>
                <a:ea typeface="Verdana" panose="020B0604030504040204" pitchFamily="34" charset="0"/>
              </a:rPr>
              <a:t>WHICH SIDE ARE YOU ON?</a:t>
            </a:r>
          </a:p>
        </p:txBody>
      </p:sp>
      <p:sp>
        <p:nvSpPr>
          <p:cNvPr id="3" name="Content Placeholder 2">
            <a:extLst>
              <a:ext uri="{FF2B5EF4-FFF2-40B4-BE49-F238E27FC236}">
                <a16:creationId xmlns:a16="http://schemas.microsoft.com/office/drawing/2014/main" id="{078EA20C-F692-59B0-4A3A-F0F4CF8E388C}"/>
              </a:ext>
            </a:extLst>
          </p:cNvPr>
          <p:cNvSpPr>
            <a:spLocks noGrp="1"/>
          </p:cNvSpPr>
          <p:nvPr>
            <p:ph sz="half" idx="1"/>
          </p:nvPr>
        </p:nvSpPr>
        <p:spPr>
          <a:xfrm>
            <a:off x="8427532" y="2480758"/>
            <a:ext cx="3678053" cy="3624014"/>
          </a:xfrm>
        </p:spPr>
        <p:txBody>
          <a:bodyPr>
            <a:normAutofit/>
          </a:bodyPr>
          <a:lstStyle/>
          <a:p>
            <a:pPr marL="0" indent="0">
              <a:buNone/>
            </a:pPr>
            <a:r>
              <a:rPr lang="en-US" sz="1800" b="1" i="0" dirty="0">
                <a:effectLst/>
                <a:latin typeface="Century Gothic" panose="020B0502020202020204" pitchFamily="34" charset="0"/>
              </a:rPr>
              <a:t>Some men work for little things</a:t>
            </a:r>
            <a:br>
              <a:rPr lang="en-US" sz="1800" b="1" dirty="0">
                <a:latin typeface="Century Gothic" panose="020B0502020202020204" pitchFamily="34" charset="0"/>
              </a:rPr>
            </a:br>
            <a:r>
              <a:rPr lang="en-US" sz="1800" b="1" i="0" dirty="0">
                <a:effectLst/>
                <a:latin typeface="Century Gothic" panose="020B0502020202020204" pitchFamily="34" charset="0"/>
              </a:rPr>
              <a:t>And some men work for more</a:t>
            </a:r>
            <a:br>
              <a:rPr lang="en-US" sz="1800" b="1" dirty="0">
                <a:latin typeface="Century Gothic" panose="020B0502020202020204" pitchFamily="34" charset="0"/>
              </a:rPr>
            </a:br>
            <a:r>
              <a:rPr lang="en-US" sz="1800" b="1" i="0" dirty="0">
                <a:effectLst/>
                <a:latin typeface="Century Gothic" panose="020B0502020202020204" pitchFamily="34" charset="0"/>
              </a:rPr>
              <a:t>Some men work for anything</a:t>
            </a:r>
            <a:br>
              <a:rPr lang="en-US" sz="1800" b="1" dirty="0">
                <a:latin typeface="Century Gothic" panose="020B0502020202020204" pitchFamily="34" charset="0"/>
              </a:rPr>
            </a:br>
            <a:r>
              <a:rPr lang="en-US" sz="1800" b="1" i="0" dirty="0">
                <a:effectLst/>
                <a:latin typeface="Century Gothic" panose="020B0502020202020204" pitchFamily="34" charset="0"/>
              </a:rPr>
              <a:t>And some don't work at all</a:t>
            </a:r>
            <a:br>
              <a:rPr lang="en-US" sz="1800" b="1" dirty="0">
                <a:latin typeface="Century Gothic" panose="020B0502020202020204" pitchFamily="34" charset="0"/>
              </a:rPr>
            </a:br>
            <a:br>
              <a:rPr lang="en-US" sz="1800" b="1" dirty="0">
                <a:latin typeface="Century Gothic" panose="020B0502020202020204" pitchFamily="34" charset="0"/>
              </a:rPr>
            </a:br>
            <a:r>
              <a:rPr lang="en-US" sz="1800" b="1" i="0" dirty="0">
                <a:effectLst/>
                <a:latin typeface="Century Gothic" panose="020B0502020202020204" pitchFamily="34" charset="0"/>
              </a:rPr>
              <a:t>And me </a:t>
            </a:r>
            <a:r>
              <a:rPr lang="en-US" sz="1800" b="1" i="0" dirty="0" err="1">
                <a:effectLst/>
                <a:latin typeface="Century Gothic" panose="020B0502020202020204" pitchFamily="34" charset="0"/>
              </a:rPr>
              <a:t>mysef</a:t>
            </a:r>
            <a:r>
              <a:rPr lang="en-US" sz="1800" b="1" i="0" dirty="0">
                <a:effectLst/>
                <a:latin typeface="Century Gothic" panose="020B0502020202020204" pitchFamily="34" charset="0"/>
              </a:rPr>
              <a:t> I'm satisfied</a:t>
            </a:r>
            <a:br>
              <a:rPr lang="en-US" sz="1800" b="1" dirty="0">
                <a:latin typeface="Century Gothic" panose="020B0502020202020204" pitchFamily="34" charset="0"/>
              </a:rPr>
            </a:br>
            <a:r>
              <a:rPr lang="en-US" sz="1800" b="1" i="0" dirty="0">
                <a:effectLst/>
                <a:latin typeface="Century Gothic" panose="020B0502020202020204" pitchFamily="34" charset="0"/>
              </a:rPr>
              <a:t>To sing for God's own son</a:t>
            </a:r>
            <a:br>
              <a:rPr lang="en-US" sz="1800" b="1" dirty="0">
                <a:latin typeface="Century Gothic" panose="020B0502020202020204" pitchFamily="34" charset="0"/>
              </a:rPr>
            </a:br>
            <a:r>
              <a:rPr lang="en-US" sz="1800" b="1" i="0" dirty="0">
                <a:effectLst/>
                <a:latin typeface="Century Gothic" panose="020B0502020202020204" pitchFamily="34" charset="0"/>
              </a:rPr>
              <a:t>And ask you what I ask myself</a:t>
            </a:r>
            <a:br>
              <a:rPr lang="en-US" sz="1800" b="1" dirty="0">
                <a:latin typeface="Century Gothic" panose="020B0502020202020204" pitchFamily="34" charset="0"/>
              </a:rPr>
            </a:br>
            <a:r>
              <a:rPr lang="en-US" sz="1800" b="1" i="0" dirty="0">
                <a:effectLst/>
                <a:latin typeface="Century Gothic" panose="020B0502020202020204" pitchFamily="34" charset="0"/>
              </a:rPr>
              <a:t>Which side are you on</a:t>
            </a:r>
          </a:p>
          <a:p>
            <a:pPr marL="0" indent="0">
              <a:buNone/>
            </a:pPr>
            <a:endParaRPr lang="en-US" sz="1800" b="1" dirty="0">
              <a:latin typeface="Century Gothic" panose="020B0502020202020204" pitchFamily="34" charset="0"/>
              <a:ea typeface="Verdana" panose="020B0604030504040204" pitchFamily="34" charset="0"/>
            </a:endParaRPr>
          </a:p>
          <a:p>
            <a:pPr marL="0" indent="0">
              <a:buNone/>
            </a:pPr>
            <a:r>
              <a:rPr lang="en-US" sz="1800" b="1" dirty="0">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rPr>
              <a:t>CHORUS</a:t>
            </a:r>
            <a:endParaRPr lang="en-AU" sz="1800" b="1" dirty="0">
              <a:effectLst>
                <a:outerShdw blurRad="38100" dist="38100" dir="2700000" algn="tl">
                  <a:srgbClr val="000000">
                    <a:alpha val="43137"/>
                  </a:srgbClr>
                </a:outerShdw>
              </a:effectLst>
              <a:latin typeface="Century Gothic" panose="020B0502020202020204" pitchFamily="34" charset="0"/>
              <a:ea typeface="Verdana" panose="020B0604030504040204" pitchFamily="34" charset="0"/>
            </a:endParaRPr>
          </a:p>
        </p:txBody>
      </p:sp>
      <p:sp>
        <p:nvSpPr>
          <p:cNvPr id="4" name="Content Placeholder 3">
            <a:extLst>
              <a:ext uri="{FF2B5EF4-FFF2-40B4-BE49-F238E27FC236}">
                <a16:creationId xmlns:a16="http://schemas.microsoft.com/office/drawing/2014/main" id="{14D7AA77-642F-E8B8-D9E4-6B1D689AF45C}"/>
              </a:ext>
            </a:extLst>
          </p:cNvPr>
          <p:cNvSpPr>
            <a:spLocks noGrp="1"/>
          </p:cNvSpPr>
          <p:nvPr>
            <p:ph sz="half" idx="2"/>
          </p:nvPr>
        </p:nvSpPr>
        <p:spPr>
          <a:xfrm>
            <a:off x="4386805" y="2495472"/>
            <a:ext cx="3850456" cy="3609300"/>
          </a:xfrm>
        </p:spPr>
        <p:txBody>
          <a:bodyPr>
            <a:noAutofit/>
          </a:bodyPr>
          <a:lstStyle/>
          <a:p>
            <a:pPr algn="l">
              <a:buNone/>
            </a:pPr>
            <a:r>
              <a:rPr lang="en-US" sz="1600" b="1" i="0" dirty="0">
                <a:effectLst/>
                <a:latin typeface="Century Gothic" panose="020B0502020202020204" pitchFamily="34" charset="0"/>
              </a:rPr>
              <a:t>   </a:t>
            </a:r>
            <a:r>
              <a:rPr lang="en-US" sz="1800" b="1" i="0" dirty="0">
                <a:effectLst/>
                <a:latin typeface="Century Gothic" panose="020B0502020202020204" pitchFamily="34" charset="0"/>
              </a:rPr>
              <a:t>Jesus stumbling through the streets</a:t>
            </a:r>
            <a:br>
              <a:rPr lang="en-US" sz="1800" b="1" dirty="0">
                <a:latin typeface="Century Gothic" panose="020B0502020202020204" pitchFamily="34" charset="0"/>
              </a:rPr>
            </a:br>
            <a:r>
              <a:rPr lang="en-US" sz="1800" b="1" i="0" dirty="0">
                <a:effectLst/>
                <a:latin typeface="Century Gothic" panose="020B0502020202020204" pitchFamily="34" charset="0"/>
              </a:rPr>
              <a:t>On the road to Calvary</a:t>
            </a:r>
            <a:br>
              <a:rPr lang="en-US" sz="1800" b="1" dirty="0">
                <a:latin typeface="Century Gothic" panose="020B0502020202020204" pitchFamily="34" charset="0"/>
              </a:rPr>
            </a:br>
            <a:r>
              <a:rPr lang="en-US" sz="1800" b="1" i="0" dirty="0">
                <a:effectLst/>
                <a:latin typeface="Century Gothic" panose="020B0502020202020204" pitchFamily="34" charset="0"/>
              </a:rPr>
              <a:t>Nailed high to testify</a:t>
            </a:r>
            <a:br>
              <a:rPr lang="en-US" sz="1800" b="1" dirty="0">
                <a:latin typeface="Century Gothic" panose="020B0502020202020204" pitchFamily="34" charset="0"/>
              </a:rPr>
            </a:br>
            <a:r>
              <a:rPr lang="en-US" sz="1800" b="1" i="0" dirty="0">
                <a:effectLst/>
                <a:latin typeface="Century Gothic" panose="020B0502020202020204" pitchFamily="34" charset="0"/>
              </a:rPr>
              <a:t>With other local thieves</a:t>
            </a:r>
            <a:br>
              <a:rPr lang="en-US" sz="1800" b="1" dirty="0">
                <a:latin typeface="Century Gothic" panose="020B0502020202020204" pitchFamily="34" charset="0"/>
              </a:rPr>
            </a:br>
            <a:br>
              <a:rPr lang="en-US" sz="1800" b="1" dirty="0">
                <a:latin typeface="Century Gothic" panose="020B0502020202020204" pitchFamily="34" charset="0"/>
              </a:rPr>
            </a:br>
            <a:r>
              <a:rPr lang="en-US" sz="1800" b="1" i="0" dirty="0">
                <a:effectLst/>
                <a:latin typeface="Century Gothic" panose="020B0502020202020204" pitchFamily="34" charset="0"/>
              </a:rPr>
              <a:t>And as they hung there dying</a:t>
            </a:r>
            <a:br>
              <a:rPr lang="en-US" sz="1800" b="1" dirty="0">
                <a:latin typeface="Century Gothic" panose="020B0502020202020204" pitchFamily="34" charset="0"/>
              </a:rPr>
            </a:br>
            <a:r>
              <a:rPr lang="en-US" sz="1800" b="1" i="0" dirty="0">
                <a:effectLst/>
                <a:latin typeface="Century Gothic" panose="020B0502020202020204" pitchFamily="34" charset="0"/>
              </a:rPr>
              <a:t>One asked what lay beyond</a:t>
            </a:r>
            <a:br>
              <a:rPr lang="en-US" sz="1800" b="1" dirty="0">
                <a:latin typeface="Century Gothic" panose="020B0502020202020204" pitchFamily="34" charset="0"/>
              </a:rPr>
            </a:br>
            <a:r>
              <a:rPr lang="en-US" sz="1800" b="1" i="0" dirty="0">
                <a:effectLst/>
                <a:latin typeface="Century Gothic" panose="020B0502020202020204" pitchFamily="34" charset="0"/>
              </a:rPr>
              <a:t>That all depends the master said</a:t>
            </a:r>
            <a:br>
              <a:rPr lang="en-US" sz="1800" b="1" dirty="0">
                <a:latin typeface="Century Gothic" panose="020B0502020202020204" pitchFamily="34" charset="0"/>
              </a:rPr>
            </a:br>
            <a:r>
              <a:rPr lang="en-US" sz="1800" b="1" i="0" dirty="0">
                <a:effectLst/>
                <a:latin typeface="Century Gothic" panose="020B0502020202020204" pitchFamily="34" charset="0"/>
              </a:rPr>
              <a:t>Which side are you on</a:t>
            </a:r>
            <a:br>
              <a:rPr lang="en-US" sz="1800" b="1" dirty="0">
                <a:latin typeface="Century Gothic" panose="020B0502020202020204" pitchFamily="34" charset="0"/>
              </a:rPr>
            </a:br>
            <a:br>
              <a:rPr lang="en-US" sz="1800" b="1" dirty="0">
                <a:latin typeface="Century Gothic" panose="020B0502020202020204" pitchFamily="34" charset="0"/>
              </a:rPr>
            </a:br>
            <a:r>
              <a:rPr lang="en-US" sz="1800" b="1" i="0" dirty="0">
                <a:effectLst/>
                <a:latin typeface="Century Gothic" panose="020B0502020202020204" pitchFamily="34" charset="0"/>
              </a:rPr>
              <a:t>CHORUS</a:t>
            </a:r>
            <a:br>
              <a:rPr lang="en-US" sz="1800" b="1" dirty="0">
                <a:latin typeface="Century Gothic" panose="020B0502020202020204" pitchFamily="34" charset="0"/>
              </a:rPr>
            </a:br>
            <a:br>
              <a:rPr lang="en-US" sz="1600" dirty="0">
                <a:latin typeface="Century Gothic" panose="020B0502020202020204" pitchFamily="34" charset="0"/>
              </a:rPr>
            </a:br>
            <a:endParaRPr lang="en-US" sz="1600" b="0" i="0" dirty="0">
              <a:effectLst/>
              <a:latin typeface="Century Gothic" panose="020B0502020202020204" pitchFamily="34" charset="0"/>
            </a:endParaRPr>
          </a:p>
        </p:txBody>
      </p:sp>
      <p:sp>
        <p:nvSpPr>
          <p:cNvPr id="5" name="TextBox 4">
            <a:extLst>
              <a:ext uri="{FF2B5EF4-FFF2-40B4-BE49-F238E27FC236}">
                <a16:creationId xmlns:a16="http://schemas.microsoft.com/office/drawing/2014/main" id="{90629A72-C4E7-F3B9-0E69-0B3765123ADD}"/>
              </a:ext>
            </a:extLst>
          </p:cNvPr>
          <p:cNvSpPr txBox="1"/>
          <p:nvPr/>
        </p:nvSpPr>
        <p:spPr>
          <a:xfrm>
            <a:off x="10797418" y="910836"/>
            <a:ext cx="109394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Trebuchet MS" panose="020B0603020202020204"/>
                <a:ea typeface="+mn-ea"/>
                <a:cs typeface="+mn-cs"/>
              </a:rPr>
              <a:t>ARLO GUTHRIE</a:t>
            </a:r>
          </a:p>
          <a:p>
            <a:pPr marL="0" marR="0" lvl="0" indent="0" algn="ctr" defTabSz="457200" rtl="0" eaLnBrk="1" fontAlgn="auto" latinLnBrk="0" hangingPunct="1">
              <a:lnSpc>
                <a:spcPct val="100000"/>
              </a:lnSpc>
              <a:spcBef>
                <a:spcPts val="0"/>
              </a:spcBef>
              <a:spcAft>
                <a:spcPts val="0"/>
              </a:spcAft>
              <a:buClrTx/>
              <a:buSzTx/>
              <a:buFontTx/>
              <a:buNone/>
              <a:tabLst/>
              <a:defRPr/>
            </a:pPr>
            <a:r>
              <a:rPr lang="en-AU" dirty="0">
                <a:solidFill>
                  <a:prstClr val="white"/>
                </a:solidFill>
                <a:latin typeface="Trebuchet MS" panose="020B0603020202020204"/>
              </a:rPr>
              <a:t>1979</a:t>
            </a:r>
            <a:endParaRPr kumimoji="0" lang="en-AU"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326E2C53-6706-23EB-02AA-BF99D82B9523}"/>
              </a:ext>
            </a:extLst>
          </p:cNvPr>
          <p:cNvPicPr>
            <a:picLocks noChangeAspect="1"/>
          </p:cNvPicPr>
          <p:nvPr/>
        </p:nvPicPr>
        <p:blipFill>
          <a:blip r:embed="rId3"/>
          <a:stretch>
            <a:fillRect/>
          </a:stretch>
        </p:blipFill>
        <p:spPr>
          <a:xfrm>
            <a:off x="10647351" y="53542"/>
            <a:ext cx="1231499" cy="469433"/>
          </a:xfrm>
          <a:prstGeom prst="rect">
            <a:avLst/>
          </a:prstGeom>
        </p:spPr>
      </p:pic>
      <p:sp>
        <p:nvSpPr>
          <p:cNvPr id="9" name="TextBox 8">
            <a:extLst>
              <a:ext uri="{FF2B5EF4-FFF2-40B4-BE49-F238E27FC236}">
                <a16:creationId xmlns:a16="http://schemas.microsoft.com/office/drawing/2014/main" id="{40258924-B3D7-2996-D2CD-414B55D4FC98}"/>
              </a:ext>
            </a:extLst>
          </p:cNvPr>
          <p:cNvSpPr txBox="1"/>
          <p:nvPr/>
        </p:nvSpPr>
        <p:spPr>
          <a:xfrm>
            <a:off x="432122" y="2444754"/>
            <a:ext cx="4061591" cy="4247317"/>
          </a:xfrm>
          <a:prstGeom prst="rect">
            <a:avLst/>
          </a:prstGeom>
          <a:noFill/>
        </p:spPr>
        <p:txBody>
          <a:bodyPr wrap="square">
            <a:spAutoFit/>
          </a:bodyPr>
          <a:lstStyle/>
          <a:p>
            <a:pPr marL="0" indent="0">
              <a:buNone/>
            </a:pPr>
            <a:r>
              <a:rPr lang="en-US" b="1" i="0" dirty="0">
                <a:effectLst/>
                <a:latin typeface="Century Gothic" panose="020B0502020202020204" pitchFamily="34" charset="0"/>
              </a:rPr>
              <a:t>Moses crossed the desert</a:t>
            </a:r>
            <a:br>
              <a:rPr lang="en-US" b="1" i="0" dirty="0">
                <a:effectLst/>
                <a:latin typeface="Century Gothic" panose="020B0502020202020204" pitchFamily="34" charset="0"/>
              </a:rPr>
            </a:br>
            <a:r>
              <a:rPr lang="en-US" b="1" i="0" dirty="0">
                <a:effectLst/>
                <a:latin typeface="Century Gothic" panose="020B0502020202020204" pitchFamily="34" charset="0"/>
              </a:rPr>
              <a:t>With a band of weary men</a:t>
            </a:r>
            <a:br>
              <a:rPr lang="en-US" b="1" i="0" dirty="0">
                <a:effectLst/>
                <a:latin typeface="Century Gothic" panose="020B0502020202020204" pitchFamily="34" charset="0"/>
              </a:rPr>
            </a:br>
            <a:r>
              <a:rPr lang="en-US" b="1" i="0" dirty="0">
                <a:effectLst/>
                <a:latin typeface="Century Gothic" panose="020B0502020202020204" pitchFamily="34" charset="0"/>
              </a:rPr>
              <a:t>For forty years they wandered through</a:t>
            </a:r>
            <a:br>
              <a:rPr lang="en-US" b="1" i="0" dirty="0">
                <a:effectLst/>
                <a:latin typeface="Century Gothic" panose="020B0502020202020204" pitchFamily="34" charset="0"/>
              </a:rPr>
            </a:br>
            <a:r>
              <a:rPr lang="en-US" b="1" i="0" dirty="0">
                <a:effectLst/>
                <a:latin typeface="Century Gothic" panose="020B0502020202020204" pitchFamily="34" charset="0"/>
              </a:rPr>
              <a:t>The hot and burning sand</a:t>
            </a:r>
            <a:br>
              <a:rPr lang="en-US" b="1" i="0" dirty="0">
                <a:effectLst/>
                <a:latin typeface="Century Gothic" panose="020B0502020202020204" pitchFamily="34" charset="0"/>
              </a:rPr>
            </a:br>
            <a:br>
              <a:rPr lang="en-US" b="1" i="0" dirty="0">
                <a:effectLst/>
                <a:latin typeface="Century Gothic" panose="020B0502020202020204" pitchFamily="34" charset="0"/>
              </a:rPr>
            </a:br>
            <a:r>
              <a:rPr lang="en-US" b="1" i="0" dirty="0">
                <a:effectLst/>
                <a:latin typeface="Century Gothic" panose="020B0502020202020204" pitchFamily="34" charset="0"/>
              </a:rPr>
              <a:t>And Moses went and prayed alone</a:t>
            </a:r>
            <a:br>
              <a:rPr lang="en-US" b="1" i="0" dirty="0">
                <a:effectLst/>
                <a:latin typeface="Century Gothic" panose="020B0502020202020204" pitchFamily="34" charset="0"/>
              </a:rPr>
            </a:br>
            <a:r>
              <a:rPr lang="en-US" b="1" i="0" dirty="0">
                <a:effectLst/>
                <a:latin typeface="Century Gothic" panose="020B0502020202020204" pitchFamily="34" charset="0"/>
              </a:rPr>
              <a:t>The weary vagabond</a:t>
            </a:r>
            <a:br>
              <a:rPr lang="en-US" b="1" i="0" dirty="0">
                <a:effectLst/>
                <a:latin typeface="Century Gothic" panose="020B0502020202020204" pitchFamily="34" charset="0"/>
              </a:rPr>
            </a:br>
            <a:r>
              <a:rPr lang="en-US" b="1" i="0" dirty="0">
                <a:effectLst/>
                <a:latin typeface="Century Gothic" panose="020B0502020202020204" pitchFamily="34" charset="0"/>
              </a:rPr>
              <a:t>And lightning wrote these words in stone</a:t>
            </a:r>
            <a:br>
              <a:rPr lang="en-US" b="1" i="0" dirty="0">
                <a:effectLst/>
                <a:latin typeface="Century Gothic" panose="020B0502020202020204" pitchFamily="34" charset="0"/>
              </a:rPr>
            </a:br>
            <a:r>
              <a:rPr lang="en-US" b="1" i="0" dirty="0">
                <a:effectLst/>
                <a:latin typeface="Century Gothic" panose="020B0502020202020204" pitchFamily="34" charset="0"/>
              </a:rPr>
              <a:t>Which side are you on</a:t>
            </a:r>
          </a:p>
          <a:p>
            <a:pPr marL="0" indent="0">
              <a:buNone/>
            </a:pPr>
            <a:endParaRPr lang="en-US" b="1" i="0" dirty="0">
              <a:effectLst/>
              <a:latin typeface="Century Gothic" panose="020B0502020202020204" pitchFamily="34" charset="0"/>
            </a:endParaRPr>
          </a:p>
          <a:p>
            <a:pPr marL="0" indent="0">
              <a:buNone/>
            </a:pPr>
            <a:r>
              <a:rPr lang="en-US" b="1" dirty="0">
                <a:latin typeface="Century Gothic" panose="020B0502020202020204" pitchFamily="34" charset="0"/>
              </a:rPr>
              <a:t>CHORUS</a:t>
            </a:r>
            <a:br>
              <a:rPr lang="en-US" b="1" i="0" dirty="0">
                <a:effectLst/>
                <a:latin typeface="Century Gothic" panose="020B0502020202020204" pitchFamily="34" charset="0"/>
              </a:rPr>
            </a:br>
            <a:endParaRPr lang="en-US" b="1" i="0" dirty="0">
              <a:effectLst/>
              <a:latin typeface="Century Gothic" panose="020B0502020202020204" pitchFamily="34" charset="0"/>
            </a:endParaRPr>
          </a:p>
        </p:txBody>
      </p:sp>
    </p:spTree>
    <p:extLst>
      <p:ext uri="{BB962C8B-B14F-4D97-AF65-F5344CB8AC3E}">
        <p14:creationId xmlns:p14="http://schemas.microsoft.com/office/powerpoint/2010/main" val="2121974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wine glass and bread&#10;&#10;AI-generated content may be incorrect.">
            <a:extLst>
              <a:ext uri="{FF2B5EF4-FFF2-40B4-BE49-F238E27FC236}">
                <a16:creationId xmlns:a16="http://schemas.microsoft.com/office/drawing/2014/main" id="{2EC0C40C-E78B-37AD-AF09-A201CD332617}"/>
              </a:ext>
            </a:extLst>
          </p:cNvPr>
          <p:cNvPicPr>
            <a:picLocks noChangeAspect="1"/>
          </p:cNvPicPr>
          <p:nvPr/>
        </p:nvPicPr>
        <p:blipFill>
          <a:blip r:embed="rId3"/>
          <a:stretch>
            <a:fillRect/>
          </a:stretch>
        </p:blipFill>
        <p:spPr>
          <a:xfrm>
            <a:off x="3464093" y="723346"/>
            <a:ext cx="5254624" cy="6134654"/>
          </a:xfrm>
          <a:prstGeom prst="rect">
            <a:avLst/>
          </a:prstGeom>
          <a:ln>
            <a:noFill/>
          </a:ln>
          <a:effectLst/>
        </p:spPr>
      </p:pic>
      <p:pic>
        <p:nvPicPr>
          <p:cNvPr id="3" name="Picture 2">
            <a:extLst>
              <a:ext uri="{FF2B5EF4-FFF2-40B4-BE49-F238E27FC236}">
                <a16:creationId xmlns:a16="http://schemas.microsoft.com/office/drawing/2014/main" id="{9E61DA2C-71FB-0731-1125-095DF491A3F4}"/>
              </a:ext>
            </a:extLst>
          </p:cNvPr>
          <p:cNvPicPr>
            <a:picLocks noChangeAspect="1"/>
          </p:cNvPicPr>
          <p:nvPr/>
        </p:nvPicPr>
        <p:blipFill>
          <a:blip r:embed="rId4"/>
          <a:stretch>
            <a:fillRect/>
          </a:stretch>
        </p:blipFill>
        <p:spPr>
          <a:xfrm>
            <a:off x="10787955" y="6130796"/>
            <a:ext cx="1231499" cy="469433"/>
          </a:xfrm>
          <a:prstGeom prst="rect">
            <a:avLst/>
          </a:prstGeom>
        </p:spPr>
      </p:pic>
      <p:sp>
        <p:nvSpPr>
          <p:cNvPr id="5" name="TextBox 4">
            <a:extLst>
              <a:ext uri="{FF2B5EF4-FFF2-40B4-BE49-F238E27FC236}">
                <a16:creationId xmlns:a16="http://schemas.microsoft.com/office/drawing/2014/main" id="{CE3732CE-A0DD-FB7B-E51F-2F5C8A144F46}"/>
              </a:ext>
            </a:extLst>
          </p:cNvPr>
          <p:cNvSpPr txBox="1"/>
          <p:nvPr/>
        </p:nvSpPr>
        <p:spPr>
          <a:xfrm>
            <a:off x="3188520" y="5903822"/>
            <a:ext cx="6093912" cy="230832"/>
          </a:xfrm>
          <a:prstGeom prst="rect">
            <a:avLst/>
          </a:prstGeom>
          <a:noFill/>
        </p:spPr>
        <p:txBody>
          <a:bodyPr wrap="square">
            <a:spAutoFit/>
          </a:bodyPr>
          <a:lstStyle/>
          <a:p>
            <a:pPr algn="ctr"/>
            <a:r>
              <a:rPr lang="en-AU" sz="900" dirty="0">
                <a:solidFill>
                  <a:schemeClr val="bg1"/>
                </a:solidFill>
              </a:rPr>
              <a:t>https://www.istockphoto.com/</a:t>
            </a:r>
          </a:p>
        </p:txBody>
      </p:sp>
      <p:sp>
        <p:nvSpPr>
          <p:cNvPr id="4" name="TextBox 3">
            <a:extLst>
              <a:ext uri="{FF2B5EF4-FFF2-40B4-BE49-F238E27FC236}">
                <a16:creationId xmlns:a16="http://schemas.microsoft.com/office/drawing/2014/main" id="{6ED2E0D9-9B31-69B7-589A-A6D9B45763B6}"/>
              </a:ext>
            </a:extLst>
          </p:cNvPr>
          <p:cNvSpPr txBox="1"/>
          <p:nvPr/>
        </p:nvSpPr>
        <p:spPr>
          <a:xfrm>
            <a:off x="4109933" y="68056"/>
            <a:ext cx="3962944" cy="461665"/>
          </a:xfrm>
          <a:prstGeom prst="rect">
            <a:avLst/>
          </a:prstGeom>
          <a:noFill/>
        </p:spPr>
        <p:txBody>
          <a:bodyPr wrap="none" rtlCol="0">
            <a:spAutoFit/>
          </a:bodyPr>
          <a:lstStyle/>
          <a:p>
            <a:pPr algn="ctr"/>
            <a:r>
              <a:rPr lang="en-AU" sz="2400" b="1" dirty="0">
                <a:latin typeface="Verdana" panose="020B0604030504040204" pitchFamily="34" charset="0"/>
                <a:ea typeface="Verdana" panose="020B0604030504040204" pitchFamily="34" charset="0"/>
              </a:rPr>
              <a:t>MATTHEW 26: 26 - 29</a:t>
            </a:r>
          </a:p>
        </p:txBody>
      </p:sp>
    </p:spTree>
    <p:extLst>
      <p:ext uri="{BB962C8B-B14F-4D97-AF65-F5344CB8AC3E}">
        <p14:creationId xmlns:p14="http://schemas.microsoft.com/office/powerpoint/2010/main" val="2004108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1267F-D686-7255-5152-22E0949651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7D2E33-1290-778B-0737-36B2260A473D}"/>
              </a:ext>
            </a:extLst>
          </p:cNvPr>
          <p:cNvSpPr>
            <a:spLocks noGrp="1"/>
          </p:cNvSpPr>
          <p:nvPr>
            <p:ph type="title"/>
          </p:nvPr>
        </p:nvSpPr>
        <p:spPr>
          <a:xfrm>
            <a:off x="1460302" y="970767"/>
            <a:ext cx="10121031" cy="2987458"/>
          </a:xfrm>
        </p:spPr>
        <p:txBody>
          <a:bodyPr>
            <a:normAutofit/>
          </a:bodyPr>
          <a:lstStyle/>
          <a:p>
            <a:pPr algn="ctr"/>
            <a:r>
              <a:rPr lang="en-AU" sz="3200" b="1" i="1" dirty="0">
                <a:solidFill>
                  <a:srgbClr val="0070C0"/>
                </a:solidFill>
                <a:ea typeface="Verdana" panose="020B0604030504040204" pitchFamily="34" charset="0"/>
              </a:rPr>
              <a:t>“NOW IT CAME ABOUT AFTER THE DEATH OF SAUL, </a:t>
            </a:r>
            <a:br>
              <a:rPr lang="en-AU" sz="3200" b="1" i="1" dirty="0">
                <a:solidFill>
                  <a:srgbClr val="0070C0"/>
                </a:solidFill>
                <a:ea typeface="Verdana" panose="020B0604030504040204" pitchFamily="34" charset="0"/>
              </a:rPr>
            </a:br>
            <a:r>
              <a:rPr lang="en-AU" sz="3200" b="1" i="1" dirty="0">
                <a:solidFill>
                  <a:srgbClr val="0070C0"/>
                </a:solidFill>
                <a:ea typeface="Verdana" panose="020B0604030504040204" pitchFamily="34" charset="0"/>
              </a:rPr>
              <a:t>WHEN DAVID HAD RETURNED FROM THE SLAUGHTER OF THE AMALEKITES, </a:t>
            </a:r>
            <a:br>
              <a:rPr lang="en-AU" sz="3200" b="1" i="1" dirty="0">
                <a:solidFill>
                  <a:srgbClr val="0070C0"/>
                </a:solidFill>
                <a:ea typeface="Verdana" panose="020B0604030504040204" pitchFamily="34" charset="0"/>
              </a:rPr>
            </a:br>
            <a:r>
              <a:rPr lang="en-AU" sz="3200" b="1" i="1" dirty="0">
                <a:solidFill>
                  <a:srgbClr val="0070C0"/>
                </a:solidFill>
                <a:ea typeface="Verdana" panose="020B0604030504040204" pitchFamily="34" charset="0"/>
              </a:rPr>
              <a:t>THAT DAVID REMAINED TWO DAYS IN ZIKLAG”</a:t>
            </a:r>
            <a:br>
              <a:rPr lang="en-AU" sz="3200" b="1" i="1" dirty="0">
                <a:solidFill>
                  <a:srgbClr val="0070C0"/>
                </a:solidFill>
                <a:ea typeface="Verdana" panose="020B0604030504040204" pitchFamily="34" charset="0"/>
              </a:rPr>
            </a:br>
            <a:r>
              <a:rPr lang="en-AU" sz="2400" b="1" dirty="0">
                <a:ea typeface="Verdana" panose="020B0604030504040204" pitchFamily="34" charset="0"/>
              </a:rPr>
              <a:t>2 SAMUEL 1:1 (NASB)</a:t>
            </a:r>
          </a:p>
        </p:txBody>
      </p:sp>
      <p:sp>
        <p:nvSpPr>
          <p:cNvPr id="3" name="Text Placeholder 2">
            <a:extLst>
              <a:ext uri="{FF2B5EF4-FFF2-40B4-BE49-F238E27FC236}">
                <a16:creationId xmlns:a16="http://schemas.microsoft.com/office/drawing/2014/main" id="{E77CFAD8-5806-A9A3-5304-B6C988D7327B}"/>
              </a:ext>
            </a:extLst>
          </p:cNvPr>
          <p:cNvSpPr>
            <a:spLocks noGrp="1"/>
          </p:cNvSpPr>
          <p:nvPr>
            <p:ph type="body" idx="1"/>
          </p:nvPr>
        </p:nvSpPr>
        <p:spPr>
          <a:xfrm>
            <a:off x="2063117" y="4390154"/>
            <a:ext cx="8915399" cy="2031428"/>
          </a:xfrm>
        </p:spPr>
        <p:txBody>
          <a:bodyPr>
            <a:normAutofit fontScale="92500" lnSpcReduction="20000"/>
          </a:bodyPr>
          <a:lstStyle/>
          <a:p>
            <a:pPr algn="ctr"/>
            <a:r>
              <a:rPr lang="en-AU" sz="3200" b="1" dirty="0">
                <a:latin typeface="Verdana" panose="020B0604030504040204" pitchFamily="34" charset="0"/>
                <a:ea typeface="Verdana" panose="020B0604030504040204" pitchFamily="34" charset="0"/>
              </a:rPr>
              <a:t> A DEFEAT,</a:t>
            </a:r>
          </a:p>
          <a:p>
            <a:pPr algn="ctr"/>
            <a:r>
              <a:rPr lang="en-AU" sz="3200" b="1" dirty="0">
                <a:latin typeface="Verdana" panose="020B0604030504040204" pitchFamily="34" charset="0"/>
                <a:ea typeface="Verdana" panose="020B0604030504040204" pitchFamily="34" charset="0"/>
              </a:rPr>
              <a:t>A VICTORY,</a:t>
            </a:r>
          </a:p>
          <a:p>
            <a:pPr algn="ctr"/>
            <a:r>
              <a:rPr lang="en-AU" sz="3200" b="1" dirty="0">
                <a:latin typeface="Verdana" panose="020B0604030504040204" pitchFamily="34" charset="0"/>
                <a:ea typeface="Verdana" panose="020B0604030504040204" pitchFamily="34" charset="0"/>
              </a:rPr>
              <a:t>&amp;</a:t>
            </a:r>
          </a:p>
          <a:p>
            <a:pPr algn="ctr"/>
            <a:r>
              <a:rPr lang="en-AU" sz="3200" b="1" dirty="0">
                <a:latin typeface="Verdana" panose="020B0604030504040204" pitchFamily="34" charset="0"/>
                <a:ea typeface="Verdana" panose="020B0604030504040204" pitchFamily="34" charset="0"/>
              </a:rPr>
              <a:t>A TIME OF WAITING</a:t>
            </a:r>
          </a:p>
        </p:txBody>
      </p:sp>
      <p:pic>
        <p:nvPicPr>
          <p:cNvPr id="4" name="Picture 3">
            <a:extLst>
              <a:ext uri="{FF2B5EF4-FFF2-40B4-BE49-F238E27FC236}">
                <a16:creationId xmlns:a16="http://schemas.microsoft.com/office/drawing/2014/main" id="{E9A2735E-8318-3390-C50B-A7412313488D}"/>
              </a:ext>
            </a:extLst>
          </p:cNvPr>
          <p:cNvPicPr>
            <a:picLocks noChangeAspect="1"/>
          </p:cNvPicPr>
          <p:nvPr/>
        </p:nvPicPr>
        <p:blipFill>
          <a:blip r:embed="rId2"/>
          <a:stretch>
            <a:fillRect/>
          </a:stretch>
        </p:blipFill>
        <p:spPr>
          <a:xfrm>
            <a:off x="5629495" y="280986"/>
            <a:ext cx="1231499" cy="469433"/>
          </a:xfrm>
          <a:prstGeom prst="rect">
            <a:avLst/>
          </a:prstGeom>
        </p:spPr>
      </p:pic>
    </p:spTree>
    <p:extLst>
      <p:ext uri="{BB962C8B-B14F-4D97-AF65-F5344CB8AC3E}">
        <p14:creationId xmlns:p14="http://schemas.microsoft.com/office/powerpoint/2010/main" val="4028250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26B1D-9758-F8C5-1B94-4D9D8AD46D7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2E3E1C1-89A2-3C8E-E5B7-6BABA0712195}"/>
              </a:ext>
            </a:extLst>
          </p:cNvPr>
          <p:cNvPicPr>
            <a:picLocks noChangeAspect="1"/>
          </p:cNvPicPr>
          <p:nvPr/>
        </p:nvPicPr>
        <p:blipFill>
          <a:blip r:embed="rId2"/>
          <a:stretch>
            <a:fillRect/>
          </a:stretch>
        </p:blipFill>
        <p:spPr>
          <a:xfrm>
            <a:off x="1915715" y="-112734"/>
            <a:ext cx="5975681" cy="6970734"/>
          </a:xfrm>
          <a:prstGeom prst="rect">
            <a:avLst/>
          </a:prstGeom>
        </p:spPr>
      </p:pic>
      <p:sp>
        <p:nvSpPr>
          <p:cNvPr id="5" name="TextBox 4">
            <a:extLst>
              <a:ext uri="{FF2B5EF4-FFF2-40B4-BE49-F238E27FC236}">
                <a16:creationId xmlns:a16="http://schemas.microsoft.com/office/drawing/2014/main" id="{694E1ABF-2FA7-0ADC-23B0-C439C7F10665}"/>
              </a:ext>
            </a:extLst>
          </p:cNvPr>
          <p:cNvSpPr txBox="1"/>
          <p:nvPr/>
        </p:nvSpPr>
        <p:spPr>
          <a:xfrm>
            <a:off x="8045725" y="6201680"/>
            <a:ext cx="3995803" cy="461665"/>
          </a:xfrm>
          <a:prstGeom prst="rect">
            <a:avLst/>
          </a:prstGeom>
          <a:noFill/>
        </p:spPr>
        <p:txBody>
          <a:bodyPr wrap="square" rtlCol="0">
            <a:spAutoFit/>
          </a:bodyPr>
          <a:lstStyle/>
          <a:p>
            <a:pPr algn="ctr"/>
            <a:r>
              <a:rPr lang="en-AU" sz="1200" b="1" dirty="0">
                <a:hlinkClick r:id="rId3"/>
              </a:rPr>
              <a:t>https://biblemapper.com/blog/index.php/2023/01/22/david-and-ish-bosheth/</a:t>
            </a:r>
            <a:endParaRPr lang="en-AU" sz="1200" b="1" dirty="0"/>
          </a:p>
        </p:txBody>
      </p:sp>
      <p:pic>
        <p:nvPicPr>
          <p:cNvPr id="6" name="Picture 5">
            <a:extLst>
              <a:ext uri="{FF2B5EF4-FFF2-40B4-BE49-F238E27FC236}">
                <a16:creationId xmlns:a16="http://schemas.microsoft.com/office/drawing/2014/main" id="{E57A73E7-BD3B-C619-7E1E-6D1B8F6C243B}"/>
              </a:ext>
            </a:extLst>
          </p:cNvPr>
          <p:cNvPicPr>
            <a:picLocks noChangeAspect="1"/>
          </p:cNvPicPr>
          <p:nvPr/>
        </p:nvPicPr>
        <p:blipFill>
          <a:blip r:embed="rId4"/>
          <a:stretch>
            <a:fillRect/>
          </a:stretch>
        </p:blipFill>
        <p:spPr>
          <a:xfrm>
            <a:off x="10678551" y="276999"/>
            <a:ext cx="1231499" cy="469433"/>
          </a:xfrm>
          <a:prstGeom prst="rect">
            <a:avLst/>
          </a:prstGeom>
        </p:spPr>
      </p:pic>
      <p:sp>
        <p:nvSpPr>
          <p:cNvPr id="2" name="TextBox 1">
            <a:extLst>
              <a:ext uri="{FF2B5EF4-FFF2-40B4-BE49-F238E27FC236}">
                <a16:creationId xmlns:a16="http://schemas.microsoft.com/office/drawing/2014/main" id="{6BC81B82-5ADC-76C5-FAB0-4920C1FAA893}"/>
              </a:ext>
            </a:extLst>
          </p:cNvPr>
          <p:cNvSpPr txBox="1"/>
          <p:nvPr/>
        </p:nvSpPr>
        <p:spPr>
          <a:xfrm>
            <a:off x="8783150" y="1226916"/>
            <a:ext cx="2986269" cy="2062103"/>
          </a:xfrm>
          <a:prstGeom prst="rect">
            <a:avLst/>
          </a:prstGeom>
          <a:noFill/>
        </p:spPr>
        <p:txBody>
          <a:bodyPr wrap="square" rtlCol="0">
            <a:spAutoFit/>
          </a:bodyPr>
          <a:lstStyle/>
          <a:p>
            <a:r>
              <a:rPr lang="en-AU" sz="3200" b="1" dirty="0"/>
              <a:t>NEXT SUNDAY</a:t>
            </a:r>
          </a:p>
          <a:p>
            <a:r>
              <a:rPr lang="en-AU" sz="3200" b="1" dirty="0"/>
              <a:t>May 4</a:t>
            </a:r>
            <a:r>
              <a:rPr lang="en-AU" sz="3200" b="1" baseline="30000" dirty="0"/>
              <a:t>th</a:t>
            </a:r>
            <a:r>
              <a:rPr lang="en-AU" sz="3200" b="1" dirty="0"/>
              <a:t> 2025</a:t>
            </a:r>
          </a:p>
          <a:p>
            <a:r>
              <a:rPr lang="en-AU" sz="3200" b="1" dirty="0"/>
              <a:t>10:00 am</a:t>
            </a:r>
          </a:p>
          <a:p>
            <a:r>
              <a:rPr lang="en-AU" sz="3200" b="1" dirty="0" err="1"/>
              <a:t>CLIC@FedUni</a:t>
            </a:r>
            <a:endParaRPr lang="en-AU" sz="3200" b="1" dirty="0"/>
          </a:p>
        </p:txBody>
      </p:sp>
      <p:sp>
        <p:nvSpPr>
          <p:cNvPr id="3" name="TextBox 2">
            <a:extLst>
              <a:ext uri="{FF2B5EF4-FFF2-40B4-BE49-F238E27FC236}">
                <a16:creationId xmlns:a16="http://schemas.microsoft.com/office/drawing/2014/main" id="{3817F40F-6F2F-13F0-05B6-2E241261955E}"/>
              </a:ext>
            </a:extLst>
          </p:cNvPr>
          <p:cNvSpPr txBox="1"/>
          <p:nvPr/>
        </p:nvSpPr>
        <p:spPr>
          <a:xfrm>
            <a:off x="8783149" y="3923819"/>
            <a:ext cx="2986269" cy="1077218"/>
          </a:xfrm>
          <a:prstGeom prst="rect">
            <a:avLst/>
          </a:prstGeom>
          <a:noFill/>
        </p:spPr>
        <p:txBody>
          <a:bodyPr wrap="square" rtlCol="0">
            <a:spAutoFit/>
          </a:bodyPr>
          <a:lstStyle/>
          <a:p>
            <a:pPr algn="ctr"/>
            <a:r>
              <a:rPr lang="en-AU" sz="3200" b="1" dirty="0"/>
              <a:t>2 Samuel </a:t>
            </a:r>
          </a:p>
          <a:p>
            <a:pPr algn="ctr"/>
            <a:r>
              <a:rPr lang="en-AU" sz="3200" b="1" dirty="0"/>
              <a:t>2: 8 – 5:5</a:t>
            </a:r>
          </a:p>
        </p:txBody>
      </p:sp>
    </p:spTree>
    <p:extLst>
      <p:ext uri="{BB962C8B-B14F-4D97-AF65-F5344CB8AC3E}">
        <p14:creationId xmlns:p14="http://schemas.microsoft.com/office/powerpoint/2010/main" val="4181701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FF24DE-C504-19B7-CE20-1FB1D65238DE}"/>
              </a:ext>
            </a:extLst>
          </p:cNvPr>
          <p:cNvSpPr txBox="1"/>
          <p:nvPr/>
        </p:nvSpPr>
        <p:spPr>
          <a:xfrm>
            <a:off x="4803493" y="3198167"/>
            <a:ext cx="3171061" cy="461665"/>
          </a:xfrm>
          <a:prstGeom prst="rect">
            <a:avLst/>
          </a:prstGeom>
          <a:noFill/>
        </p:spPr>
        <p:txBody>
          <a:bodyPr wrap="none" rtlCol="0">
            <a:spAutoFit/>
          </a:bodyPr>
          <a:lstStyle/>
          <a:p>
            <a:r>
              <a:rPr lang="en-AU" sz="2400" b="1" dirty="0"/>
              <a:t>www.clichurch.com</a:t>
            </a:r>
          </a:p>
        </p:txBody>
      </p:sp>
      <p:pic>
        <p:nvPicPr>
          <p:cNvPr id="3" name="Picture 2">
            <a:extLst>
              <a:ext uri="{FF2B5EF4-FFF2-40B4-BE49-F238E27FC236}">
                <a16:creationId xmlns:a16="http://schemas.microsoft.com/office/drawing/2014/main" id="{90EB0EC0-9F07-7DC7-376B-5BC9EE6AE01F}"/>
              </a:ext>
            </a:extLst>
          </p:cNvPr>
          <p:cNvPicPr>
            <a:picLocks noChangeAspect="1"/>
          </p:cNvPicPr>
          <p:nvPr/>
        </p:nvPicPr>
        <p:blipFill>
          <a:blip r:embed="rId2"/>
          <a:stretch>
            <a:fillRect/>
          </a:stretch>
        </p:blipFill>
        <p:spPr>
          <a:xfrm>
            <a:off x="5572848" y="138567"/>
            <a:ext cx="1231499" cy="469433"/>
          </a:xfrm>
          <a:prstGeom prst="rect">
            <a:avLst/>
          </a:prstGeom>
        </p:spPr>
      </p:pic>
    </p:spTree>
    <p:extLst>
      <p:ext uri="{BB962C8B-B14F-4D97-AF65-F5344CB8AC3E}">
        <p14:creationId xmlns:p14="http://schemas.microsoft.com/office/powerpoint/2010/main" val="729320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64F4F0-13A9-BD54-EAFA-3CBD05ACB2BF}"/>
              </a:ext>
            </a:extLst>
          </p:cNvPr>
          <p:cNvSpPr txBox="1"/>
          <p:nvPr/>
        </p:nvSpPr>
        <p:spPr>
          <a:xfrm>
            <a:off x="8196197" y="6350168"/>
            <a:ext cx="3995803" cy="461665"/>
          </a:xfrm>
          <a:prstGeom prst="rect">
            <a:avLst/>
          </a:prstGeom>
          <a:noFill/>
        </p:spPr>
        <p:txBody>
          <a:bodyPr wrap="square" rtlCol="0">
            <a:spAutoFit/>
          </a:bodyPr>
          <a:lstStyle/>
          <a:p>
            <a:pPr algn="ctr"/>
            <a:r>
              <a:rPr lang="en-AU" sz="1200" b="1" dirty="0"/>
              <a:t>https://ibiblemaps.com/saul-killed-by-philistines-at-mt-gilboa/</a:t>
            </a:r>
          </a:p>
        </p:txBody>
      </p:sp>
      <p:pic>
        <p:nvPicPr>
          <p:cNvPr id="6" name="Picture 5">
            <a:extLst>
              <a:ext uri="{FF2B5EF4-FFF2-40B4-BE49-F238E27FC236}">
                <a16:creationId xmlns:a16="http://schemas.microsoft.com/office/drawing/2014/main" id="{67D9A995-3B09-2DFF-3210-08F036C03516}"/>
              </a:ext>
            </a:extLst>
          </p:cNvPr>
          <p:cNvPicPr>
            <a:picLocks noChangeAspect="1"/>
          </p:cNvPicPr>
          <p:nvPr/>
        </p:nvPicPr>
        <p:blipFill>
          <a:blip r:embed="rId2"/>
          <a:stretch>
            <a:fillRect/>
          </a:stretch>
        </p:blipFill>
        <p:spPr>
          <a:xfrm>
            <a:off x="10678551" y="276999"/>
            <a:ext cx="1231499" cy="469433"/>
          </a:xfrm>
          <a:prstGeom prst="rect">
            <a:avLst/>
          </a:prstGeom>
        </p:spPr>
      </p:pic>
      <p:pic>
        <p:nvPicPr>
          <p:cNvPr id="2" name="Picture 1">
            <a:extLst>
              <a:ext uri="{FF2B5EF4-FFF2-40B4-BE49-F238E27FC236}">
                <a16:creationId xmlns:a16="http://schemas.microsoft.com/office/drawing/2014/main" id="{DE5BB9C8-93F6-88AA-0248-29D4093ECBD5}"/>
              </a:ext>
            </a:extLst>
          </p:cNvPr>
          <p:cNvPicPr>
            <a:picLocks noChangeAspect="1"/>
          </p:cNvPicPr>
          <p:nvPr/>
        </p:nvPicPr>
        <p:blipFill>
          <a:blip r:embed="rId3"/>
          <a:stretch>
            <a:fillRect/>
          </a:stretch>
        </p:blipFill>
        <p:spPr>
          <a:xfrm>
            <a:off x="2442258" y="0"/>
            <a:ext cx="5808069" cy="6858000"/>
          </a:xfrm>
          <a:prstGeom prst="rect">
            <a:avLst/>
          </a:prstGeom>
        </p:spPr>
      </p:pic>
    </p:spTree>
    <p:extLst>
      <p:ext uri="{BB962C8B-B14F-4D97-AF65-F5344CB8AC3E}">
        <p14:creationId xmlns:p14="http://schemas.microsoft.com/office/powerpoint/2010/main" val="3880231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5877E-D8AC-ECC3-4A21-B22C03C400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6EF71C-2063-2955-3DC6-01D0352DF030}"/>
              </a:ext>
            </a:extLst>
          </p:cNvPr>
          <p:cNvSpPr>
            <a:spLocks noGrp="1"/>
          </p:cNvSpPr>
          <p:nvPr>
            <p:ph type="title"/>
          </p:nvPr>
        </p:nvSpPr>
        <p:spPr>
          <a:xfrm>
            <a:off x="1885779" y="864296"/>
            <a:ext cx="8915399" cy="2794776"/>
          </a:xfrm>
        </p:spPr>
        <p:txBody>
          <a:bodyPr>
            <a:normAutofit fontScale="90000"/>
          </a:bodyPr>
          <a:lstStyle/>
          <a:p>
            <a:pPr algn="ctr"/>
            <a:br>
              <a:rPr lang="en-AU" b="1" dirty="0"/>
            </a:br>
            <a:br>
              <a:rPr lang="en-AU" b="1" dirty="0"/>
            </a:br>
            <a:r>
              <a:rPr lang="en-AU" b="1" dirty="0"/>
              <a:t>2 battles :</a:t>
            </a:r>
            <a:br>
              <a:rPr lang="en-AU" b="1" dirty="0"/>
            </a:br>
            <a:r>
              <a:rPr lang="en-AU" b="1" dirty="0"/>
              <a:t>the battle between Israel &amp; the Philistines </a:t>
            </a:r>
            <a:br>
              <a:rPr lang="en-AU" b="1" dirty="0"/>
            </a:br>
            <a:r>
              <a:rPr lang="en-AU" b="1" dirty="0"/>
              <a:t>&amp;</a:t>
            </a:r>
            <a:br>
              <a:rPr lang="en-AU" b="1" dirty="0"/>
            </a:br>
            <a:r>
              <a:rPr lang="en-AU" b="1" dirty="0"/>
              <a:t>the battle against the Amalekites</a:t>
            </a:r>
          </a:p>
        </p:txBody>
      </p:sp>
      <p:sp>
        <p:nvSpPr>
          <p:cNvPr id="3" name="Text Placeholder 2">
            <a:extLst>
              <a:ext uri="{FF2B5EF4-FFF2-40B4-BE49-F238E27FC236}">
                <a16:creationId xmlns:a16="http://schemas.microsoft.com/office/drawing/2014/main" id="{682FCC40-EEB2-BB9C-8CEC-D00D3BFD32C6}"/>
              </a:ext>
            </a:extLst>
          </p:cNvPr>
          <p:cNvSpPr>
            <a:spLocks noGrp="1"/>
          </p:cNvSpPr>
          <p:nvPr>
            <p:ph type="body" idx="1"/>
          </p:nvPr>
        </p:nvSpPr>
        <p:spPr>
          <a:xfrm>
            <a:off x="1973461" y="3923261"/>
            <a:ext cx="8915399" cy="2794776"/>
          </a:xfrm>
        </p:spPr>
        <p:txBody>
          <a:bodyPr>
            <a:normAutofit fontScale="70000" lnSpcReduction="20000"/>
          </a:bodyPr>
          <a:lstStyle/>
          <a:p>
            <a:pPr algn="ctr"/>
            <a:r>
              <a:rPr lang="en-AU" sz="4600" b="1" dirty="0">
                <a:latin typeface="+mj-lt"/>
                <a:ea typeface="Verdana" panose="020B0604030504040204" pitchFamily="34" charset="0"/>
              </a:rPr>
              <a:t>The battle up north was disastrous </a:t>
            </a:r>
          </a:p>
          <a:p>
            <a:pPr algn="ctr"/>
            <a:r>
              <a:rPr lang="en-AU" sz="2900" b="1" dirty="0">
                <a:latin typeface="+mj-lt"/>
                <a:ea typeface="Verdana" panose="020B0604030504040204" pitchFamily="34" charset="0"/>
              </a:rPr>
              <a:t>(1 Samuel 31: 1-10)</a:t>
            </a:r>
          </a:p>
          <a:p>
            <a:pPr algn="ctr"/>
            <a:r>
              <a:rPr lang="en-AU" sz="4600" b="1" dirty="0">
                <a:latin typeface="+mj-lt"/>
                <a:ea typeface="Verdana" panose="020B0604030504040204" pitchFamily="34" charset="0"/>
              </a:rPr>
              <a:t>but </a:t>
            </a:r>
          </a:p>
          <a:p>
            <a:pPr algn="ctr"/>
            <a:r>
              <a:rPr lang="en-AU" sz="4600" b="1" dirty="0">
                <a:solidFill>
                  <a:srgbClr val="FF0000"/>
                </a:solidFill>
                <a:latin typeface="+mj-lt"/>
                <a:ea typeface="Verdana" panose="020B0604030504040204" pitchFamily="34" charset="0"/>
              </a:rPr>
              <a:t>David recovered all </a:t>
            </a:r>
          </a:p>
          <a:p>
            <a:pPr algn="ctr"/>
            <a:r>
              <a:rPr lang="en-AU" sz="4600" b="1" dirty="0">
                <a:latin typeface="+mj-lt"/>
                <a:ea typeface="Verdana" panose="020B0604030504040204" pitchFamily="34" charset="0"/>
              </a:rPr>
              <a:t>that the Amalekites had taken</a:t>
            </a:r>
          </a:p>
          <a:p>
            <a:pPr algn="ctr"/>
            <a:r>
              <a:rPr lang="en-AU" sz="2900" b="1" dirty="0">
                <a:latin typeface="+mj-lt"/>
                <a:ea typeface="Verdana" panose="020B0604030504040204" pitchFamily="34" charset="0"/>
              </a:rPr>
              <a:t>(1 Samuel 30:18)  </a:t>
            </a:r>
          </a:p>
        </p:txBody>
      </p:sp>
      <p:pic>
        <p:nvPicPr>
          <p:cNvPr id="4" name="Picture 3">
            <a:extLst>
              <a:ext uri="{FF2B5EF4-FFF2-40B4-BE49-F238E27FC236}">
                <a16:creationId xmlns:a16="http://schemas.microsoft.com/office/drawing/2014/main" id="{2032BF38-71AB-8527-1922-F31C026E9828}"/>
              </a:ext>
            </a:extLst>
          </p:cNvPr>
          <p:cNvPicPr>
            <a:picLocks noChangeAspect="1"/>
          </p:cNvPicPr>
          <p:nvPr/>
        </p:nvPicPr>
        <p:blipFill>
          <a:blip r:embed="rId2"/>
          <a:stretch>
            <a:fillRect/>
          </a:stretch>
        </p:blipFill>
        <p:spPr>
          <a:xfrm>
            <a:off x="5629495" y="280986"/>
            <a:ext cx="1231499" cy="469433"/>
          </a:xfrm>
          <a:prstGeom prst="rect">
            <a:avLst/>
          </a:prstGeom>
        </p:spPr>
      </p:pic>
    </p:spTree>
    <p:extLst>
      <p:ext uri="{BB962C8B-B14F-4D97-AF65-F5344CB8AC3E}">
        <p14:creationId xmlns:p14="http://schemas.microsoft.com/office/powerpoint/2010/main" val="4124096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A2A0C7-CE1A-EF85-ABBF-A70878F8B347}"/>
              </a:ext>
            </a:extLst>
          </p:cNvPr>
          <p:cNvSpPr txBox="1"/>
          <p:nvPr/>
        </p:nvSpPr>
        <p:spPr>
          <a:xfrm>
            <a:off x="2968668" y="440810"/>
            <a:ext cx="7352778" cy="1508105"/>
          </a:xfrm>
          <a:prstGeom prst="rect">
            <a:avLst/>
          </a:prstGeom>
          <a:noFill/>
        </p:spPr>
        <p:txBody>
          <a:bodyPr wrap="square" rtlCol="0">
            <a:spAutoFit/>
          </a:bodyPr>
          <a:lstStyle/>
          <a:p>
            <a:pPr algn="ctr"/>
            <a:r>
              <a:rPr lang="en-AU" sz="3600" b="1" dirty="0">
                <a:latin typeface="Verdana" panose="020B0604030504040204" pitchFamily="34" charset="0"/>
                <a:ea typeface="Verdana" panose="020B0604030504040204" pitchFamily="34" charset="0"/>
              </a:rPr>
              <a:t>TWO DAYS THAT CHANGED EVERYTHING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000" b="1" i="1"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“DAVID REMAINED TWO DAYS IN ZIKLAG”</a:t>
            </a:r>
            <a:endParaRPr lang="en-AU" sz="3600" b="1"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AF558D08-5DC5-B0DC-9478-6FD815C233A3}"/>
              </a:ext>
            </a:extLst>
          </p:cNvPr>
          <p:cNvSpPr txBox="1"/>
          <p:nvPr/>
        </p:nvSpPr>
        <p:spPr>
          <a:xfrm>
            <a:off x="2192055" y="2149019"/>
            <a:ext cx="9156525" cy="4401205"/>
          </a:xfrm>
          <a:prstGeom prst="rect">
            <a:avLst/>
          </a:prstGeom>
          <a:noFill/>
        </p:spPr>
        <p:txBody>
          <a:bodyPr wrap="square" rtlCol="0">
            <a:spAutoFit/>
          </a:bodyPr>
          <a:lstStyle/>
          <a:p>
            <a:pPr algn="ctr"/>
            <a:endParaRPr lang="en-AU" sz="2000" b="1" dirty="0">
              <a:latin typeface="Verdana" panose="020B0604030504040204" pitchFamily="34" charset="0"/>
              <a:ea typeface="Verdana" panose="020B0604030504040204" pitchFamily="34" charset="0"/>
            </a:endParaRPr>
          </a:p>
          <a:p>
            <a:pPr algn="ctr"/>
            <a:r>
              <a:rPr lang="en-AU" sz="2000" b="1" dirty="0">
                <a:latin typeface="Verdana" panose="020B0604030504040204" pitchFamily="34" charset="0"/>
                <a:ea typeface="Verdana" panose="020B0604030504040204" pitchFamily="34" charset="0"/>
              </a:rPr>
              <a:t>TWO DAYS WHEN “THERE WAS NO KING IN ISRAEL” (Judges 21:25)</a:t>
            </a:r>
          </a:p>
          <a:p>
            <a:pPr algn="ctr"/>
            <a:endParaRPr lang="en-AU" sz="2000" b="1" dirty="0">
              <a:latin typeface="Verdana" panose="020B0604030504040204" pitchFamily="34" charset="0"/>
              <a:ea typeface="Verdana" panose="020B0604030504040204" pitchFamily="34" charset="0"/>
            </a:endParaRPr>
          </a:p>
          <a:p>
            <a:pPr algn="ctr"/>
            <a:r>
              <a:rPr lang="en-AU" sz="2000" b="1" dirty="0">
                <a:latin typeface="Verdana" panose="020B0604030504040204" pitchFamily="34" charset="0"/>
                <a:ea typeface="Verdana" panose="020B0604030504040204" pitchFamily="34" charset="0"/>
              </a:rPr>
              <a:t>TWO DAYS OF UNCERTAINTY – AT LEAST TO THOSE WHO WERE AFRAID AND WAITING FOR WHATEVER WAS TO COME</a:t>
            </a:r>
          </a:p>
          <a:p>
            <a:pPr algn="ctr"/>
            <a:endParaRPr lang="en-AU" sz="2000" b="1" dirty="0">
              <a:latin typeface="Verdana" panose="020B0604030504040204" pitchFamily="34" charset="0"/>
              <a:ea typeface="Verdana" panose="020B0604030504040204" pitchFamily="34" charset="0"/>
            </a:endParaRPr>
          </a:p>
          <a:p>
            <a:pPr algn="ctr"/>
            <a:r>
              <a:rPr lang="en-AU" sz="2000" b="1" dirty="0">
                <a:latin typeface="Verdana" panose="020B0604030504040204" pitchFamily="34" charset="0"/>
                <a:ea typeface="Verdana" panose="020B0604030504040204" pitchFamily="34" charset="0"/>
              </a:rPr>
              <a:t>TWO DAYS WHEN HOPE SEEMED LOST</a:t>
            </a:r>
          </a:p>
          <a:p>
            <a:pPr algn="ctr"/>
            <a:endParaRPr lang="en-AU" sz="2000" b="1" dirty="0">
              <a:latin typeface="Verdana" panose="020B0604030504040204" pitchFamily="34" charset="0"/>
              <a:ea typeface="Verdana" panose="020B0604030504040204" pitchFamily="34" charset="0"/>
            </a:endParaRPr>
          </a:p>
          <a:p>
            <a:pPr algn="ctr"/>
            <a:r>
              <a:rPr lang="en-AU" sz="2000" b="1" dirty="0">
                <a:latin typeface="Verdana" panose="020B0604030504040204" pitchFamily="34" charset="0"/>
                <a:ea typeface="Verdana" panose="020B0604030504040204" pitchFamily="34" charset="0"/>
              </a:rPr>
              <a:t>TWO DAYS BETWEEN THE DEATH OF SAUL AND THE EMERGENCE OF DAVID “ON THE THIRD DAY”</a:t>
            </a:r>
          </a:p>
          <a:p>
            <a:pPr algn="ctr"/>
            <a:endParaRPr lang="en-AU" sz="2000" b="1" dirty="0">
              <a:latin typeface="Verdana" panose="020B0604030504040204" pitchFamily="34" charset="0"/>
              <a:ea typeface="Verdana" panose="020B0604030504040204" pitchFamily="34" charset="0"/>
            </a:endParaRPr>
          </a:p>
          <a:p>
            <a:pPr algn="ctr"/>
            <a:r>
              <a:rPr lang="en-AU" sz="2000" b="1" dirty="0">
                <a:latin typeface="Verdana" panose="020B0604030504040204" pitchFamily="34" charset="0"/>
                <a:ea typeface="Verdana" panose="020B0604030504040204" pitchFamily="34" charset="0"/>
              </a:rPr>
              <a:t>TWO DAYS BEFORE</a:t>
            </a:r>
          </a:p>
          <a:p>
            <a:pPr algn="ctr"/>
            <a:r>
              <a:rPr lang="en-AU" sz="2000" b="1" dirty="0">
                <a:latin typeface="Verdana" panose="020B0604030504040204" pitchFamily="34" charset="0"/>
                <a:ea typeface="Verdana" panose="020B0604030504040204" pitchFamily="34" charset="0"/>
              </a:rPr>
              <a:t>THE RISE OF A KING</a:t>
            </a:r>
          </a:p>
        </p:txBody>
      </p:sp>
      <p:pic>
        <p:nvPicPr>
          <p:cNvPr id="5" name="Picture 4">
            <a:extLst>
              <a:ext uri="{FF2B5EF4-FFF2-40B4-BE49-F238E27FC236}">
                <a16:creationId xmlns:a16="http://schemas.microsoft.com/office/drawing/2014/main" id="{3EBD1E0D-4325-CE4A-C038-3E1A275CE0E7}"/>
              </a:ext>
            </a:extLst>
          </p:cNvPr>
          <p:cNvPicPr>
            <a:picLocks noChangeAspect="1"/>
          </p:cNvPicPr>
          <p:nvPr/>
        </p:nvPicPr>
        <p:blipFill>
          <a:blip r:embed="rId2"/>
          <a:stretch>
            <a:fillRect/>
          </a:stretch>
        </p:blipFill>
        <p:spPr>
          <a:xfrm>
            <a:off x="5830979" y="73059"/>
            <a:ext cx="1231499" cy="469433"/>
          </a:xfrm>
          <a:prstGeom prst="rect">
            <a:avLst/>
          </a:prstGeom>
        </p:spPr>
      </p:pic>
    </p:spTree>
    <p:extLst>
      <p:ext uri="{BB962C8B-B14F-4D97-AF65-F5344CB8AC3E}">
        <p14:creationId xmlns:p14="http://schemas.microsoft.com/office/powerpoint/2010/main" val="3271788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A383B-15C1-D18E-E472-BCC1B6A3262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06EBBC3-3D29-6B7B-55C3-5920A77B4A7B}"/>
              </a:ext>
            </a:extLst>
          </p:cNvPr>
          <p:cNvSpPr txBox="1"/>
          <p:nvPr/>
        </p:nvSpPr>
        <p:spPr>
          <a:xfrm>
            <a:off x="6599014" y="1381169"/>
            <a:ext cx="5073042" cy="4524315"/>
          </a:xfrm>
          <a:prstGeom prst="rect">
            <a:avLst/>
          </a:prstGeom>
          <a:noFill/>
        </p:spPr>
        <p:txBody>
          <a:bodyPr wrap="square" rtlCol="0">
            <a:spAutoFit/>
          </a:bodyPr>
          <a:lstStyle/>
          <a:p>
            <a:pPr algn="ctr"/>
            <a:r>
              <a:rPr lang="en-AU" sz="7200" b="1" dirty="0"/>
              <a:t>WHO WAS THIS KING THEY CALL DAVID?</a:t>
            </a:r>
          </a:p>
        </p:txBody>
      </p:sp>
      <p:pic>
        <p:nvPicPr>
          <p:cNvPr id="3" name="Picture 2">
            <a:extLst>
              <a:ext uri="{FF2B5EF4-FFF2-40B4-BE49-F238E27FC236}">
                <a16:creationId xmlns:a16="http://schemas.microsoft.com/office/drawing/2014/main" id="{01219D80-85F1-EF78-5CBA-73CDD6A4A10E}"/>
              </a:ext>
            </a:extLst>
          </p:cNvPr>
          <p:cNvPicPr>
            <a:picLocks noChangeAspect="1"/>
          </p:cNvPicPr>
          <p:nvPr/>
        </p:nvPicPr>
        <p:blipFill>
          <a:blip r:embed="rId3"/>
          <a:srcRect l="15905" r="12013" b="-1"/>
          <a:stretch/>
        </p:blipFill>
        <p:spPr>
          <a:xfrm>
            <a:off x="2705642" y="323840"/>
            <a:ext cx="3017500" cy="5581644"/>
          </a:xfrm>
          <a:prstGeom prst="rect">
            <a:avLst/>
          </a:prstGeom>
        </p:spPr>
      </p:pic>
      <p:pic>
        <p:nvPicPr>
          <p:cNvPr id="4" name="Picture 3">
            <a:extLst>
              <a:ext uri="{FF2B5EF4-FFF2-40B4-BE49-F238E27FC236}">
                <a16:creationId xmlns:a16="http://schemas.microsoft.com/office/drawing/2014/main" id="{34088775-4F7E-63A6-350F-34BBD9E8AB56}"/>
              </a:ext>
            </a:extLst>
          </p:cNvPr>
          <p:cNvPicPr>
            <a:picLocks noChangeAspect="1"/>
          </p:cNvPicPr>
          <p:nvPr/>
        </p:nvPicPr>
        <p:blipFill>
          <a:blip r:embed="rId4"/>
          <a:stretch>
            <a:fillRect/>
          </a:stretch>
        </p:blipFill>
        <p:spPr>
          <a:xfrm>
            <a:off x="10440557" y="200955"/>
            <a:ext cx="1231499" cy="469433"/>
          </a:xfrm>
          <a:prstGeom prst="rect">
            <a:avLst/>
          </a:prstGeom>
        </p:spPr>
      </p:pic>
    </p:spTree>
    <p:extLst>
      <p:ext uri="{BB962C8B-B14F-4D97-AF65-F5344CB8AC3E}">
        <p14:creationId xmlns:p14="http://schemas.microsoft.com/office/powerpoint/2010/main" val="2489950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98153-47DC-33F2-A9F4-35DAB7ACA5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8D0DE7-663C-9A21-3CCD-BA95E32898F5}"/>
              </a:ext>
            </a:extLst>
          </p:cNvPr>
          <p:cNvSpPr>
            <a:spLocks noGrp="1"/>
          </p:cNvSpPr>
          <p:nvPr>
            <p:ph type="title"/>
          </p:nvPr>
        </p:nvSpPr>
        <p:spPr>
          <a:xfrm>
            <a:off x="1828457" y="1089765"/>
            <a:ext cx="9688271" cy="3283292"/>
          </a:xfrm>
        </p:spPr>
        <p:txBody>
          <a:bodyPr>
            <a:normAutofit fontScale="90000"/>
          </a:bodyPr>
          <a:lstStyle/>
          <a:p>
            <a:pPr algn="ctr"/>
            <a:r>
              <a:rPr lang="en-AU" b="1" dirty="0"/>
              <a:t>HE WAS NOT</a:t>
            </a:r>
            <a:br>
              <a:rPr lang="en-AU" b="1" dirty="0"/>
            </a:br>
            <a:r>
              <a:rPr lang="en-AU" b="1" dirty="0"/>
              <a:t>THE PEOPLE’S CHOICE FOR KING – </a:t>
            </a:r>
            <a:br>
              <a:rPr lang="en-AU" b="1" dirty="0"/>
            </a:br>
            <a:r>
              <a:rPr lang="en-AU" b="1" dirty="0"/>
              <a:t>BUT </a:t>
            </a:r>
            <a:br>
              <a:rPr lang="en-AU" b="1" dirty="0"/>
            </a:br>
            <a:r>
              <a:rPr lang="en-AU" b="1" dirty="0"/>
              <a:t>HE WAS CHOSEN </a:t>
            </a:r>
            <a:br>
              <a:rPr lang="en-AU" b="1" dirty="0"/>
            </a:br>
            <a:r>
              <a:rPr lang="en-AU" b="1" dirty="0"/>
              <a:t>OUT OF A VERY DIFFERENT PURPOSE – </a:t>
            </a:r>
            <a:br>
              <a:rPr lang="en-AU" b="1" dirty="0"/>
            </a:br>
            <a:r>
              <a:rPr lang="en-AU" b="1" dirty="0"/>
              <a:t>GOD’S OWN HEART</a:t>
            </a:r>
          </a:p>
        </p:txBody>
      </p:sp>
      <p:sp>
        <p:nvSpPr>
          <p:cNvPr id="3" name="Text Placeholder 2">
            <a:extLst>
              <a:ext uri="{FF2B5EF4-FFF2-40B4-BE49-F238E27FC236}">
                <a16:creationId xmlns:a16="http://schemas.microsoft.com/office/drawing/2014/main" id="{3E705ED4-94B4-3D0F-BDAB-9B520CA86111}"/>
              </a:ext>
            </a:extLst>
          </p:cNvPr>
          <p:cNvSpPr>
            <a:spLocks noGrp="1"/>
          </p:cNvSpPr>
          <p:nvPr>
            <p:ph type="body" idx="1"/>
          </p:nvPr>
        </p:nvSpPr>
        <p:spPr>
          <a:xfrm>
            <a:off x="1828457" y="4921367"/>
            <a:ext cx="9437817" cy="1491959"/>
          </a:xfrm>
        </p:spPr>
        <p:txBody>
          <a:bodyPr>
            <a:normAutofit/>
          </a:bodyPr>
          <a:lstStyle/>
          <a:p>
            <a:pPr algn="ctr"/>
            <a:r>
              <a:rPr lang="en-AU" sz="2800" b="1" i="1" dirty="0">
                <a:solidFill>
                  <a:srgbClr val="0070C0"/>
                </a:solidFill>
                <a:latin typeface="Verdana" panose="020B0604030504040204" pitchFamily="34" charset="0"/>
                <a:ea typeface="Verdana" panose="020B0604030504040204" pitchFamily="34" charset="0"/>
              </a:rPr>
              <a:t>“..THE LORD HAS SOUGHT OUT FOR HIMSELF </a:t>
            </a:r>
            <a:r>
              <a:rPr lang="en-AU" sz="2800" b="1" i="1" dirty="0">
                <a:solidFill>
                  <a:srgbClr val="FF0000"/>
                </a:solidFill>
                <a:latin typeface="Verdana" panose="020B0604030504040204" pitchFamily="34" charset="0"/>
                <a:ea typeface="Verdana" panose="020B0604030504040204" pitchFamily="34" charset="0"/>
              </a:rPr>
              <a:t>A MAN AFTER HIS OWN HEART</a:t>
            </a:r>
            <a:r>
              <a:rPr lang="en-AU" sz="2800" b="1" i="1" dirty="0">
                <a:solidFill>
                  <a:srgbClr val="0070C0"/>
                </a:solidFill>
                <a:latin typeface="Verdana" panose="020B0604030504040204" pitchFamily="34" charset="0"/>
                <a:ea typeface="Verdana" panose="020B0604030504040204" pitchFamily="34" charset="0"/>
              </a:rPr>
              <a:t>..”</a:t>
            </a:r>
          </a:p>
          <a:p>
            <a:pPr algn="ctr"/>
            <a:r>
              <a:rPr lang="en-AU" b="1" dirty="0">
                <a:latin typeface="Verdana" panose="020B0604030504040204" pitchFamily="34" charset="0"/>
                <a:ea typeface="Verdana" panose="020B0604030504040204" pitchFamily="34" charset="0"/>
              </a:rPr>
              <a:t>1 SAMUEL 13:14 (NASB)</a:t>
            </a:r>
          </a:p>
        </p:txBody>
      </p:sp>
      <p:pic>
        <p:nvPicPr>
          <p:cNvPr id="4" name="Picture 3">
            <a:extLst>
              <a:ext uri="{FF2B5EF4-FFF2-40B4-BE49-F238E27FC236}">
                <a16:creationId xmlns:a16="http://schemas.microsoft.com/office/drawing/2014/main" id="{B0FD4203-1681-F4BF-793C-7F455D2E0918}"/>
              </a:ext>
            </a:extLst>
          </p:cNvPr>
          <p:cNvPicPr>
            <a:picLocks noChangeAspect="1"/>
          </p:cNvPicPr>
          <p:nvPr/>
        </p:nvPicPr>
        <p:blipFill>
          <a:blip r:embed="rId2"/>
          <a:stretch>
            <a:fillRect/>
          </a:stretch>
        </p:blipFill>
        <p:spPr>
          <a:xfrm>
            <a:off x="5629495" y="280986"/>
            <a:ext cx="1231499" cy="469433"/>
          </a:xfrm>
          <a:prstGeom prst="rect">
            <a:avLst/>
          </a:prstGeom>
        </p:spPr>
      </p:pic>
    </p:spTree>
    <p:extLst>
      <p:ext uri="{BB962C8B-B14F-4D97-AF65-F5344CB8AC3E}">
        <p14:creationId xmlns:p14="http://schemas.microsoft.com/office/powerpoint/2010/main" val="4111117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97BCD-4E9D-683D-974B-90A5F521401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68E8532-7140-D4B8-CB8E-26DAFBFC421C}"/>
              </a:ext>
            </a:extLst>
          </p:cNvPr>
          <p:cNvSpPr txBox="1"/>
          <p:nvPr/>
        </p:nvSpPr>
        <p:spPr>
          <a:xfrm>
            <a:off x="2793304" y="713982"/>
            <a:ext cx="7352778" cy="646331"/>
          </a:xfrm>
          <a:prstGeom prst="rect">
            <a:avLst/>
          </a:prstGeom>
          <a:noFill/>
        </p:spPr>
        <p:txBody>
          <a:bodyPr wrap="square" rtlCol="0">
            <a:spAutoFit/>
          </a:bodyPr>
          <a:lstStyle/>
          <a:p>
            <a:pPr algn="ctr"/>
            <a:r>
              <a:rPr lang="en-AU" sz="3600" b="1" dirty="0">
                <a:latin typeface="Verdana" panose="020B0604030504040204" pitchFamily="34" charset="0"/>
                <a:ea typeface="Verdana" panose="020B0604030504040204" pitchFamily="34" charset="0"/>
              </a:rPr>
              <a:t>NO ORDINARY KING</a:t>
            </a:r>
          </a:p>
        </p:txBody>
      </p:sp>
      <p:sp>
        <p:nvSpPr>
          <p:cNvPr id="4" name="TextBox 3">
            <a:extLst>
              <a:ext uri="{FF2B5EF4-FFF2-40B4-BE49-F238E27FC236}">
                <a16:creationId xmlns:a16="http://schemas.microsoft.com/office/drawing/2014/main" id="{03ED6A2C-7CFB-E6EC-53D4-FD80921E5DF8}"/>
              </a:ext>
            </a:extLst>
          </p:cNvPr>
          <p:cNvSpPr txBox="1"/>
          <p:nvPr/>
        </p:nvSpPr>
        <p:spPr>
          <a:xfrm>
            <a:off x="1891430" y="1998085"/>
            <a:ext cx="9156525" cy="4154984"/>
          </a:xfrm>
          <a:prstGeom prst="rect">
            <a:avLst/>
          </a:prstGeom>
          <a:noFill/>
        </p:spPr>
        <p:txBody>
          <a:bodyPr wrap="square" rtlCol="0">
            <a:spAutoFit/>
          </a:bodyPr>
          <a:lstStyle/>
          <a:p>
            <a:pPr algn="ctr"/>
            <a:endParaRPr lang="en-AU" sz="2000" b="1" dirty="0">
              <a:latin typeface="Verdana" panose="020B0604030504040204" pitchFamily="34" charset="0"/>
              <a:ea typeface="Verdana" panose="020B0604030504040204" pitchFamily="34" charset="0"/>
            </a:endParaRPr>
          </a:p>
          <a:p>
            <a:pPr algn="ctr"/>
            <a:r>
              <a:rPr lang="en-AU" sz="3200" b="1" dirty="0">
                <a:latin typeface="Verdana" panose="020B0604030504040204" pitchFamily="34" charset="0"/>
                <a:ea typeface="Verdana" panose="020B0604030504040204" pitchFamily="34" charset="0"/>
              </a:rPr>
              <a:t>A MAN WHO KNEW THE HEART OF GOD</a:t>
            </a:r>
          </a:p>
          <a:p>
            <a:pPr algn="ctr"/>
            <a:endParaRPr lang="en-AU" sz="3200" b="1" dirty="0">
              <a:latin typeface="Verdana" panose="020B0604030504040204" pitchFamily="34" charset="0"/>
              <a:ea typeface="Verdana" panose="020B0604030504040204" pitchFamily="34" charset="0"/>
            </a:endParaRPr>
          </a:p>
          <a:p>
            <a:pPr algn="ctr"/>
            <a:r>
              <a:rPr lang="en-AU" sz="3200" b="1" dirty="0">
                <a:latin typeface="Verdana" panose="020B0604030504040204" pitchFamily="34" charset="0"/>
                <a:ea typeface="Verdana" panose="020B0604030504040204" pitchFamily="34" charset="0"/>
              </a:rPr>
              <a:t>A MAN SOUGHT OUT BY GOD FOR HIMSELF</a:t>
            </a:r>
          </a:p>
          <a:p>
            <a:pPr algn="ctr"/>
            <a:endParaRPr lang="en-AU" sz="3200" b="1" dirty="0">
              <a:latin typeface="Verdana" panose="020B0604030504040204" pitchFamily="34" charset="0"/>
              <a:ea typeface="Verdana" panose="020B0604030504040204" pitchFamily="34" charset="0"/>
            </a:endParaRPr>
          </a:p>
          <a:p>
            <a:pPr algn="ctr"/>
            <a:r>
              <a:rPr lang="en-AU" sz="3200" b="1" dirty="0">
                <a:latin typeface="Verdana" panose="020B0604030504040204" pitchFamily="34" charset="0"/>
                <a:ea typeface="Verdana" panose="020B0604030504040204" pitchFamily="34" charset="0"/>
              </a:rPr>
              <a:t>A MAN WHO WAS IN NO HURRY TO GRASP THE CROWN FOR HIMSELF</a:t>
            </a:r>
            <a:endParaRPr lang="en-AU" sz="2000" b="1" dirty="0">
              <a:latin typeface="Verdana" panose="020B0604030504040204" pitchFamily="34" charset="0"/>
              <a:ea typeface="Verdana" panose="020B0604030504040204" pitchFamily="34" charset="0"/>
            </a:endParaRPr>
          </a:p>
          <a:p>
            <a:pPr algn="ctr"/>
            <a:endParaRPr lang="en-AU" sz="2000" b="1" dirty="0">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5134D194-12BF-A618-0EE2-A8D5BF64A82A}"/>
              </a:ext>
            </a:extLst>
          </p:cNvPr>
          <p:cNvPicPr>
            <a:picLocks noChangeAspect="1"/>
          </p:cNvPicPr>
          <p:nvPr/>
        </p:nvPicPr>
        <p:blipFill>
          <a:blip r:embed="rId2"/>
          <a:stretch>
            <a:fillRect/>
          </a:stretch>
        </p:blipFill>
        <p:spPr>
          <a:xfrm>
            <a:off x="5853942" y="160380"/>
            <a:ext cx="1231499" cy="469433"/>
          </a:xfrm>
          <a:prstGeom prst="rect">
            <a:avLst/>
          </a:prstGeom>
        </p:spPr>
      </p:pic>
    </p:spTree>
    <p:extLst>
      <p:ext uri="{BB962C8B-B14F-4D97-AF65-F5344CB8AC3E}">
        <p14:creationId xmlns:p14="http://schemas.microsoft.com/office/powerpoint/2010/main" val="73315738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1735</TotalTime>
  <Words>1664</Words>
  <Application>Microsoft Office PowerPoint</Application>
  <PresentationFormat>Widescreen</PresentationFormat>
  <Paragraphs>145</Paragraphs>
  <Slides>31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Aptos</vt:lpstr>
      <vt:lpstr>Arial</vt:lpstr>
      <vt:lpstr>Century Gothic</vt:lpstr>
      <vt:lpstr>Trebuchet MS</vt:lpstr>
      <vt:lpstr>Verdana</vt:lpstr>
      <vt:lpstr>Wingdings 3</vt:lpstr>
      <vt:lpstr>Wisp</vt:lpstr>
      <vt:lpstr>Berlin</vt:lpstr>
      <vt:lpstr>THE RISE OF A KING PATIENCE AND TRUST IN GOD’S TIMING 2 Samuel 1: 1 – 2: 11</vt:lpstr>
      <vt:lpstr>AN OVERVIEW 2 SAMUEL 1:1 – 5:25</vt:lpstr>
      <vt:lpstr>“NOW IT CAME ABOUT AFTER THE DEATH OF SAUL,  WHEN DAVID HAD RETURNED FROM THE SLAUGHTER OF THE AMALEKITES,  THAT DAVID REMAINED TWO DAYS IN ZIKLAG” 2 SAMUEL 1:1 (NASB)</vt:lpstr>
      <vt:lpstr>PowerPoint Presentation</vt:lpstr>
      <vt:lpstr>  2 battles : the battle between Israel &amp; the Philistines  &amp; the battle against the Amalekites</vt:lpstr>
      <vt:lpstr>PowerPoint Presentation</vt:lpstr>
      <vt:lpstr>PowerPoint Presentation</vt:lpstr>
      <vt:lpstr>HE WAS NOT THE PEOPLE’S CHOICE FOR KING –  BUT  HE WAS CHOSEN  OUT OF A VERY DIFFERENT PURPOSE –  GOD’S OWN HEART</vt:lpstr>
      <vt:lpstr>PowerPoint Presentation</vt:lpstr>
      <vt:lpstr>DAVID WAS A MAN WHO HONOURED THE THINGS OF GOD.   HE WAS MORE CONCERNED WITH GOD’S GLORY THAN SAUL’S CROWN.   HE KNEW BETTER THAN TO LAY HIS HAND ON THE LORD’S ANOINTED.  HE DID NOT TAKE MATTERS INTO HIS OWN HANDS </vt:lpstr>
      <vt:lpstr>HE WAS A MAN WHO CHOSE TO HONOUR THE MAN WHO HAD PERSECUTED  &amp; TRIED TO KILL HIM.   HE TELLS NO LIES ABOUT SAUL’S VIRTUES, &amp;  GRACIOUSLY NEGLECTS TO NAME SAUL’S FAULTS </vt:lpstr>
      <vt:lpstr>DAVID DID NOT JUST GRIEVE FOR HIS FATHER-IN-LAW AND HIS FRIEND.   HE WEPT  “FOR THE PEOPLE OF THE LORD AND THE HOUSE OF ISRAEL”  BECAUSE OF THE DISASTER THAT HAD COME ON THOSE WHO BEAR THE LORD’S NAME</vt:lpstr>
      <vt:lpstr>DO NOT DELIGHT IN THE MISFORTUNE OF OTHERS, ESPECIALLY YOUR ENEMIES</vt:lpstr>
      <vt:lpstr>DAVID WAS SO CONSUMED  BY  A PASSION FOR GOD’S NAME  THAT HE WAS IN NO HURRY TO PLACE SAUL’S CROWN ON HIS OWN HEAD</vt:lpstr>
      <vt:lpstr>“THEN*  IT CAME ABOUT AFTERWARDS  THAT DAVID ENQUIRED OF THE LORD,  SAYING,  “SHALL I GO UP TO ONE OF THE CITIES OF JUDAH?”  AND THE LORD SAID TO HIM, “GO UP.”  SO DAVID SAID, “WHERE SHALL I GO UP?”  AND HE SAID ,“TO HEBRON.”  2 SAMUEL 2:1 (NASB)</vt:lpstr>
      <vt:lpstr>WHY HEBRON?</vt:lpstr>
      <vt:lpstr>PowerPoint Presentation</vt:lpstr>
      <vt:lpstr>DAVID WAS AN OBEDIENT MAN –   NOT ONLY DID HE GO,  BUT HE BROUGHT HIS FAMILY  AS WELL AS HIS MEN AND THEIR FAMILIES  &amp;  THEY STAYED </vt:lpstr>
      <vt:lpstr>  “THEN  THE MEN OF JUDAH CAME  AND THERE  ANOINTED DAVID  KING OVER THE HOUSE OF JUDAH”</vt:lpstr>
      <vt:lpstr>OBEDIENCE TO THE WORD OF THE LORD</vt:lpstr>
      <vt:lpstr>FROM LITTLE THINGS BIG THINGS GROW (i)</vt:lpstr>
      <vt:lpstr>FROM LITTLE THINGS BIG THINGS GROW (ii)</vt:lpstr>
      <vt:lpstr>PowerPoint Presentation</vt:lpstr>
      <vt:lpstr>PowerPoint Presentation</vt:lpstr>
      <vt:lpstr>DO YOU INSIST ON FULFILLING THAT WHICH IS IN YOUR HEART?   DO YOU HAVE A PLAN FOR YOUR LIFE?  HOW FAR WILL YOU GO TO SEE YOUR HOPES AND DREAMS FULFILLED? </vt:lpstr>
      <vt:lpstr>DO NOT INSIST ON HAVING YOUR OWN WAY </vt:lpstr>
      <vt:lpstr>PowerPoint Presentation</vt:lpstr>
      <vt:lpstr>WHICH SIDE ARE YOU 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 Fang</dc:creator>
  <cp:lastModifiedBy>R Fang</cp:lastModifiedBy>
  <cp:revision>4</cp:revision>
  <dcterms:created xsi:type="dcterms:W3CDTF">2025-03-24T00:37:57Z</dcterms:created>
  <dcterms:modified xsi:type="dcterms:W3CDTF">2025-04-26T06:49:46Z</dcterms:modified>
</cp:coreProperties>
</file>