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7" r:id="rId2"/>
    <p:sldId id="259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3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7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6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4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7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9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3/22/2025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7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AAC4-9158-AD25-A57C-73FAD92A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741651"/>
          </a:xfrm>
        </p:spPr>
        <p:txBody>
          <a:bodyPr/>
          <a:lstStyle/>
          <a:p>
            <a:r>
              <a:rPr lang="en-US" dirty="0"/>
              <a:t>Psalm 116:12-19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F031-C126-76C3-1720-41CD7EA5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5062"/>
            <a:ext cx="11036300" cy="4944138"/>
          </a:xfrm>
        </p:spPr>
        <p:txBody>
          <a:bodyPr>
            <a:noAutofit/>
          </a:bodyPr>
          <a:lstStyle/>
          <a:p>
            <a:r>
              <a:rPr lang="en-US" sz="3200" baseline="30000" dirty="0"/>
              <a:t>12</a:t>
            </a:r>
            <a:r>
              <a:rPr lang="en-US" sz="3200" dirty="0"/>
              <a:t>What shall I render to the Lord for all his benefits to me? </a:t>
            </a:r>
            <a:r>
              <a:rPr lang="en-US" sz="3200" baseline="30000" dirty="0"/>
              <a:t>13</a:t>
            </a:r>
            <a:r>
              <a:rPr lang="en-US" sz="3200" dirty="0"/>
              <a:t>I will lift up the cup of salvation and call on the name of the Lord, </a:t>
            </a:r>
            <a:r>
              <a:rPr lang="en-US" sz="3200" baseline="30000" dirty="0"/>
              <a:t>14</a:t>
            </a:r>
            <a:r>
              <a:rPr lang="en-US" sz="3200" dirty="0"/>
              <a:t>I will pay my vows to the Lord in the presence of all his people. </a:t>
            </a:r>
            <a:r>
              <a:rPr lang="en-US" sz="3200" baseline="30000" dirty="0"/>
              <a:t>15</a:t>
            </a:r>
            <a:r>
              <a:rPr lang="en-US" sz="3200" dirty="0"/>
              <a:t> Precious in the sight of the Lord is the death of his saints. </a:t>
            </a:r>
            <a:r>
              <a:rPr lang="en-US" sz="3200" baseline="30000" dirty="0"/>
              <a:t>16</a:t>
            </a:r>
            <a:r>
              <a:rPr lang="en-US" sz="3200" dirty="0"/>
              <a:t>O Lord, I am your servant, the son of your maidservant. You have loosed my bonds. </a:t>
            </a:r>
            <a:r>
              <a:rPr lang="en-US" sz="3200" baseline="30000" dirty="0"/>
              <a:t>17</a:t>
            </a:r>
            <a:r>
              <a:rPr lang="en-US" sz="3200" dirty="0"/>
              <a:t> I will offer to you the sacrifice of thanksgiving and call on the name of the Lord. </a:t>
            </a:r>
            <a:r>
              <a:rPr lang="en-US" sz="3200" baseline="30000" dirty="0"/>
              <a:t>18</a:t>
            </a:r>
            <a:r>
              <a:rPr lang="en-US" sz="3200" dirty="0"/>
              <a:t>I will pay my vows to the Lord in the presence of all his people, </a:t>
            </a:r>
            <a:r>
              <a:rPr lang="en-US" sz="3200" baseline="30000" dirty="0"/>
              <a:t>19</a:t>
            </a:r>
            <a:r>
              <a:rPr lang="en-US" sz="3200" dirty="0"/>
              <a:t> in the courts of the house of the Lord, in your midst, O Jerusalem. Praise the Lord!</a:t>
            </a:r>
          </a:p>
        </p:txBody>
      </p:sp>
    </p:spTree>
    <p:extLst>
      <p:ext uri="{BB962C8B-B14F-4D97-AF65-F5344CB8AC3E}">
        <p14:creationId xmlns:p14="http://schemas.microsoft.com/office/powerpoint/2010/main" val="93355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A24E-5DCE-4EDB-149C-27B719A6B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8967-712F-DB33-AE0D-B0734EA5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If God’s people are caught off guard, they will likely be immobilized for the mission!</a:t>
            </a:r>
          </a:p>
        </p:txBody>
      </p:sp>
    </p:spTree>
    <p:extLst>
      <p:ext uri="{BB962C8B-B14F-4D97-AF65-F5344CB8AC3E}">
        <p14:creationId xmlns:p14="http://schemas.microsoft.com/office/powerpoint/2010/main" val="167214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4094D-66C7-BFC6-F14F-D05C9601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52D52-11A9-1654-8EB3-7279C93E9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Followers of Christ must be a spiritually vigilant people. </a:t>
            </a:r>
          </a:p>
        </p:txBody>
      </p:sp>
    </p:spTree>
    <p:extLst>
      <p:ext uri="{BB962C8B-B14F-4D97-AF65-F5344CB8AC3E}">
        <p14:creationId xmlns:p14="http://schemas.microsoft.com/office/powerpoint/2010/main" val="215300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9CC7-3173-5DF0-05C3-595B5FD26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D0D05-F4D7-63BC-8E95-A21B03E5E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God has placed sovereign boundaries through his power throughout His creation. </a:t>
            </a:r>
          </a:p>
        </p:txBody>
      </p:sp>
    </p:spTree>
    <p:extLst>
      <p:ext uri="{BB962C8B-B14F-4D97-AF65-F5344CB8AC3E}">
        <p14:creationId xmlns:p14="http://schemas.microsoft.com/office/powerpoint/2010/main" val="76669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724A-27FA-8D34-0416-CCF99550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947F-184A-3351-6C19-B7DCC3CA1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God has established boundaries for his elect. </a:t>
            </a:r>
          </a:p>
        </p:txBody>
      </p:sp>
    </p:spTree>
    <p:extLst>
      <p:ext uri="{BB962C8B-B14F-4D97-AF65-F5344CB8AC3E}">
        <p14:creationId xmlns:p14="http://schemas.microsoft.com/office/powerpoint/2010/main" val="174093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F181-F424-4814-8FB8-B7FA69550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Prompts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B0954-115D-08C8-692C-AAA52862C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Lord, I call on Your name because Your name is…..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Lord keep me from stumbling as I shed tears over….</a:t>
            </a:r>
          </a:p>
        </p:txBody>
      </p:sp>
    </p:spTree>
    <p:extLst>
      <p:ext uri="{BB962C8B-B14F-4D97-AF65-F5344CB8AC3E}">
        <p14:creationId xmlns:p14="http://schemas.microsoft.com/office/powerpoint/2010/main" val="58551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19" name="Picture 18" descr="Cloudy oil paint art">
            <a:extLst>
              <a:ext uri="{FF2B5EF4-FFF2-40B4-BE49-F238E27FC236}">
                <a16:creationId xmlns:a16="http://schemas.microsoft.com/office/drawing/2014/main" id="{C150B881-C57D-FA3C-04AF-C2403E2A63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5246" r="-1" b="462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0F55A-2140-DCF5-8527-D9508F2DD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33" y="686020"/>
            <a:ext cx="8630138" cy="27429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Gospel of Mark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FECB0-250C-EF17-CF55-6713FAEC3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33" y="3602038"/>
            <a:ext cx="8630138" cy="256994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Mark 13:14-27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4433877-8295-4A0D-94F7-BFD8A6336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FD208E-0612-408E-9D15-241B45325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0005FEAC-EF53-4E59-AFAA-B72D0F702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D9F4E7-B583-4E44-AE18-421B268FB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1D6DC-5CB2-4929-AAA8-328E7AA84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810D7DDE-644B-4D22-86B4-C3FEDF98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777DB78-76A6-4C7E-884B-AE5A8540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041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ACCB-5D8B-69D9-6AD9-521814E2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Reminders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5156B-DD7F-5EDE-DF3B-77F71171A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Jesus is speaking prophetically .</a:t>
            </a:r>
          </a:p>
          <a:p>
            <a:endParaRPr lang="en-US" sz="4000" dirty="0"/>
          </a:p>
          <a:p>
            <a:r>
              <a:rPr lang="en-US" sz="4000" dirty="0"/>
              <a:t>Jesus is talking about the destruction of the temple and the end of the age.</a:t>
            </a:r>
          </a:p>
        </p:txBody>
      </p:sp>
    </p:spTree>
    <p:extLst>
      <p:ext uri="{BB962C8B-B14F-4D97-AF65-F5344CB8AC3E}">
        <p14:creationId xmlns:p14="http://schemas.microsoft.com/office/powerpoint/2010/main" val="62649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616E-9090-1FF5-A525-A7A46EB7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7E33-860A-8CA9-C83E-77697A25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abomination of desolation would be the sign that the destruction of the temple was drawing near.</a:t>
            </a:r>
          </a:p>
        </p:txBody>
      </p:sp>
    </p:spTree>
    <p:extLst>
      <p:ext uri="{BB962C8B-B14F-4D97-AF65-F5344CB8AC3E}">
        <p14:creationId xmlns:p14="http://schemas.microsoft.com/office/powerpoint/2010/main" val="162680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9FCA-133A-E77A-2851-9DBE8673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D051D-1551-7A93-F050-942E9043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One the Jewish Christians recognize the sign they must exit immediately. </a:t>
            </a:r>
          </a:p>
        </p:txBody>
      </p:sp>
    </p:spTree>
    <p:extLst>
      <p:ext uri="{BB962C8B-B14F-4D97-AF65-F5344CB8AC3E}">
        <p14:creationId xmlns:p14="http://schemas.microsoft.com/office/powerpoint/2010/main" val="274475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2364-91E6-B9F6-6E6C-8A5C27FB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2272-A484-4A2B-2319-9610D9CF5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 followers of Christ head into difficult seasons they should pray!</a:t>
            </a:r>
          </a:p>
        </p:txBody>
      </p:sp>
    </p:spTree>
    <p:extLst>
      <p:ext uri="{BB962C8B-B14F-4D97-AF65-F5344CB8AC3E}">
        <p14:creationId xmlns:p14="http://schemas.microsoft.com/office/powerpoint/2010/main" val="398524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DCDAD-8639-EDCC-D575-FC175A58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Don’t Forget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12A7E-56AE-89C6-3936-CE8177101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Prayer brings about comfort for the soul </a:t>
            </a:r>
          </a:p>
          <a:p>
            <a:r>
              <a:rPr lang="en-US" sz="4000" dirty="0"/>
              <a:t>Prayer leads to communion with the Father </a:t>
            </a:r>
          </a:p>
          <a:p>
            <a:r>
              <a:rPr lang="en-US" sz="4000" dirty="0"/>
              <a:t>Prayer unleashes the power of God in our lives </a:t>
            </a:r>
          </a:p>
        </p:txBody>
      </p:sp>
    </p:spTree>
    <p:extLst>
      <p:ext uri="{BB962C8B-B14F-4D97-AF65-F5344CB8AC3E}">
        <p14:creationId xmlns:p14="http://schemas.microsoft.com/office/powerpoint/2010/main" val="229667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E035-F39B-5CFD-8DD9-600AF087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Elect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4FE30-B397-DE7F-C31A-E14E491C9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4400" dirty="0"/>
              <a:t>Those who have chosen to follow Jesus, whom God has elected (chosen) to receive eternal life. </a:t>
            </a:r>
          </a:p>
        </p:txBody>
      </p:sp>
    </p:spTree>
    <p:extLst>
      <p:ext uri="{BB962C8B-B14F-4D97-AF65-F5344CB8AC3E}">
        <p14:creationId xmlns:p14="http://schemas.microsoft.com/office/powerpoint/2010/main" val="3966853806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329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Nova</vt:lpstr>
      <vt:lpstr>TropicVTI</vt:lpstr>
      <vt:lpstr>Psalm 116:12-19</vt:lpstr>
      <vt:lpstr>Prayer Prompts </vt:lpstr>
      <vt:lpstr>Gospel of Mark </vt:lpstr>
      <vt:lpstr>Reminders </vt:lpstr>
      <vt:lpstr>PowerPoint Presentation</vt:lpstr>
      <vt:lpstr>PowerPoint Presentation</vt:lpstr>
      <vt:lpstr>PowerPoint Presentation</vt:lpstr>
      <vt:lpstr>Don’t Forget </vt:lpstr>
      <vt:lpstr>The Elect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jared owens</dc:creator>
  <cp:lastModifiedBy>jared owens</cp:lastModifiedBy>
  <cp:revision>2</cp:revision>
  <dcterms:created xsi:type="dcterms:W3CDTF">2025-03-22T10:57:31Z</dcterms:created>
  <dcterms:modified xsi:type="dcterms:W3CDTF">2025-03-23T13:30:08Z</dcterms:modified>
</cp:coreProperties>
</file>