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18288000" cy="10287000"/>
  <p:notesSz cx="6858000" cy="9144000"/>
  <p:embeddedFontLst>
    <p:embeddedFont>
      <p:font typeface="Body Grotesque Large Bold" pitchFamily="2" charset="0"/>
      <p:regular r:id="rId22"/>
      <p:bold r:id="rId23"/>
    </p:embeddedFont>
    <p:embeddedFont>
      <p:font typeface="Garet" pitchFamily="2" charset="77"/>
      <p:regular r:id="rId24"/>
    </p:embeddedFont>
    <p:embeddedFont>
      <p:font typeface="Garet Bold" pitchFamily="2" charset="77"/>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43" autoAdjust="0"/>
  </p:normalViewPr>
  <p:slideViewPr>
    <p:cSldViewPr>
      <p:cViewPr varScale="1">
        <p:scale>
          <a:sx n="60" d="100"/>
          <a:sy n="60" d="100"/>
        </p:scale>
        <p:origin x="86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7.svg"/><Relationship Id="rId5" Type="http://schemas.openxmlformats.org/officeDocument/2006/relationships/image" Target="../media/image6.svg"/><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25.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TextBox 2"/>
          <p:cNvSpPr txBox="1"/>
          <p:nvPr/>
        </p:nvSpPr>
        <p:spPr>
          <a:xfrm>
            <a:off x="3226104" y="2711043"/>
            <a:ext cx="11835793" cy="2432457"/>
          </a:xfrm>
          <a:prstGeom prst="rect">
            <a:avLst/>
          </a:prstGeom>
        </p:spPr>
        <p:txBody>
          <a:bodyPr lIns="0" tIns="0" rIns="0" bIns="0" rtlCol="0" anchor="t">
            <a:spAutoFit/>
          </a:bodyPr>
          <a:lstStyle/>
          <a:p>
            <a:pPr algn="ctr">
              <a:lnSpc>
                <a:spcPts val="9777"/>
              </a:lnSpc>
            </a:pPr>
            <a:r>
              <a:rPr lang="en-US" sz="6983" b="1">
                <a:solidFill>
                  <a:srgbClr val="CBA931"/>
                </a:solidFill>
                <a:latin typeface="Garet Bold"/>
                <a:ea typeface="Garet Bold"/>
                <a:cs typeface="Garet Bold"/>
                <a:sym typeface="Garet Bold"/>
              </a:rPr>
              <a:t>Enjoying God’s Presence through Serving Him </a:t>
            </a:r>
          </a:p>
        </p:txBody>
      </p:sp>
      <p:sp>
        <p:nvSpPr>
          <p:cNvPr id="3" name="Freeform 3"/>
          <p:cNvSpPr/>
          <p:nvPr/>
        </p:nvSpPr>
        <p:spPr>
          <a:xfrm>
            <a:off x="5296508" y="6222279"/>
            <a:ext cx="7694984" cy="3036021"/>
          </a:xfrm>
          <a:custGeom>
            <a:avLst/>
            <a:gdLst/>
            <a:ahLst/>
            <a:cxnLst/>
            <a:rect l="l" t="t" r="r" b="b"/>
            <a:pathLst>
              <a:path w="7694984" h="3036021">
                <a:moveTo>
                  <a:pt x="0" y="0"/>
                </a:moveTo>
                <a:lnTo>
                  <a:pt x="7694984" y="0"/>
                </a:lnTo>
                <a:lnTo>
                  <a:pt x="7694984" y="3036021"/>
                </a:lnTo>
                <a:lnTo>
                  <a:pt x="0" y="30360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14798446" y="705070"/>
            <a:ext cx="649518" cy="608923"/>
          </a:xfrm>
          <a:custGeom>
            <a:avLst/>
            <a:gdLst/>
            <a:ahLst/>
            <a:cxnLst/>
            <a:rect l="l" t="t" r="r" b="b"/>
            <a:pathLst>
              <a:path w="649518" h="608923">
                <a:moveTo>
                  <a:pt x="0" y="0"/>
                </a:moveTo>
                <a:lnTo>
                  <a:pt x="649518" y="0"/>
                </a:lnTo>
                <a:lnTo>
                  <a:pt x="649518" y="608923"/>
                </a:lnTo>
                <a:lnTo>
                  <a:pt x="0" y="6089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Freeform 3"/>
          <p:cNvSpPr/>
          <p:nvPr/>
        </p:nvSpPr>
        <p:spPr>
          <a:xfrm>
            <a:off x="1028700" y="664475"/>
            <a:ext cx="487139" cy="649518"/>
          </a:xfrm>
          <a:custGeom>
            <a:avLst/>
            <a:gdLst/>
            <a:ahLst/>
            <a:cxnLst/>
            <a:rect l="l" t="t" r="r" b="b"/>
            <a:pathLst>
              <a:path w="487139" h="649518">
                <a:moveTo>
                  <a:pt x="0" y="0"/>
                </a:moveTo>
                <a:lnTo>
                  <a:pt x="487139" y="0"/>
                </a:lnTo>
                <a:lnTo>
                  <a:pt x="487139" y="649518"/>
                </a:lnTo>
                <a:lnTo>
                  <a:pt x="0" y="649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grpSp>
        <p:nvGrpSpPr>
          <p:cNvPr id="4" name="Group 4"/>
          <p:cNvGrpSpPr/>
          <p:nvPr/>
        </p:nvGrpSpPr>
        <p:grpSpPr>
          <a:xfrm>
            <a:off x="16609782" y="664475"/>
            <a:ext cx="649518" cy="64951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CBA931"/>
              </a:solidFill>
              <a:prstDash val="solid"/>
              <a:miter/>
            </a:ln>
          </p:spPr>
          <p:txBody>
            <a:bodyPr/>
            <a:lstStyle/>
            <a:p>
              <a:endParaRPr lang="en-AU"/>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6727321" y="927845"/>
            <a:ext cx="414440" cy="122778"/>
          </a:xfrm>
          <a:custGeom>
            <a:avLst/>
            <a:gdLst/>
            <a:ahLst/>
            <a:cxnLst/>
            <a:rect l="l" t="t" r="r" b="b"/>
            <a:pathLst>
              <a:path w="414440" h="122778">
                <a:moveTo>
                  <a:pt x="0" y="0"/>
                </a:moveTo>
                <a:lnTo>
                  <a:pt x="414440" y="0"/>
                </a:lnTo>
                <a:lnTo>
                  <a:pt x="414440" y="122778"/>
                </a:lnTo>
                <a:lnTo>
                  <a:pt x="0" y="1227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8" name="TextBox 8"/>
          <p:cNvSpPr txBox="1"/>
          <p:nvPr/>
        </p:nvSpPr>
        <p:spPr>
          <a:xfrm>
            <a:off x="1901671" y="733425"/>
            <a:ext cx="5068439" cy="590550"/>
          </a:xfrm>
          <a:prstGeom prst="rect">
            <a:avLst/>
          </a:prstGeom>
        </p:spPr>
        <p:txBody>
          <a:bodyPr lIns="0" tIns="0" rIns="0" bIns="0" rtlCol="0" anchor="t">
            <a:spAutoFit/>
          </a:bodyPr>
          <a:lstStyle/>
          <a:p>
            <a:pPr algn="l">
              <a:lnSpc>
                <a:spcPts val="4679"/>
              </a:lnSpc>
            </a:pPr>
            <a:r>
              <a:rPr lang="en-US" sz="3899">
                <a:solidFill>
                  <a:srgbClr val="CBA931"/>
                </a:solidFill>
                <a:latin typeface="Garet"/>
                <a:ea typeface="Garet"/>
                <a:cs typeface="Garet"/>
                <a:sym typeface="Garet"/>
              </a:rPr>
              <a:t>Bible Verse</a:t>
            </a:r>
          </a:p>
        </p:txBody>
      </p:sp>
      <p:sp>
        <p:nvSpPr>
          <p:cNvPr id="9" name="TextBox 9"/>
          <p:cNvSpPr txBox="1"/>
          <p:nvPr/>
        </p:nvSpPr>
        <p:spPr>
          <a:xfrm>
            <a:off x="1272269" y="2956435"/>
            <a:ext cx="7871731" cy="712471"/>
          </a:xfrm>
          <a:prstGeom prst="rect">
            <a:avLst/>
          </a:prstGeom>
        </p:spPr>
        <p:txBody>
          <a:bodyPr lIns="0" tIns="0" rIns="0" bIns="0" rtlCol="0" anchor="t">
            <a:spAutoFit/>
          </a:bodyPr>
          <a:lstStyle/>
          <a:p>
            <a:pPr algn="l">
              <a:lnSpc>
                <a:spcPts val="5130"/>
              </a:lnSpc>
            </a:pPr>
            <a:r>
              <a:rPr lang="en-US" sz="5700" b="1">
                <a:solidFill>
                  <a:srgbClr val="FAF4EB"/>
                </a:solidFill>
                <a:latin typeface="Garet Bold"/>
                <a:ea typeface="Garet Bold"/>
                <a:cs typeface="Garet Bold"/>
                <a:sym typeface="Garet Bold"/>
              </a:rPr>
              <a:t>Hebrews 12:1-2 NIV</a:t>
            </a:r>
          </a:p>
        </p:txBody>
      </p:sp>
      <p:sp>
        <p:nvSpPr>
          <p:cNvPr id="10" name="TextBox 10"/>
          <p:cNvSpPr txBox="1"/>
          <p:nvPr/>
        </p:nvSpPr>
        <p:spPr>
          <a:xfrm>
            <a:off x="1272269" y="4188075"/>
            <a:ext cx="15129606" cy="4640962"/>
          </a:xfrm>
          <a:prstGeom prst="rect">
            <a:avLst/>
          </a:prstGeom>
        </p:spPr>
        <p:txBody>
          <a:bodyPr lIns="0" tIns="0" rIns="0" bIns="0" rtlCol="0" anchor="t">
            <a:spAutoFit/>
          </a:bodyPr>
          <a:lstStyle/>
          <a:p>
            <a:pPr algn="l">
              <a:lnSpc>
                <a:spcPts val="6161"/>
              </a:lnSpc>
            </a:pPr>
            <a:r>
              <a:rPr lang="en-US" sz="3899" b="1">
                <a:solidFill>
                  <a:srgbClr val="FAF4EB"/>
                </a:solidFill>
                <a:latin typeface="Garet Bold"/>
                <a:ea typeface="Garet Bold"/>
                <a:cs typeface="Garet Bold"/>
                <a:sym typeface="Garet Bold"/>
              </a:rPr>
              <a:t>And let us run with perseverance the race marked out for us, fixing our eyes on Jesus, the pioneer and perfecter of faith. </a:t>
            </a:r>
            <a:r>
              <a:rPr lang="en-US" sz="3899" b="1">
                <a:solidFill>
                  <a:srgbClr val="FF914D"/>
                </a:solidFill>
                <a:latin typeface="Garet Bold"/>
                <a:ea typeface="Garet Bold"/>
                <a:cs typeface="Garet Bold"/>
                <a:sym typeface="Garet Bold"/>
              </a:rPr>
              <a:t>For the joy set before Him</a:t>
            </a:r>
            <a:r>
              <a:rPr lang="en-US" sz="3899" b="1">
                <a:solidFill>
                  <a:srgbClr val="FAF4EB"/>
                </a:solidFill>
                <a:latin typeface="Garet Bold"/>
                <a:ea typeface="Garet Bold"/>
                <a:cs typeface="Garet Bold"/>
                <a:sym typeface="Garet Bold"/>
              </a:rPr>
              <a:t> He endured the cross, scorning its shame, and sat down at the right hand of the throne of God</a:t>
            </a:r>
          </a:p>
          <a:p>
            <a:pPr algn="l">
              <a:lnSpc>
                <a:spcPts val="6161"/>
              </a:lnSpc>
            </a:pPr>
            <a:endParaRPr lang="en-US" sz="3899" b="1">
              <a:solidFill>
                <a:srgbClr val="FAF4EB"/>
              </a:solidFill>
              <a:latin typeface="Garet Bold"/>
              <a:ea typeface="Garet Bold"/>
              <a:cs typeface="Garet Bold"/>
              <a:sym typeface="Garet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1028700" y="2189865"/>
            <a:ext cx="3384013" cy="7068435"/>
          </a:xfrm>
          <a:custGeom>
            <a:avLst/>
            <a:gdLst/>
            <a:ahLst/>
            <a:cxnLst/>
            <a:rect l="l" t="t" r="r" b="b"/>
            <a:pathLst>
              <a:path w="3384013" h="7068435">
                <a:moveTo>
                  <a:pt x="0" y="0"/>
                </a:moveTo>
                <a:lnTo>
                  <a:pt x="3384013" y="0"/>
                </a:lnTo>
                <a:lnTo>
                  <a:pt x="3384013" y="7068435"/>
                </a:lnTo>
                <a:lnTo>
                  <a:pt x="0" y="7068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TextBox 3"/>
          <p:cNvSpPr txBox="1"/>
          <p:nvPr/>
        </p:nvSpPr>
        <p:spPr>
          <a:xfrm>
            <a:off x="5301481" y="3556635"/>
            <a:ext cx="10827132" cy="3097531"/>
          </a:xfrm>
          <a:prstGeom prst="rect">
            <a:avLst/>
          </a:prstGeom>
        </p:spPr>
        <p:txBody>
          <a:bodyPr lIns="0" tIns="0" rIns="0" bIns="0" rtlCol="0" anchor="t">
            <a:spAutoFit/>
          </a:bodyPr>
          <a:lstStyle/>
          <a:p>
            <a:pPr algn="ctr">
              <a:lnSpc>
                <a:spcPts val="6209"/>
              </a:lnSpc>
            </a:pPr>
            <a:r>
              <a:rPr lang="en-US" sz="4499">
                <a:solidFill>
                  <a:srgbClr val="FAF4EB"/>
                </a:solidFill>
                <a:latin typeface="Garet"/>
                <a:ea typeface="Garet"/>
                <a:cs typeface="Garet"/>
                <a:sym typeface="Garet"/>
              </a:rPr>
              <a:t>Are you allowing your desire for comfort and ease to hold you back from stepping into the purpose God has called you 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1028700" y="2189865"/>
            <a:ext cx="3384013" cy="7068435"/>
          </a:xfrm>
          <a:custGeom>
            <a:avLst/>
            <a:gdLst/>
            <a:ahLst/>
            <a:cxnLst/>
            <a:rect l="l" t="t" r="r" b="b"/>
            <a:pathLst>
              <a:path w="3384013" h="7068435">
                <a:moveTo>
                  <a:pt x="0" y="0"/>
                </a:moveTo>
                <a:lnTo>
                  <a:pt x="3384013" y="0"/>
                </a:lnTo>
                <a:lnTo>
                  <a:pt x="3384013" y="7068435"/>
                </a:lnTo>
                <a:lnTo>
                  <a:pt x="0" y="7068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TextBox 3"/>
          <p:cNvSpPr txBox="1"/>
          <p:nvPr/>
        </p:nvSpPr>
        <p:spPr>
          <a:xfrm>
            <a:off x="5651381" y="2395226"/>
            <a:ext cx="10827132" cy="5646422"/>
          </a:xfrm>
          <a:prstGeom prst="rect">
            <a:avLst/>
          </a:prstGeom>
        </p:spPr>
        <p:txBody>
          <a:bodyPr lIns="0" tIns="0" rIns="0" bIns="0" rtlCol="0" anchor="t">
            <a:spAutoFit/>
          </a:bodyPr>
          <a:lstStyle/>
          <a:p>
            <a:pPr marL="971544" lvl="1" indent="-485772" algn="l">
              <a:lnSpc>
                <a:spcPts val="7514"/>
              </a:lnSpc>
              <a:buFont typeface="Arial"/>
              <a:buChar char="•"/>
            </a:pPr>
            <a:r>
              <a:rPr lang="en-US" sz="4499" dirty="0">
                <a:solidFill>
                  <a:srgbClr val="FAF4EB"/>
                </a:solidFill>
                <a:latin typeface="Garet"/>
                <a:ea typeface="Garet"/>
                <a:cs typeface="Garet"/>
                <a:sym typeface="Garet"/>
              </a:rPr>
              <a:t>I’m not good enough.</a:t>
            </a:r>
          </a:p>
          <a:p>
            <a:pPr marL="971544" lvl="1" indent="-485772" algn="l">
              <a:lnSpc>
                <a:spcPts val="7514"/>
              </a:lnSpc>
              <a:buFont typeface="Arial"/>
              <a:buChar char="•"/>
            </a:pPr>
            <a:r>
              <a:rPr lang="en-US" sz="4499" dirty="0">
                <a:solidFill>
                  <a:srgbClr val="FAF4EB"/>
                </a:solidFill>
                <a:latin typeface="Garet"/>
                <a:ea typeface="Garet"/>
                <a:cs typeface="Garet"/>
                <a:sym typeface="Garet"/>
              </a:rPr>
              <a:t>Who am I to do this?</a:t>
            </a:r>
          </a:p>
          <a:p>
            <a:pPr marL="971544" lvl="1" indent="-485772" algn="l">
              <a:lnSpc>
                <a:spcPts val="7514"/>
              </a:lnSpc>
              <a:buFont typeface="Arial"/>
              <a:buChar char="•"/>
            </a:pPr>
            <a:r>
              <a:rPr lang="en-US" sz="4499" dirty="0">
                <a:solidFill>
                  <a:srgbClr val="FAF4EB"/>
                </a:solidFill>
                <a:latin typeface="Garet"/>
                <a:ea typeface="Garet"/>
                <a:cs typeface="Garet"/>
                <a:sym typeface="Garet"/>
              </a:rPr>
              <a:t>I don’t have all the answers.</a:t>
            </a:r>
          </a:p>
          <a:p>
            <a:pPr marL="971544" lvl="1" indent="-485772" algn="l">
              <a:lnSpc>
                <a:spcPts val="7514"/>
              </a:lnSpc>
              <a:buFont typeface="Arial"/>
              <a:buChar char="•"/>
            </a:pPr>
            <a:r>
              <a:rPr lang="en-US" sz="4499" dirty="0">
                <a:solidFill>
                  <a:srgbClr val="FAF4EB"/>
                </a:solidFill>
                <a:latin typeface="Garet"/>
                <a:ea typeface="Garet"/>
                <a:cs typeface="Garet"/>
                <a:sym typeface="Garet"/>
              </a:rPr>
              <a:t>People won’t believe me.</a:t>
            </a:r>
          </a:p>
          <a:p>
            <a:pPr marL="971544" lvl="1" indent="-485772" algn="l">
              <a:lnSpc>
                <a:spcPts val="7514"/>
              </a:lnSpc>
              <a:buFont typeface="Arial"/>
              <a:buChar char="•"/>
            </a:pPr>
            <a:r>
              <a:rPr lang="en-US" sz="4499" dirty="0">
                <a:solidFill>
                  <a:srgbClr val="FAF4EB"/>
                </a:solidFill>
                <a:latin typeface="Garet"/>
                <a:ea typeface="Garet"/>
                <a:cs typeface="Garet"/>
                <a:sym typeface="Garet"/>
              </a:rPr>
              <a:t>I’m not qualified. </a:t>
            </a:r>
          </a:p>
          <a:p>
            <a:pPr algn="l">
              <a:lnSpc>
                <a:spcPts val="7514"/>
              </a:lnSpc>
            </a:pPr>
            <a:endParaRPr lang="en-US" sz="4499" dirty="0">
              <a:solidFill>
                <a:srgbClr val="FAF4EB"/>
              </a:solidFill>
              <a:latin typeface="Garet"/>
              <a:ea typeface="Garet"/>
              <a:cs typeface="Garet"/>
              <a:sym typeface="Gar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1028700" y="2189865"/>
            <a:ext cx="3384013" cy="7068435"/>
          </a:xfrm>
          <a:custGeom>
            <a:avLst/>
            <a:gdLst/>
            <a:ahLst/>
            <a:cxnLst/>
            <a:rect l="l" t="t" r="r" b="b"/>
            <a:pathLst>
              <a:path w="3384013" h="7068435">
                <a:moveTo>
                  <a:pt x="0" y="0"/>
                </a:moveTo>
                <a:lnTo>
                  <a:pt x="3384013" y="0"/>
                </a:lnTo>
                <a:lnTo>
                  <a:pt x="3384013" y="7068435"/>
                </a:lnTo>
                <a:lnTo>
                  <a:pt x="0" y="7068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TextBox 3"/>
          <p:cNvSpPr txBox="1"/>
          <p:nvPr/>
        </p:nvSpPr>
        <p:spPr>
          <a:xfrm>
            <a:off x="5184961" y="3773030"/>
            <a:ext cx="10827132" cy="3097531"/>
          </a:xfrm>
          <a:prstGeom prst="rect">
            <a:avLst/>
          </a:prstGeom>
        </p:spPr>
        <p:txBody>
          <a:bodyPr lIns="0" tIns="0" rIns="0" bIns="0" rtlCol="0" anchor="t">
            <a:spAutoFit/>
          </a:bodyPr>
          <a:lstStyle/>
          <a:p>
            <a:pPr algn="ctr">
              <a:lnSpc>
                <a:spcPts val="6209"/>
              </a:lnSpc>
            </a:pPr>
            <a:r>
              <a:rPr lang="en-US" sz="4499">
                <a:solidFill>
                  <a:srgbClr val="FAF4EB"/>
                </a:solidFill>
                <a:latin typeface="Garet"/>
                <a:ea typeface="Garet"/>
                <a:cs typeface="Garet"/>
                <a:sym typeface="Garet"/>
              </a:rPr>
              <a:t>When God calls you to something bigger than yourself, it’s never about what you can do on your own.</a:t>
            </a:r>
          </a:p>
          <a:p>
            <a:pPr algn="ctr">
              <a:lnSpc>
                <a:spcPts val="6209"/>
              </a:lnSpc>
            </a:pPr>
            <a:endParaRPr lang="en-US" sz="4499">
              <a:solidFill>
                <a:srgbClr val="FAF4EB"/>
              </a:solidFill>
              <a:latin typeface="Garet"/>
              <a:ea typeface="Garet"/>
              <a:cs typeface="Garet"/>
              <a:sym typeface="Gare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0" y="2558340"/>
            <a:ext cx="5039226" cy="5781139"/>
          </a:xfrm>
          <a:custGeom>
            <a:avLst/>
            <a:gdLst/>
            <a:ahLst/>
            <a:cxnLst/>
            <a:rect l="l" t="t" r="r" b="b"/>
            <a:pathLst>
              <a:path w="5039226" h="5781139">
                <a:moveTo>
                  <a:pt x="0" y="0"/>
                </a:moveTo>
                <a:lnTo>
                  <a:pt x="5039226" y="0"/>
                </a:lnTo>
                <a:lnTo>
                  <a:pt x="5039226" y="5781139"/>
                </a:lnTo>
                <a:lnTo>
                  <a:pt x="0" y="57811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TextBox 3"/>
          <p:cNvSpPr txBox="1"/>
          <p:nvPr/>
        </p:nvSpPr>
        <p:spPr>
          <a:xfrm>
            <a:off x="5722336" y="3716771"/>
            <a:ext cx="10570713" cy="2477542"/>
          </a:xfrm>
          <a:prstGeom prst="rect">
            <a:avLst/>
          </a:prstGeom>
        </p:spPr>
        <p:txBody>
          <a:bodyPr lIns="0" tIns="0" rIns="0" bIns="0" rtlCol="0" anchor="t">
            <a:spAutoFit/>
          </a:bodyPr>
          <a:lstStyle/>
          <a:p>
            <a:pPr algn="ctr">
              <a:lnSpc>
                <a:spcPts val="9917"/>
              </a:lnSpc>
            </a:pPr>
            <a:r>
              <a:rPr lang="en-US" sz="7083" b="1">
                <a:solidFill>
                  <a:srgbClr val="CBA931"/>
                </a:solidFill>
                <a:latin typeface="Garet Bold"/>
                <a:ea typeface="Garet Bold"/>
                <a:cs typeface="Garet Bold"/>
                <a:sym typeface="Garet Bold"/>
              </a:rPr>
              <a:t>Principle #3  </a:t>
            </a:r>
          </a:p>
          <a:p>
            <a:pPr algn="ctr">
              <a:lnSpc>
                <a:spcPts val="9917"/>
              </a:lnSpc>
            </a:pPr>
            <a:r>
              <a:rPr lang="en-US" sz="7083" b="1">
                <a:solidFill>
                  <a:srgbClr val="CBA931"/>
                </a:solidFill>
                <a:latin typeface="Garet Bold"/>
                <a:ea typeface="Garet Bold"/>
                <a:cs typeface="Garet Bold"/>
                <a:sym typeface="Garet Bold"/>
              </a:rPr>
              <a:t>Powered by Presence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14798446" y="705070"/>
            <a:ext cx="649518" cy="608923"/>
          </a:xfrm>
          <a:custGeom>
            <a:avLst/>
            <a:gdLst/>
            <a:ahLst/>
            <a:cxnLst/>
            <a:rect l="l" t="t" r="r" b="b"/>
            <a:pathLst>
              <a:path w="649518" h="608923">
                <a:moveTo>
                  <a:pt x="0" y="0"/>
                </a:moveTo>
                <a:lnTo>
                  <a:pt x="649518" y="0"/>
                </a:lnTo>
                <a:lnTo>
                  <a:pt x="649518" y="608923"/>
                </a:lnTo>
                <a:lnTo>
                  <a:pt x="0" y="6089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Freeform 3"/>
          <p:cNvSpPr/>
          <p:nvPr/>
        </p:nvSpPr>
        <p:spPr>
          <a:xfrm>
            <a:off x="1028700" y="664475"/>
            <a:ext cx="487139" cy="649518"/>
          </a:xfrm>
          <a:custGeom>
            <a:avLst/>
            <a:gdLst/>
            <a:ahLst/>
            <a:cxnLst/>
            <a:rect l="l" t="t" r="r" b="b"/>
            <a:pathLst>
              <a:path w="487139" h="649518">
                <a:moveTo>
                  <a:pt x="0" y="0"/>
                </a:moveTo>
                <a:lnTo>
                  <a:pt x="487139" y="0"/>
                </a:lnTo>
                <a:lnTo>
                  <a:pt x="487139" y="649518"/>
                </a:lnTo>
                <a:lnTo>
                  <a:pt x="0" y="649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grpSp>
        <p:nvGrpSpPr>
          <p:cNvPr id="4" name="Group 4"/>
          <p:cNvGrpSpPr/>
          <p:nvPr/>
        </p:nvGrpSpPr>
        <p:grpSpPr>
          <a:xfrm>
            <a:off x="16609782" y="664475"/>
            <a:ext cx="649518" cy="64951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CBA931"/>
              </a:solidFill>
              <a:prstDash val="solid"/>
              <a:miter/>
            </a:ln>
          </p:spPr>
          <p:txBody>
            <a:bodyPr/>
            <a:lstStyle/>
            <a:p>
              <a:endParaRPr lang="en-AU"/>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6727321" y="927845"/>
            <a:ext cx="414440" cy="122778"/>
          </a:xfrm>
          <a:custGeom>
            <a:avLst/>
            <a:gdLst/>
            <a:ahLst/>
            <a:cxnLst/>
            <a:rect l="l" t="t" r="r" b="b"/>
            <a:pathLst>
              <a:path w="414440" h="122778">
                <a:moveTo>
                  <a:pt x="0" y="0"/>
                </a:moveTo>
                <a:lnTo>
                  <a:pt x="414440" y="0"/>
                </a:lnTo>
                <a:lnTo>
                  <a:pt x="414440" y="122778"/>
                </a:lnTo>
                <a:lnTo>
                  <a:pt x="0" y="1227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8" name="TextBox 8"/>
          <p:cNvSpPr txBox="1"/>
          <p:nvPr/>
        </p:nvSpPr>
        <p:spPr>
          <a:xfrm>
            <a:off x="1901671" y="733425"/>
            <a:ext cx="5068439" cy="590550"/>
          </a:xfrm>
          <a:prstGeom prst="rect">
            <a:avLst/>
          </a:prstGeom>
        </p:spPr>
        <p:txBody>
          <a:bodyPr lIns="0" tIns="0" rIns="0" bIns="0" rtlCol="0" anchor="t">
            <a:spAutoFit/>
          </a:bodyPr>
          <a:lstStyle/>
          <a:p>
            <a:pPr algn="l">
              <a:lnSpc>
                <a:spcPts val="4679"/>
              </a:lnSpc>
            </a:pPr>
            <a:r>
              <a:rPr lang="en-US" sz="3899">
                <a:solidFill>
                  <a:srgbClr val="CBA931"/>
                </a:solidFill>
                <a:latin typeface="Garet"/>
                <a:ea typeface="Garet"/>
                <a:cs typeface="Garet"/>
                <a:sym typeface="Garet"/>
              </a:rPr>
              <a:t>Bible Verse</a:t>
            </a:r>
          </a:p>
        </p:txBody>
      </p:sp>
      <p:sp>
        <p:nvSpPr>
          <p:cNvPr id="9" name="TextBox 9"/>
          <p:cNvSpPr txBox="1"/>
          <p:nvPr/>
        </p:nvSpPr>
        <p:spPr>
          <a:xfrm>
            <a:off x="1272269" y="2956435"/>
            <a:ext cx="8470979" cy="712471"/>
          </a:xfrm>
          <a:prstGeom prst="rect">
            <a:avLst/>
          </a:prstGeom>
        </p:spPr>
        <p:txBody>
          <a:bodyPr lIns="0" tIns="0" rIns="0" bIns="0" rtlCol="0" anchor="t">
            <a:spAutoFit/>
          </a:bodyPr>
          <a:lstStyle/>
          <a:p>
            <a:pPr algn="l">
              <a:lnSpc>
                <a:spcPts val="5130"/>
              </a:lnSpc>
            </a:pPr>
            <a:r>
              <a:rPr lang="en-US" sz="5700" b="1">
                <a:solidFill>
                  <a:srgbClr val="FAF4EB"/>
                </a:solidFill>
                <a:latin typeface="Garet Bold"/>
                <a:ea typeface="Garet Bold"/>
                <a:cs typeface="Garet Bold"/>
                <a:sym typeface="Garet Bold"/>
              </a:rPr>
              <a:t>Matthew 11:28-30 NIV</a:t>
            </a:r>
          </a:p>
        </p:txBody>
      </p:sp>
      <p:sp>
        <p:nvSpPr>
          <p:cNvPr id="10" name="TextBox 10"/>
          <p:cNvSpPr txBox="1"/>
          <p:nvPr/>
        </p:nvSpPr>
        <p:spPr>
          <a:xfrm>
            <a:off x="1272269" y="4188075"/>
            <a:ext cx="15129606" cy="4640962"/>
          </a:xfrm>
          <a:prstGeom prst="rect">
            <a:avLst/>
          </a:prstGeom>
        </p:spPr>
        <p:txBody>
          <a:bodyPr lIns="0" tIns="0" rIns="0" bIns="0" rtlCol="0" anchor="t">
            <a:spAutoFit/>
          </a:bodyPr>
          <a:lstStyle/>
          <a:p>
            <a:pPr algn="l">
              <a:lnSpc>
                <a:spcPts val="6161"/>
              </a:lnSpc>
            </a:pPr>
            <a:r>
              <a:rPr lang="en-US" sz="3899" b="1">
                <a:solidFill>
                  <a:srgbClr val="FAF4EB"/>
                </a:solidFill>
                <a:latin typeface="Garet Bold"/>
                <a:ea typeface="Garet Bold"/>
                <a:cs typeface="Garet Bold"/>
                <a:sym typeface="Garet Bold"/>
              </a:rPr>
              <a:t>Come to me, all you who are weary and burdened, and I will give you rest. Take my yoke upon you and learn from me, for I am gentle and humble in heart, </a:t>
            </a:r>
            <a:r>
              <a:rPr lang="en-US" sz="3899" b="1">
                <a:solidFill>
                  <a:srgbClr val="FF914D"/>
                </a:solidFill>
                <a:latin typeface="Garet Bold"/>
                <a:ea typeface="Garet Bold"/>
                <a:cs typeface="Garet Bold"/>
                <a:sym typeface="Garet Bold"/>
              </a:rPr>
              <a:t>and you will find rest for your souls</a:t>
            </a:r>
            <a:r>
              <a:rPr lang="en-US" sz="3899" b="1">
                <a:solidFill>
                  <a:srgbClr val="FAF4EB"/>
                </a:solidFill>
                <a:latin typeface="Garet Bold"/>
                <a:ea typeface="Garet Bold"/>
                <a:cs typeface="Garet Bold"/>
                <a:sym typeface="Garet Bold"/>
              </a:rPr>
              <a:t>. For my yoke is easy and my burden is light.</a:t>
            </a:r>
          </a:p>
          <a:p>
            <a:pPr algn="l">
              <a:lnSpc>
                <a:spcPts val="6161"/>
              </a:lnSpc>
            </a:pPr>
            <a:endParaRPr lang="en-US" sz="3899" b="1">
              <a:solidFill>
                <a:srgbClr val="FAF4EB"/>
              </a:solidFill>
              <a:latin typeface="Garet Bold"/>
              <a:ea typeface="Garet Bold"/>
              <a:cs typeface="Garet Bold"/>
              <a:sym typeface="Garet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14798446" y="705070"/>
            <a:ext cx="649518" cy="608923"/>
          </a:xfrm>
          <a:custGeom>
            <a:avLst/>
            <a:gdLst/>
            <a:ahLst/>
            <a:cxnLst/>
            <a:rect l="l" t="t" r="r" b="b"/>
            <a:pathLst>
              <a:path w="649518" h="608923">
                <a:moveTo>
                  <a:pt x="0" y="0"/>
                </a:moveTo>
                <a:lnTo>
                  <a:pt x="649518" y="0"/>
                </a:lnTo>
                <a:lnTo>
                  <a:pt x="649518" y="608923"/>
                </a:lnTo>
                <a:lnTo>
                  <a:pt x="0" y="6089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Freeform 3"/>
          <p:cNvSpPr/>
          <p:nvPr/>
        </p:nvSpPr>
        <p:spPr>
          <a:xfrm>
            <a:off x="1028700" y="664475"/>
            <a:ext cx="487139" cy="649518"/>
          </a:xfrm>
          <a:custGeom>
            <a:avLst/>
            <a:gdLst/>
            <a:ahLst/>
            <a:cxnLst/>
            <a:rect l="l" t="t" r="r" b="b"/>
            <a:pathLst>
              <a:path w="487139" h="649518">
                <a:moveTo>
                  <a:pt x="0" y="0"/>
                </a:moveTo>
                <a:lnTo>
                  <a:pt x="487139" y="0"/>
                </a:lnTo>
                <a:lnTo>
                  <a:pt x="487139" y="649518"/>
                </a:lnTo>
                <a:lnTo>
                  <a:pt x="0" y="649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grpSp>
        <p:nvGrpSpPr>
          <p:cNvPr id="4" name="Group 4"/>
          <p:cNvGrpSpPr/>
          <p:nvPr/>
        </p:nvGrpSpPr>
        <p:grpSpPr>
          <a:xfrm>
            <a:off x="16609782" y="664475"/>
            <a:ext cx="649518" cy="64951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CBA931"/>
              </a:solidFill>
              <a:prstDash val="solid"/>
              <a:miter/>
            </a:ln>
          </p:spPr>
          <p:txBody>
            <a:bodyPr/>
            <a:lstStyle/>
            <a:p>
              <a:endParaRPr lang="en-AU"/>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6727321" y="927845"/>
            <a:ext cx="414440" cy="122778"/>
          </a:xfrm>
          <a:custGeom>
            <a:avLst/>
            <a:gdLst/>
            <a:ahLst/>
            <a:cxnLst/>
            <a:rect l="l" t="t" r="r" b="b"/>
            <a:pathLst>
              <a:path w="414440" h="122778">
                <a:moveTo>
                  <a:pt x="0" y="0"/>
                </a:moveTo>
                <a:lnTo>
                  <a:pt x="414440" y="0"/>
                </a:lnTo>
                <a:lnTo>
                  <a:pt x="414440" y="122778"/>
                </a:lnTo>
                <a:lnTo>
                  <a:pt x="0" y="1227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8" name="Freeform 8"/>
          <p:cNvSpPr/>
          <p:nvPr/>
        </p:nvSpPr>
        <p:spPr>
          <a:xfrm>
            <a:off x="722309" y="2775680"/>
            <a:ext cx="7613731" cy="5072648"/>
          </a:xfrm>
          <a:custGeom>
            <a:avLst/>
            <a:gdLst/>
            <a:ahLst/>
            <a:cxnLst/>
            <a:rect l="l" t="t" r="r" b="b"/>
            <a:pathLst>
              <a:path w="7613731" h="5072648">
                <a:moveTo>
                  <a:pt x="0" y="0"/>
                </a:moveTo>
                <a:lnTo>
                  <a:pt x="7613731" y="0"/>
                </a:lnTo>
                <a:lnTo>
                  <a:pt x="7613731" y="5072648"/>
                </a:lnTo>
                <a:lnTo>
                  <a:pt x="0" y="5072648"/>
                </a:lnTo>
                <a:lnTo>
                  <a:pt x="0" y="0"/>
                </a:lnTo>
                <a:close/>
              </a:path>
            </a:pathLst>
          </a:custGeom>
          <a:blipFill>
            <a:blip r:embed="rId8"/>
            <a:stretch>
              <a:fillRect/>
            </a:stretch>
          </a:blipFill>
        </p:spPr>
        <p:txBody>
          <a:bodyPr/>
          <a:lstStyle/>
          <a:p>
            <a:endParaRPr lang="en-AU"/>
          </a:p>
        </p:txBody>
      </p:sp>
      <p:sp>
        <p:nvSpPr>
          <p:cNvPr id="9" name="Freeform 9"/>
          <p:cNvSpPr/>
          <p:nvPr/>
        </p:nvSpPr>
        <p:spPr>
          <a:xfrm>
            <a:off x="8990673" y="2737733"/>
            <a:ext cx="8494063" cy="5110594"/>
          </a:xfrm>
          <a:custGeom>
            <a:avLst/>
            <a:gdLst/>
            <a:ahLst/>
            <a:cxnLst/>
            <a:rect l="l" t="t" r="r" b="b"/>
            <a:pathLst>
              <a:path w="8494063" h="5110594">
                <a:moveTo>
                  <a:pt x="0" y="0"/>
                </a:moveTo>
                <a:lnTo>
                  <a:pt x="8494063" y="0"/>
                </a:lnTo>
                <a:lnTo>
                  <a:pt x="8494063" y="5110595"/>
                </a:lnTo>
                <a:lnTo>
                  <a:pt x="0" y="5110595"/>
                </a:lnTo>
                <a:lnTo>
                  <a:pt x="0" y="0"/>
                </a:lnTo>
                <a:close/>
              </a:path>
            </a:pathLst>
          </a:custGeom>
          <a:blipFill>
            <a:blip r:embed="rId9"/>
            <a:stretch>
              <a:fillRect/>
            </a:stretch>
          </a:blipFill>
        </p:spPr>
        <p:txBody>
          <a:bodyPr/>
          <a:lstStyle/>
          <a:p>
            <a:endParaRPr lang="en-A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0" y="2558340"/>
            <a:ext cx="5039226" cy="5781139"/>
          </a:xfrm>
          <a:custGeom>
            <a:avLst/>
            <a:gdLst/>
            <a:ahLst/>
            <a:cxnLst/>
            <a:rect l="l" t="t" r="r" b="b"/>
            <a:pathLst>
              <a:path w="5039226" h="5781139">
                <a:moveTo>
                  <a:pt x="0" y="0"/>
                </a:moveTo>
                <a:lnTo>
                  <a:pt x="5039226" y="0"/>
                </a:lnTo>
                <a:lnTo>
                  <a:pt x="5039226" y="5781139"/>
                </a:lnTo>
                <a:lnTo>
                  <a:pt x="0" y="57811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TextBox 3"/>
          <p:cNvSpPr txBox="1"/>
          <p:nvPr/>
        </p:nvSpPr>
        <p:spPr>
          <a:xfrm>
            <a:off x="5750917" y="4337685"/>
            <a:ext cx="10327758" cy="1535431"/>
          </a:xfrm>
          <a:prstGeom prst="rect">
            <a:avLst/>
          </a:prstGeom>
        </p:spPr>
        <p:txBody>
          <a:bodyPr lIns="0" tIns="0" rIns="0" bIns="0" rtlCol="0" anchor="t">
            <a:spAutoFit/>
          </a:bodyPr>
          <a:lstStyle/>
          <a:p>
            <a:pPr algn="ctr">
              <a:lnSpc>
                <a:spcPts val="6209"/>
              </a:lnSpc>
            </a:pPr>
            <a:r>
              <a:rPr lang="en-US" sz="4499">
                <a:solidFill>
                  <a:srgbClr val="FAF4EB"/>
                </a:solidFill>
                <a:latin typeface="Garet"/>
                <a:ea typeface="Garet"/>
                <a:cs typeface="Garet"/>
                <a:sym typeface="Garet"/>
              </a:rPr>
              <a:t>Am I still yoked to Jesus or have I drifted away from Him?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0" y="2558340"/>
            <a:ext cx="5039226" cy="5781139"/>
          </a:xfrm>
          <a:custGeom>
            <a:avLst/>
            <a:gdLst/>
            <a:ahLst/>
            <a:cxnLst/>
            <a:rect l="l" t="t" r="r" b="b"/>
            <a:pathLst>
              <a:path w="5039226" h="5781139">
                <a:moveTo>
                  <a:pt x="0" y="0"/>
                </a:moveTo>
                <a:lnTo>
                  <a:pt x="5039226" y="0"/>
                </a:lnTo>
                <a:lnTo>
                  <a:pt x="5039226" y="5781139"/>
                </a:lnTo>
                <a:lnTo>
                  <a:pt x="0" y="57811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TextBox 3"/>
          <p:cNvSpPr txBox="1"/>
          <p:nvPr/>
        </p:nvSpPr>
        <p:spPr>
          <a:xfrm>
            <a:off x="5750917" y="4337685"/>
            <a:ext cx="10327758" cy="1535431"/>
          </a:xfrm>
          <a:prstGeom prst="rect">
            <a:avLst/>
          </a:prstGeom>
        </p:spPr>
        <p:txBody>
          <a:bodyPr lIns="0" tIns="0" rIns="0" bIns="0" rtlCol="0" anchor="t">
            <a:spAutoFit/>
          </a:bodyPr>
          <a:lstStyle/>
          <a:p>
            <a:pPr algn="ctr">
              <a:lnSpc>
                <a:spcPts val="6209"/>
              </a:lnSpc>
            </a:pPr>
            <a:r>
              <a:rPr lang="en-US" sz="4499">
                <a:solidFill>
                  <a:srgbClr val="FAF4EB"/>
                </a:solidFill>
                <a:latin typeface="Garet"/>
                <a:ea typeface="Garet"/>
                <a:cs typeface="Garet"/>
                <a:sym typeface="Garet"/>
              </a:rPr>
              <a:t>The power of the Christian life is the person of the Holy Spirit.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14798446" y="705070"/>
            <a:ext cx="649518" cy="608923"/>
          </a:xfrm>
          <a:custGeom>
            <a:avLst/>
            <a:gdLst/>
            <a:ahLst/>
            <a:cxnLst/>
            <a:rect l="l" t="t" r="r" b="b"/>
            <a:pathLst>
              <a:path w="649518" h="608923">
                <a:moveTo>
                  <a:pt x="0" y="0"/>
                </a:moveTo>
                <a:lnTo>
                  <a:pt x="649518" y="0"/>
                </a:lnTo>
                <a:lnTo>
                  <a:pt x="649518" y="608923"/>
                </a:lnTo>
                <a:lnTo>
                  <a:pt x="0" y="6089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Freeform 3"/>
          <p:cNvSpPr/>
          <p:nvPr/>
        </p:nvSpPr>
        <p:spPr>
          <a:xfrm>
            <a:off x="1028700" y="664475"/>
            <a:ext cx="487139" cy="649518"/>
          </a:xfrm>
          <a:custGeom>
            <a:avLst/>
            <a:gdLst/>
            <a:ahLst/>
            <a:cxnLst/>
            <a:rect l="l" t="t" r="r" b="b"/>
            <a:pathLst>
              <a:path w="487139" h="649518">
                <a:moveTo>
                  <a:pt x="0" y="0"/>
                </a:moveTo>
                <a:lnTo>
                  <a:pt x="487139" y="0"/>
                </a:lnTo>
                <a:lnTo>
                  <a:pt x="487139" y="649518"/>
                </a:lnTo>
                <a:lnTo>
                  <a:pt x="0" y="649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grpSp>
        <p:nvGrpSpPr>
          <p:cNvPr id="4" name="Group 4"/>
          <p:cNvGrpSpPr/>
          <p:nvPr/>
        </p:nvGrpSpPr>
        <p:grpSpPr>
          <a:xfrm>
            <a:off x="16609782" y="664475"/>
            <a:ext cx="649518" cy="64951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CBA931"/>
              </a:solidFill>
              <a:prstDash val="solid"/>
              <a:miter/>
            </a:ln>
          </p:spPr>
          <p:txBody>
            <a:bodyPr/>
            <a:lstStyle/>
            <a:p>
              <a:endParaRPr lang="en-AU"/>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6727321" y="927845"/>
            <a:ext cx="414440" cy="122778"/>
          </a:xfrm>
          <a:custGeom>
            <a:avLst/>
            <a:gdLst/>
            <a:ahLst/>
            <a:cxnLst/>
            <a:rect l="l" t="t" r="r" b="b"/>
            <a:pathLst>
              <a:path w="414440" h="122778">
                <a:moveTo>
                  <a:pt x="0" y="0"/>
                </a:moveTo>
                <a:lnTo>
                  <a:pt x="414440" y="0"/>
                </a:lnTo>
                <a:lnTo>
                  <a:pt x="414440" y="122778"/>
                </a:lnTo>
                <a:lnTo>
                  <a:pt x="0" y="1227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8" name="Freeform 8"/>
          <p:cNvSpPr/>
          <p:nvPr/>
        </p:nvSpPr>
        <p:spPr>
          <a:xfrm>
            <a:off x="6522000" y="1478136"/>
            <a:ext cx="3394872" cy="3203524"/>
          </a:xfrm>
          <a:custGeom>
            <a:avLst/>
            <a:gdLst/>
            <a:ahLst/>
            <a:cxnLst/>
            <a:rect l="l" t="t" r="r" b="b"/>
            <a:pathLst>
              <a:path w="3394872" h="3203524">
                <a:moveTo>
                  <a:pt x="0" y="0"/>
                </a:moveTo>
                <a:lnTo>
                  <a:pt x="3394871" y="0"/>
                </a:lnTo>
                <a:lnTo>
                  <a:pt x="3394871" y="3203525"/>
                </a:lnTo>
                <a:lnTo>
                  <a:pt x="0" y="32035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9" name="Freeform 9"/>
          <p:cNvSpPr/>
          <p:nvPr/>
        </p:nvSpPr>
        <p:spPr>
          <a:xfrm>
            <a:off x="5465626" y="4301243"/>
            <a:ext cx="5507619" cy="5390582"/>
          </a:xfrm>
          <a:custGeom>
            <a:avLst/>
            <a:gdLst/>
            <a:ahLst/>
            <a:cxnLst/>
            <a:rect l="l" t="t" r="r" b="b"/>
            <a:pathLst>
              <a:path w="5507619" h="5390582">
                <a:moveTo>
                  <a:pt x="0" y="0"/>
                </a:moveTo>
                <a:lnTo>
                  <a:pt x="5507619" y="0"/>
                </a:lnTo>
                <a:lnTo>
                  <a:pt x="5507619" y="5390582"/>
                </a:lnTo>
                <a:lnTo>
                  <a:pt x="0" y="53905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grpSp>
        <p:nvGrpSpPr>
          <p:cNvPr id="10" name="Group 10"/>
          <p:cNvGrpSpPr/>
          <p:nvPr/>
        </p:nvGrpSpPr>
        <p:grpSpPr>
          <a:xfrm>
            <a:off x="7323772" y="2613660"/>
            <a:ext cx="351472" cy="603885"/>
            <a:chOff x="0" y="0"/>
            <a:chExt cx="468630" cy="805180"/>
          </a:xfrm>
        </p:grpSpPr>
        <p:sp>
          <p:nvSpPr>
            <p:cNvPr id="11" name="Freeform 11"/>
            <p:cNvSpPr/>
            <p:nvPr/>
          </p:nvSpPr>
          <p:spPr>
            <a:xfrm>
              <a:off x="48260" y="50800"/>
              <a:ext cx="377190" cy="704850"/>
            </a:xfrm>
            <a:custGeom>
              <a:avLst/>
              <a:gdLst/>
              <a:ahLst/>
              <a:cxnLst/>
              <a:rect l="l" t="t" r="r" b="b"/>
              <a:pathLst>
                <a:path w="377190" h="704850">
                  <a:moveTo>
                    <a:pt x="165100" y="97790"/>
                  </a:moveTo>
                  <a:cubicBezTo>
                    <a:pt x="116840" y="134620"/>
                    <a:pt x="110490" y="149860"/>
                    <a:pt x="100330" y="171450"/>
                  </a:cubicBezTo>
                  <a:cubicBezTo>
                    <a:pt x="85090" y="207010"/>
                    <a:pt x="44450" y="284480"/>
                    <a:pt x="48260" y="321310"/>
                  </a:cubicBezTo>
                  <a:cubicBezTo>
                    <a:pt x="50800" y="344170"/>
                    <a:pt x="68580" y="361950"/>
                    <a:pt x="80010" y="374650"/>
                  </a:cubicBezTo>
                  <a:cubicBezTo>
                    <a:pt x="88900" y="383540"/>
                    <a:pt x="93980" y="387350"/>
                    <a:pt x="109220" y="391160"/>
                  </a:cubicBezTo>
                  <a:cubicBezTo>
                    <a:pt x="146050" y="402590"/>
                    <a:pt x="288290" y="426720"/>
                    <a:pt x="316230" y="400050"/>
                  </a:cubicBezTo>
                  <a:cubicBezTo>
                    <a:pt x="336550" y="381000"/>
                    <a:pt x="328930" y="331470"/>
                    <a:pt x="318770" y="302260"/>
                  </a:cubicBezTo>
                  <a:cubicBezTo>
                    <a:pt x="308610" y="271780"/>
                    <a:pt x="275590" y="231140"/>
                    <a:pt x="255270" y="218440"/>
                  </a:cubicBezTo>
                  <a:cubicBezTo>
                    <a:pt x="242570" y="210820"/>
                    <a:pt x="232410" y="205740"/>
                    <a:pt x="220980" y="212090"/>
                  </a:cubicBezTo>
                  <a:cubicBezTo>
                    <a:pt x="187960" y="228600"/>
                    <a:pt x="125730" y="377190"/>
                    <a:pt x="104140" y="454660"/>
                  </a:cubicBezTo>
                  <a:cubicBezTo>
                    <a:pt x="86360" y="519430"/>
                    <a:pt x="73660" y="636270"/>
                    <a:pt x="90170" y="641350"/>
                  </a:cubicBezTo>
                  <a:cubicBezTo>
                    <a:pt x="106680" y="647700"/>
                    <a:pt x="179070" y="539750"/>
                    <a:pt x="201930" y="488950"/>
                  </a:cubicBezTo>
                  <a:cubicBezTo>
                    <a:pt x="219710" y="447040"/>
                    <a:pt x="220980" y="410210"/>
                    <a:pt x="227330" y="361950"/>
                  </a:cubicBezTo>
                  <a:cubicBezTo>
                    <a:pt x="234950" y="297180"/>
                    <a:pt x="226060" y="189230"/>
                    <a:pt x="233680" y="133350"/>
                  </a:cubicBezTo>
                  <a:cubicBezTo>
                    <a:pt x="237490" y="99060"/>
                    <a:pt x="240030" y="67310"/>
                    <a:pt x="251460" y="53340"/>
                  </a:cubicBezTo>
                  <a:cubicBezTo>
                    <a:pt x="257810" y="44450"/>
                    <a:pt x="273050" y="39370"/>
                    <a:pt x="274320" y="40640"/>
                  </a:cubicBezTo>
                  <a:cubicBezTo>
                    <a:pt x="276860" y="44450"/>
                    <a:pt x="223520" y="88900"/>
                    <a:pt x="207010" y="115570"/>
                  </a:cubicBezTo>
                  <a:cubicBezTo>
                    <a:pt x="193040" y="137160"/>
                    <a:pt x="186690" y="160020"/>
                    <a:pt x="176530" y="184150"/>
                  </a:cubicBezTo>
                  <a:cubicBezTo>
                    <a:pt x="167640" y="209550"/>
                    <a:pt x="157480" y="231140"/>
                    <a:pt x="151130" y="262890"/>
                  </a:cubicBezTo>
                  <a:cubicBezTo>
                    <a:pt x="140970" y="311150"/>
                    <a:pt x="151130" y="419100"/>
                    <a:pt x="134620" y="449580"/>
                  </a:cubicBezTo>
                  <a:cubicBezTo>
                    <a:pt x="127000" y="463550"/>
                    <a:pt x="106680" y="474980"/>
                    <a:pt x="104140" y="472440"/>
                  </a:cubicBezTo>
                  <a:cubicBezTo>
                    <a:pt x="99060" y="468630"/>
                    <a:pt x="125730" y="431800"/>
                    <a:pt x="134620" y="398780"/>
                  </a:cubicBezTo>
                  <a:cubicBezTo>
                    <a:pt x="151130" y="339090"/>
                    <a:pt x="144780" y="166370"/>
                    <a:pt x="170180" y="133350"/>
                  </a:cubicBezTo>
                  <a:cubicBezTo>
                    <a:pt x="179070" y="120650"/>
                    <a:pt x="195580" y="115570"/>
                    <a:pt x="204470" y="119380"/>
                  </a:cubicBezTo>
                  <a:cubicBezTo>
                    <a:pt x="212090" y="121920"/>
                    <a:pt x="220980" y="138430"/>
                    <a:pt x="218440" y="146050"/>
                  </a:cubicBezTo>
                  <a:cubicBezTo>
                    <a:pt x="217170" y="154940"/>
                    <a:pt x="196850" y="168910"/>
                    <a:pt x="189230" y="166370"/>
                  </a:cubicBezTo>
                  <a:cubicBezTo>
                    <a:pt x="180340" y="165100"/>
                    <a:pt x="167640" y="144780"/>
                    <a:pt x="168910" y="135890"/>
                  </a:cubicBezTo>
                  <a:cubicBezTo>
                    <a:pt x="170180" y="128270"/>
                    <a:pt x="185420" y="116840"/>
                    <a:pt x="193040" y="116840"/>
                  </a:cubicBezTo>
                  <a:cubicBezTo>
                    <a:pt x="200660" y="115570"/>
                    <a:pt x="209550" y="119380"/>
                    <a:pt x="214630" y="128270"/>
                  </a:cubicBezTo>
                  <a:cubicBezTo>
                    <a:pt x="224790" y="143510"/>
                    <a:pt x="217170" y="190500"/>
                    <a:pt x="214630" y="229870"/>
                  </a:cubicBezTo>
                  <a:cubicBezTo>
                    <a:pt x="209550" y="283210"/>
                    <a:pt x="198120" y="372110"/>
                    <a:pt x="180340" y="420370"/>
                  </a:cubicBezTo>
                  <a:cubicBezTo>
                    <a:pt x="168910" y="454660"/>
                    <a:pt x="153670" y="488950"/>
                    <a:pt x="135890" y="500380"/>
                  </a:cubicBezTo>
                  <a:cubicBezTo>
                    <a:pt x="124460" y="508000"/>
                    <a:pt x="107950" y="510540"/>
                    <a:pt x="99060" y="504190"/>
                  </a:cubicBezTo>
                  <a:cubicBezTo>
                    <a:pt x="87630" y="496570"/>
                    <a:pt x="86360" y="469900"/>
                    <a:pt x="83820" y="447040"/>
                  </a:cubicBezTo>
                  <a:cubicBezTo>
                    <a:pt x="80010" y="414020"/>
                    <a:pt x="86360" y="359410"/>
                    <a:pt x="90170" y="322580"/>
                  </a:cubicBezTo>
                  <a:cubicBezTo>
                    <a:pt x="93980" y="294640"/>
                    <a:pt x="95250" y="276860"/>
                    <a:pt x="102870" y="247650"/>
                  </a:cubicBezTo>
                  <a:cubicBezTo>
                    <a:pt x="115570" y="201930"/>
                    <a:pt x="143510" y="123190"/>
                    <a:pt x="167640" y="82550"/>
                  </a:cubicBezTo>
                  <a:cubicBezTo>
                    <a:pt x="185420" y="54610"/>
                    <a:pt x="205740" y="34290"/>
                    <a:pt x="223520" y="20320"/>
                  </a:cubicBezTo>
                  <a:cubicBezTo>
                    <a:pt x="234950" y="10160"/>
                    <a:pt x="247650" y="0"/>
                    <a:pt x="259080" y="0"/>
                  </a:cubicBezTo>
                  <a:cubicBezTo>
                    <a:pt x="273050" y="0"/>
                    <a:pt x="292100" y="7620"/>
                    <a:pt x="300990" y="25400"/>
                  </a:cubicBezTo>
                  <a:cubicBezTo>
                    <a:pt x="327660" y="80010"/>
                    <a:pt x="283210" y="356870"/>
                    <a:pt x="267970" y="439420"/>
                  </a:cubicBezTo>
                  <a:cubicBezTo>
                    <a:pt x="261620" y="474980"/>
                    <a:pt x="256540" y="490220"/>
                    <a:pt x="245110" y="515620"/>
                  </a:cubicBezTo>
                  <a:cubicBezTo>
                    <a:pt x="232410" y="542290"/>
                    <a:pt x="212090" y="571500"/>
                    <a:pt x="194310" y="595630"/>
                  </a:cubicBezTo>
                  <a:cubicBezTo>
                    <a:pt x="176530" y="621030"/>
                    <a:pt x="156210" y="645160"/>
                    <a:pt x="135890" y="664210"/>
                  </a:cubicBezTo>
                  <a:cubicBezTo>
                    <a:pt x="118110" y="680720"/>
                    <a:pt x="95250" y="699770"/>
                    <a:pt x="80010" y="703580"/>
                  </a:cubicBezTo>
                  <a:cubicBezTo>
                    <a:pt x="69850" y="704850"/>
                    <a:pt x="59690" y="703580"/>
                    <a:pt x="53340" y="697230"/>
                  </a:cubicBezTo>
                  <a:cubicBezTo>
                    <a:pt x="44450" y="687070"/>
                    <a:pt x="41910" y="665480"/>
                    <a:pt x="39370" y="641350"/>
                  </a:cubicBezTo>
                  <a:cubicBezTo>
                    <a:pt x="35560" y="594360"/>
                    <a:pt x="40640" y="500380"/>
                    <a:pt x="57150" y="435610"/>
                  </a:cubicBezTo>
                  <a:cubicBezTo>
                    <a:pt x="72390" y="374650"/>
                    <a:pt x="106680" y="311150"/>
                    <a:pt x="132080" y="264160"/>
                  </a:cubicBezTo>
                  <a:cubicBezTo>
                    <a:pt x="151130" y="229870"/>
                    <a:pt x="171450" y="195580"/>
                    <a:pt x="189230" y="179070"/>
                  </a:cubicBezTo>
                  <a:cubicBezTo>
                    <a:pt x="198120" y="170180"/>
                    <a:pt x="205740" y="166370"/>
                    <a:pt x="215900" y="163830"/>
                  </a:cubicBezTo>
                  <a:cubicBezTo>
                    <a:pt x="229870" y="161290"/>
                    <a:pt x="247650" y="162560"/>
                    <a:pt x="261620" y="168910"/>
                  </a:cubicBezTo>
                  <a:cubicBezTo>
                    <a:pt x="279400" y="175260"/>
                    <a:pt x="295910" y="189230"/>
                    <a:pt x="312420" y="205740"/>
                  </a:cubicBezTo>
                  <a:cubicBezTo>
                    <a:pt x="332740" y="229870"/>
                    <a:pt x="361950" y="270510"/>
                    <a:pt x="369570" y="302260"/>
                  </a:cubicBezTo>
                  <a:cubicBezTo>
                    <a:pt x="377190" y="330200"/>
                    <a:pt x="369570" y="363220"/>
                    <a:pt x="365760" y="386080"/>
                  </a:cubicBezTo>
                  <a:cubicBezTo>
                    <a:pt x="363220" y="402590"/>
                    <a:pt x="360680" y="416560"/>
                    <a:pt x="353060" y="426720"/>
                  </a:cubicBezTo>
                  <a:cubicBezTo>
                    <a:pt x="346710" y="436880"/>
                    <a:pt x="340360" y="441960"/>
                    <a:pt x="325120" y="447040"/>
                  </a:cubicBezTo>
                  <a:cubicBezTo>
                    <a:pt x="292100" y="457200"/>
                    <a:pt x="193040" y="454660"/>
                    <a:pt x="144780" y="447040"/>
                  </a:cubicBezTo>
                  <a:cubicBezTo>
                    <a:pt x="111760" y="440690"/>
                    <a:pt x="83820" y="433070"/>
                    <a:pt x="60960" y="416560"/>
                  </a:cubicBezTo>
                  <a:cubicBezTo>
                    <a:pt x="39370" y="401320"/>
                    <a:pt x="21590" y="375920"/>
                    <a:pt x="11430" y="353060"/>
                  </a:cubicBezTo>
                  <a:cubicBezTo>
                    <a:pt x="2540" y="332740"/>
                    <a:pt x="0" y="314960"/>
                    <a:pt x="2540" y="289560"/>
                  </a:cubicBezTo>
                  <a:cubicBezTo>
                    <a:pt x="8890" y="243840"/>
                    <a:pt x="45720" y="152400"/>
                    <a:pt x="76200" y="110490"/>
                  </a:cubicBezTo>
                  <a:cubicBezTo>
                    <a:pt x="97790" y="82550"/>
                    <a:pt x="129540" y="52070"/>
                    <a:pt x="147320" y="52070"/>
                  </a:cubicBezTo>
                  <a:cubicBezTo>
                    <a:pt x="158750" y="52070"/>
                    <a:pt x="172720" y="63500"/>
                    <a:pt x="175260" y="71120"/>
                  </a:cubicBezTo>
                  <a:cubicBezTo>
                    <a:pt x="177800" y="78740"/>
                    <a:pt x="165100" y="97790"/>
                    <a:pt x="165100" y="97790"/>
                  </a:cubicBezTo>
                </a:path>
              </a:pathLst>
            </a:custGeom>
            <a:solidFill>
              <a:srgbClr val="0571D3"/>
            </a:solidFill>
            <a:ln cap="sq">
              <a:noFill/>
              <a:prstDash val="solid"/>
              <a:miter/>
            </a:ln>
          </p:spPr>
          <p:txBody>
            <a:bodyPr/>
            <a:lstStyle/>
            <a:p>
              <a:endParaRPr lang="en-AU"/>
            </a:p>
          </p:txBody>
        </p:sp>
      </p:grpSp>
      <p:grpSp>
        <p:nvGrpSpPr>
          <p:cNvPr id="12" name="Group 12"/>
          <p:cNvGrpSpPr/>
          <p:nvPr/>
        </p:nvGrpSpPr>
        <p:grpSpPr>
          <a:xfrm>
            <a:off x="8552498" y="2606992"/>
            <a:ext cx="448628" cy="436245"/>
            <a:chOff x="0" y="0"/>
            <a:chExt cx="598170" cy="581660"/>
          </a:xfrm>
        </p:grpSpPr>
        <p:sp>
          <p:nvSpPr>
            <p:cNvPr id="13" name="Freeform 13"/>
            <p:cNvSpPr/>
            <p:nvPr/>
          </p:nvSpPr>
          <p:spPr>
            <a:xfrm>
              <a:off x="48260" y="45720"/>
              <a:ext cx="505460" cy="485140"/>
            </a:xfrm>
            <a:custGeom>
              <a:avLst/>
              <a:gdLst/>
              <a:ahLst/>
              <a:cxnLst/>
              <a:rect l="l" t="t" r="r" b="b"/>
              <a:pathLst>
                <a:path w="505460" h="485140">
                  <a:moveTo>
                    <a:pt x="287020" y="38100"/>
                  </a:moveTo>
                  <a:cubicBezTo>
                    <a:pt x="139700" y="311150"/>
                    <a:pt x="124460" y="383540"/>
                    <a:pt x="146050" y="407670"/>
                  </a:cubicBezTo>
                  <a:cubicBezTo>
                    <a:pt x="165100" y="427990"/>
                    <a:pt x="229870" y="415290"/>
                    <a:pt x="259080" y="411480"/>
                  </a:cubicBezTo>
                  <a:cubicBezTo>
                    <a:pt x="278130" y="410210"/>
                    <a:pt x="289560" y="407670"/>
                    <a:pt x="306070" y="400050"/>
                  </a:cubicBezTo>
                  <a:cubicBezTo>
                    <a:pt x="331470" y="388620"/>
                    <a:pt x="369570" y="367030"/>
                    <a:pt x="391160" y="339090"/>
                  </a:cubicBezTo>
                  <a:cubicBezTo>
                    <a:pt x="415290" y="308610"/>
                    <a:pt x="427990" y="259080"/>
                    <a:pt x="438150" y="223520"/>
                  </a:cubicBezTo>
                  <a:cubicBezTo>
                    <a:pt x="447040" y="193040"/>
                    <a:pt x="463550" y="149860"/>
                    <a:pt x="452120" y="135890"/>
                  </a:cubicBezTo>
                  <a:cubicBezTo>
                    <a:pt x="444500" y="125730"/>
                    <a:pt x="419100" y="132080"/>
                    <a:pt x="398780" y="132080"/>
                  </a:cubicBezTo>
                  <a:cubicBezTo>
                    <a:pt x="373380" y="133350"/>
                    <a:pt x="346710" y="138430"/>
                    <a:pt x="312420" y="147320"/>
                  </a:cubicBezTo>
                  <a:cubicBezTo>
                    <a:pt x="255270" y="162560"/>
                    <a:pt x="129540" y="201930"/>
                    <a:pt x="93980" y="226060"/>
                  </a:cubicBezTo>
                  <a:cubicBezTo>
                    <a:pt x="80010" y="236220"/>
                    <a:pt x="76200" y="241300"/>
                    <a:pt x="69850" y="255270"/>
                  </a:cubicBezTo>
                  <a:cubicBezTo>
                    <a:pt x="57150" y="281940"/>
                    <a:pt x="50800" y="355600"/>
                    <a:pt x="53340" y="384810"/>
                  </a:cubicBezTo>
                  <a:cubicBezTo>
                    <a:pt x="54610" y="400050"/>
                    <a:pt x="55880" y="417830"/>
                    <a:pt x="63500" y="419100"/>
                  </a:cubicBezTo>
                  <a:cubicBezTo>
                    <a:pt x="78740" y="422910"/>
                    <a:pt x="137160" y="351790"/>
                    <a:pt x="160020" y="318770"/>
                  </a:cubicBezTo>
                  <a:cubicBezTo>
                    <a:pt x="176530" y="294640"/>
                    <a:pt x="184150" y="273050"/>
                    <a:pt x="193040" y="246380"/>
                  </a:cubicBezTo>
                  <a:cubicBezTo>
                    <a:pt x="203200" y="215900"/>
                    <a:pt x="203200" y="168910"/>
                    <a:pt x="213360" y="144780"/>
                  </a:cubicBezTo>
                  <a:cubicBezTo>
                    <a:pt x="219710" y="129540"/>
                    <a:pt x="227330" y="115570"/>
                    <a:pt x="236220" y="109220"/>
                  </a:cubicBezTo>
                  <a:cubicBezTo>
                    <a:pt x="243840" y="104140"/>
                    <a:pt x="252730" y="101600"/>
                    <a:pt x="260350" y="104140"/>
                  </a:cubicBezTo>
                  <a:cubicBezTo>
                    <a:pt x="266700" y="106680"/>
                    <a:pt x="273050" y="113030"/>
                    <a:pt x="278130" y="125730"/>
                  </a:cubicBezTo>
                  <a:cubicBezTo>
                    <a:pt x="297180" y="171450"/>
                    <a:pt x="326390" y="435610"/>
                    <a:pt x="308610" y="472440"/>
                  </a:cubicBezTo>
                  <a:cubicBezTo>
                    <a:pt x="303530" y="481330"/>
                    <a:pt x="294640" y="483870"/>
                    <a:pt x="288290" y="483870"/>
                  </a:cubicBezTo>
                  <a:cubicBezTo>
                    <a:pt x="279400" y="483870"/>
                    <a:pt x="265430" y="474980"/>
                    <a:pt x="261620" y="467360"/>
                  </a:cubicBezTo>
                  <a:cubicBezTo>
                    <a:pt x="259080" y="461010"/>
                    <a:pt x="261620" y="449580"/>
                    <a:pt x="265430" y="443230"/>
                  </a:cubicBezTo>
                  <a:cubicBezTo>
                    <a:pt x="270510" y="438150"/>
                    <a:pt x="280670" y="433070"/>
                    <a:pt x="287020" y="433070"/>
                  </a:cubicBezTo>
                  <a:cubicBezTo>
                    <a:pt x="294640" y="434340"/>
                    <a:pt x="304800" y="439420"/>
                    <a:pt x="307340" y="445770"/>
                  </a:cubicBezTo>
                  <a:cubicBezTo>
                    <a:pt x="311150" y="452120"/>
                    <a:pt x="312420" y="463550"/>
                    <a:pt x="309880" y="469900"/>
                  </a:cubicBezTo>
                  <a:cubicBezTo>
                    <a:pt x="306070" y="476250"/>
                    <a:pt x="290830" y="485140"/>
                    <a:pt x="281940" y="483870"/>
                  </a:cubicBezTo>
                  <a:cubicBezTo>
                    <a:pt x="275590" y="483870"/>
                    <a:pt x="269240" y="478790"/>
                    <a:pt x="262890" y="469900"/>
                  </a:cubicBezTo>
                  <a:cubicBezTo>
                    <a:pt x="250190" y="447040"/>
                    <a:pt x="245110" y="378460"/>
                    <a:pt x="238760" y="326390"/>
                  </a:cubicBezTo>
                  <a:cubicBezTo>
                    <a:pt x="232410" y="265430"/>
                    <a:pt x="214630" y="157480"/>
                    <a:pt x="228600" y="124460"/>
                  </a:cubicBezTo>
                  <a:cubicBezTo>
                    <a:pt x="233680" y="111760"/>
                    <a:pt x="245110" y="102870"/>
                    <a:pt x="254000" y="102870"/>
                  </a:cubicBezTo>
                  <a:cubicBezTo>
                    <a:pt x="262890" y="104140"/>
                    <a:pt x="275590" y="116840"/>
                    <a:pt x="278130" y="132080"/>
                  </a:cubicBezTo>
                  <a:cubicBezTo>
                    <a:pt x="285750" y="170180"/>
                    <a:pt x="236220" y="293370"/>
                    <a:pt x="199390" y="351790"/>
                  </a:cubicBezTo>
                  <a:cubicBezTo>
                    <a:pt x="167640" y="400050"/>
                    <a:pt x="113030" y="452120"/>
                    <a:pt x="83820" y="464820"/>
                  </a:cubicBezTo>
                  <a:cubicBezTo>
                    <a:pt x="71120" y="471170"/>
                    <a:pt x="60960" y="469900"/>
                    <a:pt x="50800" y="466090"/>
                  </a:cubicBezTo>
                  <a:cubicBezTo>
                    <a:pt x="38100" y="462280"/>
                    <a:pt x="24130" y="448310"/>
                    <a:pt x="15240" y="435610"/>
                  </a:cubicBezTo>
                  <a:cubicBezTo>
                    <a:pt x="7620" y="421640"/>
                    <a:pt x="3810" y="403860"/>
                    <a:pt x="2540" y="384810"/>
                  </a:cubicBezTo>
                  <a:cubicBezTo>
                    <a:pt x="0" y="359410"/>
                    <a:pt x="1270" y="326390"/>
                    <a:pt x="6350" y="298450"/>
                  </a:cubicBezTo>
                  <a:cubicBezTo>
                    <a:pt x="11430" y="271780"/>
                    <a:pt x="15240" y="243840"/>
                    <a:pt x="31750" y="220980"/>
                  </a:cubicBezTo>
                  <a:cubicBezTo>
                    <a:pt x="50800" y="195580"/>
                    <a:pt x="83820" y="175260"/>
                    <a:pt x="120650" y="156210"/>
                  </a:cubicBezTo>
                  <a:cubicBezTo>
                    <a:pt x="168910" y="132080"/>
                    <a:pt x="243840" y="111760"/>
                    <a:pt x="303530" y="97790"/>
                  </a:cubicBezTo>
                  <a:cubicBezTo>
                    <a:pt x="358140" y="85090"/>
                    <a:pt x="431800" y="68580"/>
                    <a:pt x="464820" y="76200"/>
                  </a:cubicBezTo>
                  <a:cubicBezTo>
                    <a:pt x="480060" y="80010"/>
                    <a:pt x="490220" y="86360"/>
                    <a:pt x="496570" y="97790"/>
                  </a:cubicBezTo>
                  <a:cubicBezTo>
                    <a:pt x="505460" y="115570"/>
                    <a:pt x="501650" y="149860"/>
                    <a:pt x="497840" y="180340"/>
                  </a:cubicBezTo>
                  <a:cubicBezTo>
                    <a:pt x="492760" y="219710"/>
                    <a:pt x="474980" y="280670"/>
                    <a:pt x="461010" y="316230"/>
                  </a:cubicBezTo>
                  <a:cubicBezTo>
                    <a:pt x="450850" y="340360"/>
                    <a:pt x="440690" y="358140"/>
                    <a:pt x="427990" y="374650"/>
                  </a:cubicBezTo>
                  <a:cubicBezTo>
                    <a:pt x="415290" y="391160"/>
                    <a:pt x="401320" y="405130"/>
                    <a:pt x="383540" y="416560"/>
                  </a:cubicBezTo>
                  <a:cubicBezTo>
                    <a:pt x="364490" y="430530"/>
                    <a:pt x="345440" y="441960"/>
                    <a:pt x="318770" y="449580"/>
                  </a:cubicBezTo>
                  <a:cubicBezTo>
                    <a:pt x="276860" y="459740"/>
                    <a:pt x="196850" y="466090"/>
                    <a:pt x="158750" y="459740"/>
                  </a:cubicBezTo>
                  <a:cubicBezTo>
                    <a:pt x="134620" y="454660"/>
                    <a:pt x="116840" y="447040"/>
                    <a:pt x="105410" y="435610"/>
                  </a:cubicBezTo>
                  <a:cubicBezTo>
                    <a:pt x="95250" y="425450"/>
                    <a:pt x="91440" y="412750"/>
                    <a:pt x="88900" y="400050"/>
                  </a:cubicBezTo>
                  <a:cubicBezTo>
                    <a:pt x="85090" y="386080"/>
                    <a:pt x="87630" y="370840"/>
                    <a:pt x="88900" y="350520"/>
                  </a:cubicBezTo>
                  <a:cubicBezTo>
                    <a:pt x="92710" y="321310"/>
                    <a:pt x="93980" y="279400"/>
                    <a:pt x="110490" y="236220"/>
                  </a:cubicBezTo>
                  <a:cubicBezTo>
                    <a:pt x="134620" y="171450"/>
                    <a:pt x="210820" y="33020"/>
                    <a:pt x="245110" y="10160"/>
                  </a:cubicBezTo>
                  <a:cubicBezTo>
                    <a:pt x="257810" y="1270"/>
                    <a:pt x="271780" y="0"/>
                    <a:pt x="278130" y="5080"/>
                  </a:cubicBezTo>
                  <a:cubicBezTo>
                    <a:pt x="285750" y="10160"/>
                    <a:pt x="287020" y="38100"/>
                    <a:pt x="287020" y="38100"/>
                  </a:cubicBezTo>
                </a:path>
              </a:pathLst>
            </a:custGeom>
            <a:solidFill>
              <a:srgbClr val="0571D3"/>
            </a:solidFill>
            <a:ln cap="sq">
              <a:noFill/>
              <a:prstDash val="solid"/>
              <a:miter/>
            </a:ln>
          </p:spPr>
          <p:txBody>
            <a:bodyPr/>
            <a:lstStyle/>
            <a:p>
              <a:endParaRPr lang="en-AU"/>
            </a:p>
          </p:txBody>
        </p:sp>
      </p:grpSp>
      <p:grpSp>
        <p:nvGrpSpPr>
          <p:cNvPr id="14" name="Group 14"/>
          <p:cNvGrpSpPr/>
          <p:nvPr/>
        </p:nvGrpSpPr>
        <p:grpSpPr>
          <a:xfrm>
            <a:off x="7403782" y="3320415"/>
            <a:ext cx="1777365" cy="662940"/>
            <a:chOff x="0" y="0"/>
            <a:chExt cx="2369820" cy="883920"/>
          </a:xfrm>
        </p:grpSpPr>
        <p:sp>
          <p:nvSpPr>
            <p:cNvPr id="15" name="Freeform 15"/>
            <p:cNvSpPr/>
            <p:nvPr/>
          </p:nvSpPr>
          <p:spPr>
            <a:xfrm>
              <a:off x="44450" y="45720"/>
              <a:ext cx="2278380" cy="795020"/>
            </a:xfrm>
            <a:custGeom>
              <a:avLst/>
              <a:gdLst/>
              <a:ahLst/>
              <a:cxnLst/>
              <a:rect l="l" t="t" r="r" b="b"/>
              <a:pathLst>
                <a:path w="2278380" h="795020">
                  <a:moveTo>
                    <a:pt x="41910" y="245110"/>
                  </a:moveTo>
                  <a:cubicBezTo>
                    <a:pt x="467360" y="562610"/>
                    <a:pt x="604520" y="635000"/>
                    <a:pt x="712470" y="675640"/>
                  </a:cubicBezTo>
                  <a:cubicBezTo>
                    <a:pt x="793750" y="706120"/>
                    <a:pt x="858520" y="720090"/>
                    <a:pt x="937260" y="731520"/>
                  </a:cubicBezTo>
                  <a:cubicBezTo>
                    <a:pt x="1023620" y="742950"/>
                    <a:pt x="1132840" y="744220"/>
                    <a:pt x="1210310" y="736600"/>
                  </a:cubicBezTo>
                  <a:cubicBezTo>
                    <a:pt x="1268730" y="731520"/>
                    <a:pt x="1300480" y="722630"/>
                    <a:pt x="1361440" y="704850"/>
                  </a:cubicBezTo>
                  <a:cubicBezTo>
                    <a:pt x="1464310" y="678180"/>
                    <a:pt x="1664970" y="614680"/>
                    <a:pt x="1766570" y="571500"/>
                  </a:cubicBezTo>
                  <a:cubicBezTo>
                    <a:pt x="1830070" y="543560"/>
                    <a:pt x="1868170" y="537210"/>
                    <a:pt x="1917700" y="491490"/>
                  </a:cubicBezTo>
                  <a:cubicBezTo>
                    <a:pt x="1993900" y="419100"/>
                    <a:pt x="2073910" y="220980"/>
                    <a:pt x="2136140" y="133350"/>
                  </a:cubicBezTo>
                  <a:cubicBezTo>
                    <a:pt x="2175510" y="78740"/>
                    <a:pt x="2213610" y="17780"/>
                    <a:pt x="2240280" y="5080"/>
                  </a:cubicBezTo>
                  <a:cubicBezTo>
                    <a:pt x="2251710" y="0"/>
                    <a:pt x="2265680" y="2540"/>
                    <a:pt x="2270760" y="7620"/>
                  </a:cubicBezTo>
                  <a:cubicBezTo>
                    <a:pt x="2277110" y="13970"/>
                    <a:pt x="2277110" y="38100"/>
                    <a:pt x="2272030" y="44450"/>
                  </a:cubicBezTo>
                  <a:cubicBezTo>
                    <a:pt x="2268220" y="50800"/>
                    <a:pt x="2256790" y="53340"/>
                    <a:pt x="2249170" y="52070"/>
                  </a:cubicBezTo>
                  <a:cubicBezTo>
                    <a:pt x="2241550" y="49530"/>
                    <a:pt x="2230120" y="36830"/>
                    <a:pt x="2228850" y="29210"/>
                  </a:cubicBezTo>
                  <a:cubicBezTo>
                    <a:pt x="2227580" y="21590"/>
                    <a:pt x="2232660" y="11430"/>
                    <a:pt x="2239010" y="7620"/>
                  </a:cubicBezTo>
                  <a:cubicBezTo>
                    <a:pt x="2245360" y="2540"/>
                    <a:pt x="2263140" y="1270"/>
                    <a:pt x="2269490" y="6350"/>
                  </a:cubicBezTo>
                  <a:cubicBezTo>
                    <a:pt x="2275840" y="11430"/>
                    <a:pt x="2278380" y="27940"/>
                    <a:pt x="2274570" y="43180"/>
                  </a:cubicBezTo>
                  <a:cubicBezTo>
                    <a:pt x="2264410" y="78740"/>
                    <a:pt x="2183130" y="142240"/>
                    <a:pt x="2141220" y="205740"/>
                  </a:cubicBezTo>
                  <a:cubicBezTo>
                    <a:pt x="2090420" y="281940"/>
                    <a:pt x="2037080" y="416560"/>
                    <a:pt x="1996440" y="472440"/>
                  </a:cubicBezTo>
                  <a:cubicBezTo>
                    <a:pt x="1976120" y="502920"/>
                    <a:pt x="1964690" y="515620"/>
                    <a:pt x="1940560" y="535940"/>
                  </a:cubicBezTo>
                  <a:cubicBezTo>
                    <a:pt x="1910080" y="560070"/>
                    <a:pt x="1868170" y="582930"/>
                    <a:pt x="1822450" y="603250"/>
                  </a:cubicBezTo>
                  <a:cubicBezTo>
                    <a:pt x="1766570" y="628650"/>
                    <a:pt x="1696720" y="648970"/>
                    <a:pt x="1628140" y="673100"/>
                  </a:cubicBezTo>
                  <a:cubicBezTo>
                    <a:pt x="1549400" y="699770"/>
                    <a:pt x="1450340" y="735330"/>
                    <a:pt x="1374140" y="754380"/>
                  </a:cubicBezTo>
                  <a:cubicBezTo>
                    <a:pt x="1314450" y="770890"/>
                    <a:pt x="1272540" y="782320"/>
                    <a:pt x="1210310" y="787400"/>
                  </a:cubicBezTo>
                  <a:cubicBezTo>
                    <a:pt x="1130300" y="795020"/>
                    <a:pt x="1019810" y="793750"/>
                    <a:pt x="930910" y="781050"/>
                  </a:cubicBezTo>
                  <a:cubicBezTo>
                    <a:pt x="845820" y="769620"/>
                    <a:pt x="775970" y="754380"/>
                    <a:pt x="689610" y="721360"/>
                  </a:cubicBezTo>
                  <a:cubicBezTo>
                    <a:pt x="577850" y="678180"/>
                    <a:pt x="439420" y="604520"/>
                    <a:pt x="325120" y="530860"/>
                  </a:cubicBezTo>
                  <a:cubicBezTo>
                    <a:pt x="212090" y="457200"/>
                    <a:pt x="29210" y="330200"/>
                    <a:pt x="6350" y="280670"/>
                  </a:cubicBezTo>
                  <a:cubicBezTo>
                    <a:pt x="0" y="266700"/>
                    <a:pt x="2540" y="254000"/>
                    <a:pt x="7620" y="247650"/>
                  </a:cubicBezTo>
                  <a:cubicBezTo>
                    <a:pt x="13970" y="241300"/>
                    <a:pt x="41910" y="245110"/>
                    <a:pt x="41910" y="245110"/>
                  </a:cubicBezTo>
                </a:path>
              </a:pathLst>
            </a:custGeom>
            <a:solidFill>
              <a:srgbClr val="0571D3"/>
            </a:solidFill>
            <a:ln cap="sq">
              <a:noFill/>
              <a:prstDash val="solid"/>
              <a:miter/>
            </a:ln>
          </p:spPr>
          <p:txBody>
            <a:bodyPr/>
            <a:lstStyle/>
            <a:p>
              <a:endParaRPr lang="en-AU"/>
            </a:p>
          </p:txBody>
        </p:sp>
      </p:grpSp>
      <p:grpSp>
        <p:nvGrpSpPr>
          <p:cNvPr id="16" name="Group 16"/>
          <p:cNvGrpSpPr/>
          <p:nvPr/>
        </p:nvGrpSpPr>
        <p:grpSpPr>
          <a:xfrm>
            <a:off x="3375660" y="5735955"/>
            <a:ext cx="2433638" cy="795338"/>
            <a:chOff x="0" y="0"/>
            <a:chExt cx="3244850" cy="1060450"/>
          </a:xfrm>
        </p:grpSpPr>
        <p:sp>
          <p:nvSpPr>
            <p:cNvPr id="17" name="Freeform 17"/>
            <p:cNvSpPr/>
            <p:nvPr/>
          </p:nvSpPr>
          <p:spPr>
            <a:xfrm>
              <a:off x="48260" y="50800"/>
              <a:ext cx="3148330" cy="961390"/>
            </a:xfrm>
            <a:custGeom>
              <a:avLst/>
              <a:gdLst/>
              <a:ahLst/>
              <a:cxnLst/>
              <a:rect l="l" t="t" r="r" b="b"/>
              <a:pathLst>
                <a:path w="3148330" h="961390">
                  <a:moveTo>
                    <a:pt x="3134360" y="46990"/>
                  </a:moveTo>
                  <a:cubicBezTo>
                    <a:pt x="2970530" y="132080"/>
                    <a:pt x="2928620" y="149860"/>
                    <a:pt x="2846070" y="173990"/>
                  </a:cubicBezTo>
                  <a:cubicBezTo>
                    <a:pt x="2663190" y="229870"/>
                    <a:pt x="2198370" y="316230"/>
                    <a:pt x="1946910" y="386080"/>
                  </a:cubicBezTo>
                  <a:cubicBezTo>
                    <a:pt x="1760220" y="439420"/>
                    <a:pt x="1635760" y="495300"/>
                    <a:pt x="1465580" y="543560"/>
                  </a:cubicBezTo>
                  <a:cubicBezTo>
                    <a:pt x="1280160" y="596900"/>
                    <a:pt x="1029970" y="657860"/>
                    <a:pt x="875030" y="689610"/>
                  </a:cubicBezTo>
                  <a:cubicBezTo>
                    <a:pt x="774700" y="711200"/>
                    <a:pt x="702310" y="715010"/>
                    <a:pt x="626110" y="732790"/>
                  </a:cubicBezTo>
                  <a:cubicBezTo>
                    <a:pt x="557530" y="748030"/>
                    <a:pt x="492760" y="770890"/>
                    <a:pt x="436880" y="787400"/>
                  </a:cubicBezTo>
                  <a:cubicBezTo>
                    <a:pt x="392430" y="800100"/>
                    <a:pt x="364490" y="805180"/>
                    <a:pt x="317500" y="822960"/>
                  </a:cubicBezTo>
                  <a:cubicBezTo>
                    <a:pt x="242570" y="852170"/>
                    <a:pt x="78740" y="961390"/>
                    <a:pt x="33020" y="957580"/>
                  </a:cubicBezTo>
                  <a:cubicBezTo>
                    <a:pt x="17780" y="956310"/>
                    <a:pt x="5080" y="946150"/>
                    <a:pt x="2540" y="937260"/>
                  </a:cubicBezTo>
                  <a:cubicBezTo>
                    <a:pt x="1270" y="929640"/>
                    <a:pt x="10160" y="913130"/>
                    <a:pt x="17780" y="910590"/>
                  </a:cubicBezTo>
                  <a:cubicBezTo>
                    <a:pt x="25400" y="906780"/>
                    <a:pt x="48260" y="915670"/>
                    <a:pt x="52070" y="924560"/>
                  </a:cubicBezTo>
                  <a:cubicBezTo>
                    <a:pt x="54610" y="932180"/>
                    <a:pt x="43180" y="953770"/>
                    <a:pt x="35560" y="957580"/>
                  </a:cubicBezTo>
                  <a:cubicBezTo>
                    <a:pt x="29210" y="960120"/>
                    <a:pt x="17780" y="957580"/>
                    <a:pt x="12700" y="953770"/>
                  </a:cubicBezTo>
                  <a:cubicBezTo>
                    <a:pt x="6350" y="947420"/>
                    <a:pt x="0" y="933450"/>
                    <a:pt x="3810" y="923290"/>
                  </a:cubicBezTo>
                  <a:cubicBezTo>
                    <a:pt x="11430" y="905510"/>
                    <a:pt x="52070" y="889000"/>
                    <a:pt x="87630" y="869950"/>
                  </a:cubicBezTo>
                  <a:cubicBezTo>
                    <a:pt x="140970" y="840740"/>
                    <a:pt x="223520" y="803910"/>
                    <a:pt x="303530" y="774700"/>
                  </a:cubicBezTo>
                  <a:cubicBezTo>
                    <a:pt x="397510" y="740410"/>
                    <a:pt x="497840" y="712470"/>
                    <a:pt x="617220" y="681990"/>
                  </a:cubicBezTo>
                  <a:cubicBezTo>
                    <a:pt x="770890" y="643890"/>
                    <a:pt x="999490" y="605790"/>
                    <a:pt x="1151890" y="571500"/>
                  </a:cubicBezTo>
                  <a:cubicBezTo>
                    <a:pt x="1266190" y="544830"/>
                    <a:pt x="1338580" y="528320"/>
                    <a:pt x="1449070" y="496570"/>
                  </a:cubicBezTo>
                  <a:cubicBezTo>
                    <a:pt x="1592580" y="454660"/>
                    <a:pt x="1747520" y="389890"/>
                    <a:pt x="1935480" y="336550"/>
                  </a:cubicBezTo>
                  <a:cubicBezTo>
                    <a:pt x="2186940" y="266700"/>
                    <a:pt x="2649220" y="180340"/>
                    <a:pt x="2828290" y="127000"/>
                  </a:cubicBezTo>
                  <a:cubicBezTo>
                    <a:pt x="2908300" y="102870"/>
                    <a:pt x="2946400" y="87630"/>
                    <a:pt x="2997200" y="64770"/>
                  </a:cubicBezTo>
                  <a:cubicBezTo>
                    <a:pt x="3040380" y="44450"/>
                    <a:pt x="3088640" y="1270"/>
                    <a:pt x="3115310" y="0"/>
                  </a:cubicBezTo>
                  <a:cubicBezTo>
                    <a:pt x="3128010" y="0"/>
                    <a:pt x="3141980" y="7620"/>
                    <a:pt x="3144520" y="15240"/>
                  </a:cubicBezTo>
                  <a:cubicBezTo>
                    <a:pt x="3148330" y="22860"/>
                    <a:pt x="3134360" y="46990"/>
                    <a:pt x="3134360" y="46990"/>
                  </a:cubicBezTo>
                </a:path>
              </a:pathLst>
            </a:custGeom>
            <a:solidFill>
              <a:srgbClr val="0571D3"/>
            </a:solidFill>
            <a:ln cap="sq">
              <a:noFill/>
              <a:prstDash val="solid"/>
              <a:miter/>
            </a:ln>
          </p:spPr>
          <p:txBody>
            <a:bodyPr/>
            <a:lstStyle/>
            <a:p>
              <a:endParaRPr lang="en-AU"/>
            </a:p>
          </p:txBody>
        </p:sp>
      </p:grpSp>
      <p:grpSp>
        <p:nvGrpSpPr>
          <p:cNvPr id="18" name="Group 18"/>
          <p:cNvGrpSpPr/>
          <p:nvPr/>
        </p:nvGrpSpPr>
        <p:grpSpPr>
          <a:xfrm>
            <a:off x="3366135" y="6255068"/>
            <a:ext cx="724852" cy="484822"/>
            <a:chOff x="0" y="0"/>
            <a:chExt cx="966470" cy="646430"/>
          </a:xfrm>
        </p:grpSpPr>
        <p:sp>
          <p:nvSpPr>
            <p:cNvPr id="19" name="Freeform 19"/>
            <p:cNvSpPr/>
            <p:nvPr/>
          </p:nvSpPr>
          <p:spPr>
            <a:xfrm>
              <a:off x="49530" y="36830"/>
              <a:ext cx="866140" cy="567690"/>
            </a:xfrm>
            <a:custGeom>
              <a:avLst/>
              <a:gdLst/>
              <a:ahLst/>
              <a:cxnLst/>
              <a:rect l="l" t="t" r="r" b="b"/>
              <a:pathLst>
                <a:path w="866140" h="567690">
                  <a:moveTo>
                    <a:pt x="515620" y="64770"/>
                  </a:moveTo>
                  <a:cubicBezTo>
                    <a:pt x="269240" y="85090"/>
                    <a:pt x="208280" y="95250"/>
                    <a:pt x="166370" y="113030"/>
                  </a:cubicBezTo>
                  <a:cubicBezTo>
                    <a:pt x="133350" y="127000"/>
                    <a:pt x="106680" y="143510"/>
                    <a:pt x="87630" y="162560"/>
                  </a:cubicBezTo>
                  <a:cubicBezTo>
                    <a:pt x="72390" y="176530"/>
                    <a:pt x="55880" y="190500"/>
                    <a:pt x="53340" y="209550"/>
                  </a:cubicBezTo>
                  <a:cubicBezTo>
                    <a:pt x="49530" y="233680"/>
                    <a:pt x="76200" y="267970"/>
                    <a:pt x="81280" y="297180"/>
                  </a:cubicBezTo>
                  <a:cubicBezTo>
                    <a:pt x="85090" y="323850"/>
                    <a:pt x="88900" y="359410"/>
                    <a:pt x="81280" y="377190"/>
                  </a:cubicBezTo>
                  <a:cubicBezTo>
                    <a:pt x="77470" y="388620"/>
                    <a:pt x="66040" y="398780"/>
                    <a:pt x="58420" y="401320"/>
                  </a:cubicBezTo>
                  <a:cubicBezTo>
                    <a:pt x="50800" y="403860"/>
                    <a:pt x="40640" y="402590"/>
                    <a:pt x="34290" y="398780"/>
                  </a:cubicBezTo>
                  <a:cubicBezTo>
                    <a:pt x="27940" y="394970"/>
                    <a:pt x="20320" y="386080"/>
                    <a:pt x="22860" y="378460"/>
                  </a:cubicBezTo>
                  <a:cubicBezTo>
                    <a:pt x="30480" y="358140"/>
                    <a:pt x="165100" y="320040"/>
                    <a:pt x="209550" y="311150"/>
                  </a:cubicBezTo>
                  <a:cubicBezTo>
                    <a:pt x="233680" y="306070"/>
                    <a:pt x="251460" y="302260"/>
                    <a:pt x="264160" y="308610"/>
                  </a:cubicBezTo>
                  <a:cubicBezTo>
                    <a:pt x="275590" y="313690"/>
                    <a:pt x="285750" y="322580"/>
                    <a:pt x="289560" y="339090"/>
                  </a:cubicBezTo>
                  <a:cubicBezTo>
                    <a:pt x="295910" y="373380"/>
                    <a:pt x="260350" y="496570"/>
                    <a:pt x="236220" y="528320"/>
                  </a:cubicBezTo>
                  <a:cubicBezTo>
                    <a:pt x="223520" y="544830"/>
                    <a:pt x="204470" y="556260"/>
                    <a:pt x="194310" y="553720"/>
                  </a:cubicBezTo>
                  <a:cubicBezTo>
                    <a:pt x="185420" y="552450"/>
                    <a:pt x="172720" y="535940"/>
                    <a:pt x="175260" y="525780"/>
                  </a:cubicBezTo>
                  <a:cubicBezTo>
                    <a:pt x="181610" y="502920"/>
                    <a:pt x="289560" y="485140"/>
                    <a:pt x="346710" y="450850"/>
                  </a:cubicBezTo>
                  <a:cubicBezTo>
                    <a:pt x="415290" y="408940"/>
                    <a:pt x="482600" y="334010"/>
                    <a:pt x="557530" y="284480"/>
                  </a:cubicBezTo>
                  <a:cubicBezTo>
                    <a:pt x="632460" y="233680"/>
                    <a:pt x="755650" y="184150"/>
                    <a:pt x="795020" y="147320"/>
                  </a:cubicBezTo>
                  <a:cubicBezTo>
                    <a:pt x="812800" y="132080"/>
                    <a:pt x="812800" y="110490"/>
                    <a:pt x="824230" y="105410"/>
                  </a:cubicBezTo>
                  <a:cubicBezTo>
                    <a:pt x="833120" y="100330"/>
                    <a:pt x="848360" y="100330"/>
                    <a:pt x="854710" y="105410"/>
                  </a:cubicBezTo>
                  <a:cubicBezTo>
                    <a:pt x="861060" y="109220"/>
                    <a:pt x="866140" y="119380"/>
                    <a:pt x="864870" y="127000"/>
                  </a:cubicBezTo>
                  <a:cubicBezTo>
                    <a:pt x="863600" y="134620"/>
                    <a:pt x="852170" y="147320"/>
                    <a:pt x="844550" y="149860"/>
                  </a:cubicBezTo>
                  <a:cubicBezTo>
                    <a:pt x="838200" y="152400"/>
                    <a:pt x="826770" y="148590"/>
                    <a:pt x="821690" y="143510"/>
                  </a:cubicBezTo>
                  <a:cubicBezTo>
                    <a:pt x="816610" y="137160"/>
                    <a:pt x="814070" y="120650"/>
                    <a:pt x="817880" y="113030"/>
                  </a:cubicBezTo>
                  <a:cubicBezTo>
                    <a:pt x="820420" y="106680"/>
                    <a:pt x="830580" y="100330"/>
                    <a:pt x="836930" y="100330"/>
                  </a:cubicBezTo>
                  <a:cubicBezTo>
                    <a:pt x="844550" y="99060"/>
                    <a:pt x="854710" y="102870"/>
                    <a:pt x="859790" y="109220"/>
                  </a:cubicBezTo>
                  <a:cubicBezTo>
                    <a:pt x="863600" y="115570"/>
                    <a:pt x="863600" y="129540"/>
                    <a:pt x="861060" y="139700"/>
                  </a:cubicBezTo>
                  <a:cubicBezTo>
                    <a:pt x="855980" y="154940"/>
                    <a:pt x="844550" y="170180"/>
                    <a:pt x="825500" y="187960"/>
                  </a:cubicBezTo>
                  <a:cubicBezTo>
                    <a:pt x="783590" y="226060"/>
                    <a:pt x="666750" y="270510"/>
                    <a:pt x="591820" y="321310"/>
                  </a:cubicBezTo>
                  <a:cubicBezTo>
                    <a:pt x="514350" y="373380"/>
                    <a:pt x="439420" y="455930"/>
                    <a:pt x="369570" y="496570"/>
                  </a:cubicBezTo>
                  <a:cubicBezTo>
                    <a:pt x="316230" y="527050"/>
                    <a:pt x="226060" y="567690"/>
                    <a:pt x="215900" y="557530"/>
                  </a:cubicBezTo>
                  <a:cubicBezTo>
                    <a:pt x="212090" y="554990"/>
                    <a:pt x="227330" y="533400"/>
                    <a:pt x="226060" y="532130"/>
                  </a:cubicBezTo>
                  <a:cubicBezTo>
                    <a:pt x="223520" y="530860"/>
                    <a:pt x="208280" y="554990"/>
                    <a:pt x="200660" y="554990"/>
                  </a:cubicBezTo>
                  <a:cubicBezTo>
                    <a:pt x="191770" y="553720"/>
                    <a:pt x="177800" y="538480"/>
                    <a:pt x="175260" y="525780"/>
                  </a:cubicBezTo>
                  <a:cubicBezTo>
                    <a:pt x="172720" y="506730"/>
                    <a:pt x="205740" y="472440"/>
                    <a:pt x="214630" y="444500"/>
                  </a:cubicBezTo>
                  <a:cubicBezTo>
                    <a:pt x="222250" y="416560"/>
                    <a:pt x="241300" y="368300"/>
                    <a:pt x="228600" y="358140"/>
                  </a:cubicBezTo>
                  <a:cubicBezTo>
                    <a:pt x="214630" y="346710"/>
                    <a:pt x="149860" y="387350"/>
                    <a:pt x="119380" y="396240"/>
                  </a:cubicBezTo>
                  <a:cubicBezTo>
                    <a:pt x="97790" y="401320"/>
                    <a:pt x="69850" y="412750"/>
                    <a:pt x="63500" y="406400"/>
                  </a:cubicBezTo>
                  <a:cubicBezTo>
                    <a:pt x="59690" y="402590"/>
                    <a:pt x="74930" y="378460"/>
                    <a:pt x="73660" y="377190"/>
                  </a:cubicBezTo>
                  <a:cubicBezTo>
                    <a:pt x="72390" y="377190"/>
                    <a:pt x="64770" y="398780"/>
                    <a:pt x="58420" y="401320"/>
                  </a:cubicBezTo>
                  <a:cubicBezTo>
                    <a:pt x="50800" y="405130"/>
                    <a:pt x="40640" y="402590"/>
                    <a:pt x="34290" y="398780"/>
                  </a:cubicBezTo>
                  <a:cubicBezTo>
                    <a:pt x="27940" y="394970"/>
                    <a:pt x="21590" y="384810"/>
                    <a:pt x="22860" y="378460"/>
                  </a:cubicBezTo>
                  <a:cubicBezTo>
                    <a:pt x="24130" y="372110"/>
                    <a:pt x="36830" y="369570"/>
                    <a:pt x="39370" y="360680"/>
                  </a:cubicBezTo>
                  <a:cubicBezTo>
                    <a:pt x="43180" y="346710"/>
                    <a:pt x="34290" y="318770"/>
                    <a:pt x="29210" y="295910"/>
                  </a:cubicBezTo>
                  <a:cubicBezTo>
                    <a:pt x="22860" y="269240"/>
                    <a:pt x="0" y="233680"/>
                    <a:pt x="1270" y="212090"/>
                  </a:cubicBezTo>
                  <a:cubicBezTo>
                    <a:pt x="1270" y="198120"/>
                    <a:pt x="5080" y="190500"/>
                    <a:pt x="13970" y="177800"/>
                  </a:cubicBezTo>
                  <a:cubicBezTo>
                    <a:pt x="29210" y="152400"/>
                    <a:pt x="68580" y="109220"/>
                    <a:pt x="104140" y="87630"/>
                  </a:cubicBezTo>
                  <a:cubicBezTo>
                    <a:pt x="139700" y="64770"/>
                    <a:pt x="177800" y="55880"/>
                    <a:pt x="228600" y="44450"/>
                  </a:cubicBezTo>
                  <a:cubicBezTo>
                    <a:pt x="304800" y="26670"/>
                    <a:pt x="472440" y="0"/>
                    <a:pt x="515620" y="13970"/>
                  </a:cubicBezTo>
                  <a:cubicBezTo>
                    <a:pt x="529590" y="17780"/>
                    <a:pt x="539750" y="27940"/>
                    <a:pt x="541020" y="35560"/>
                  </a:cubicBezTo>
                  <a:cubicBezTo>
                    <a:pt x="541020" y="44450"/>
                    <a:pt x="515620" y="64770"/>
                    <a:pt x="515620" y="64770"/>
                  </a:cubicBezTo>
                </a:path>
              </a:pathLst>
            </a:custGeom>
            <a:solidFill>
              <a:srgbClr val="0571D3"/>
            </a:solidFill>
            <a:ln cap="sq">
              <a:noFill/>
              <a:prstDash val="solid"/>
              <a:miter/>
            </a:ln>
          </p:spPr>
          <p:txBody>
            <a:bodyPr/>
            <a:lstStyle/>
            <a:p>
              <a:endParaRPr lang="en-AU"/>
            </a:p>
          </p:txBody>
        </p:sp>
      </p:grpSp>
      <p:grpSp>
        <p:nvGrpSpPr>
          <p:cNvPr id="20" name="Group 20"/>
          <p:cNvGrpSpPr/>
          <p:nvPr/>
        </p:nvGrpSpPr>
        <p:grpSpPr>
          <a:xfrm>
            <a:off x="10597515" y="5654992"/>
            <a:ext cx="1930717" cy="924877"/>
            <a:chOff x="0" y="0"/>
            <a:chExt cx="2574290" cy="1233170"/>
          </a:xfrm>
        </p:grpSpPr>
        <p:sp>
          <p:nvSpPr>
            <p:cNvPr id="21" name="Freeform 21"/>
            <p:cNvSpPr/>
            <p:nvPr/>
          </p:nvSpPr>
          <p:spPr>
            <a:xfrm>
              <a:off x="46990" y="50800"/>
              <a:ext cx="2476500" cy="1131570"/>
            </a:xfrm>
            <a:custGeom>
              <a:avLst/>
              <a:gdLst/>
              <a:ahLst/>
              <a:cxnLst/>
              <a:rect l="l" t="t" r="r" b="b"/>
              <a:pathLst>
                <a:path w="2476500" h="1131570">
                  <a:moveTo>
                    <a:pt x="33020" y="0"/>
                  </a:moveTo>
                  <a:cubicBezTo>
                    <a:pt x="265430" y="97790"/>
                    <a:pt x="360680" y="119380"/>
                    <a:pt x="452120" y="153670"/>
                  </a:cubicBezTo>
                  <a:cubicBezTo>
                    <a:pt x="553720" y="193040"/>
                    <a:pt x="657860" y="236220"/>
                    <a:pt x="773430" y="297180"/>
                  </a:cubicBezTo>
                  <a:cubicBezTo>
                    <a:pt x="919480" y="374650"/>
                    <a:pt x="1113790" y="502920"/>
                    <a:pt x="1252220" y="593090"/>
                  </a:cubicBezTo>
                  <a:cubicBezTo>
                    <a:pt x="1360170" y="664210"/>
                    <a:pt x="1455420" y="744220"/>
                    <a:pt x="1535430" y="791210"/>
                  </a:cubicBezTo>
                  <a:cubicBezTo>
                    <a:pt x="1590040" y="821690"/>
                    <a:pt x="1623060" y="835660"/>
                    <a:pt x="1680210" y="858520"/>
                  </a:cubicBezTo>
                  <a:cubicBezTo>
                    <a:pt x="1758950" y="890270"/>
                    <a:pt x="1860550" y="929640"/>
                    <a:pt x="1967230" y="960120"/>
                  </a:cubicBezTo>
                  <a:cubicBezTo>
                    <a:pt x="2096770" y="996950"/>
                    <a:pt x="2329180" y="1029970"/>
                    <a:pt x="2405380" y="1056640"/>
                  </a:cubicBezTo>
                  <a:cubicBezTo>
                    <a:pt x="2434590" y="1065530"/>
                    <a:pt x="2449830" y="1071880"/>
                    <a:pt x="2461260" y="1083310"/>
                  </a:cubicBezTo>
                  <a:cubicBezTo>
                    <a:pt x="2470150" y="1092200"/>
                    <a:pt x="2476500" y="1103630"/>
                    <a:pt x="2475230" y="1111250"/>
                  </a:cubicBezTo>
                  <a:cubicBezTo>
                    <a:pt x="2473960" y="1118870"/>
                    <a:pt x="2466340" y="1127760"/>
                    <a:pt x="2459990" y="1129030"/>
                  </a:cubicBezTo>
                  <a:cubicBezTo>
                    <a:pt x="2452370" y="1131570"/>
                    <a:pt x="2435860" y="1127760"/>
                    <a:pt x="2429510" y="1121410"/>
                  </a:cubicBezTo>
                  <a:cubicBezTo>
                    <a:pt x="2425700" y="1116330"/>
                    <a:pt x="2424430" y="1104900"/>
                    <a:pt x="2425700" y="1098550"/>
                  </a:cubicBezTo>
                  <a:cubicBezTo>
                    <a:pt x="2428240" y="1092200"/>
                    <a:pt x="2435860" y="1083310"/>
                    <a:pt x="2443480" y="1082040"/>
                  </a:cubicBezTo>
                  <a:cubicBezTo>
                    <a:pt x="2451100" y="1079500"/>
                    <a:pt x="2466340" y="1085850"/>
                    <a:pt x="2471420" y="1092200"/>
                  </a:cubicBezTo>
                  <a:cubicBezTo>
                    <a:pt x="2476500" y="1098550"/>
                    <a:pt x="2476500" y="1109980"/>
                    <a:pt x="2472690" y="1116330"/>
                  </a:cubicBezTo>
                  <a:cubicBezTo>
                    <a:pt x="2468880" y="1123950"/>
                    <a:pt x="2456180" y="1131570"/>
                    <a:pt x="2446020" y="1131570"/>
                  </a:cubicBezTo>
                  <a:cubicBezTo>
                    <a:pt x="2432050" y="1131570"/>
                    <a:pt x="2423160" y="1115060"/>
                    <a:pt x="2399030" y="1106170"/>
                  </a:cubicBezTo>
                  <a:cubicBezTo>
                    <a:pt x="2325370" y="1079500"/>
                    <a:pt x="2082800" y="1046480"/>
                    <a:pt x="1950720" y="1008380"/>
                  </a:cubicBezTo>
                  <a:cubicBezTo>
                    <a:pt x="1841500" y="976630"/>
                    <a:pt x="1739900" y="937260"/>
                    <a:pt x="1658620" y="904240"/>
                  </a:cubicBezTo>
                  <a:cubicBezTo>
                    <a:pt x="1600200" y="880110"/>
                    <a:pt x="1564640" y="866140"/>
                    <a:pt x="1507490" y="833120"/>
                  </a:cubicBezTo>
                  <a:cubicBezTo>
                    <a:pt x="1426210" y="786130"/>
                    <a:pt x="1333500" y="707390"/>
                    <a:pt x="1226820" y="637540"/>
                  </a:cubicBezTo>
                  <a:cubicBezTo>
                    <a:pt x="1089660" y="547370"/>
                    <a:pt x="896620" y="417830"/>
                    <a:pt x="751840" y="341630"/>
                  </a:cubicBezTo>
                  <a:cubicBezTo>
                    <a:pt x="637540" y="281940"/>
                    <a:pt x="537210" y="241300"/>
                    <a:pt x="435610" y="201930"/>
                  </a:cubicBezTo>
                  <a:cubicBezTo>
                    <a:pt x="344170" y="167640"/>
                    <a:pt x="246380" y="144780"/>
                    <a:pt x="170180" y="115570"/>
                  </a:cubicBezTo>
                  <a:cubicBezTo>
                    <a:pt x="110490" y="92710"/>
                    <a:pt x="36830" y="69850"/>
                    <a:pt x="15240" y="46990"/>
                  </a:cubicBezTo>
                  <a:cubicBezTo>
                    <a:pt x="5080" y="36830"/>
                    <a:pt x="0" y="22860"/>
                    <a:pt x="3810" y="15240"/>
                  </a:cubicBezTo>
                  <a:cubicBezTo>
                    <a:pt x="6350" y="7620"/>
                    <a:pt x="33020" y="0"/>
                    <a:pt x="33020" y="0"/>
                  </a:cubicBezTo>
                </a:path>
              </a:pathLst>
            </a:custGeom>
            <a:solidFill>
              <a:srgbClr val="0571D3"/>
            </a:solidFill>
            <a:ln cap="sq">
              <a:noFill/>
              <a:prstDash val="solid"/>
              <a:miter/>
            </a:ln>
          </p:spPr>
          <p:txBody>
            <a:bodyPr/>
            <a:lstStyle/>
            <a:p>
              <a:endParaRPr lang="en-AU"/>
            </a:p>
          </p:txBody>
        </p:sp>
      </p:grpSp>
      <p:grpSp>
        <p:nvGrpSpPr>
          <p:cNvPr id="22" name="Group 22"/>
          <p:cNvGrpSpPr/>
          <p:nvPr/>
        </p:nvGrpSpPr>
        <p:grpSpPr>
          <a:xfrm>
            <a:off x="12089130" y="6304597"/>
            <a:ext cx="451485" cy="363855"/>
            <a:chOff x="0" y="0"/>
            <a:chExt cx="601980" cy="485140"/>
          </a:xfrm>
        </p:grpSpPr>
        <p:sp>
          <p:nvSpPr>
            <p:cNvPr id="23" name="Freeform 23"/>
            <p:cNvSpPr/>
            <p:nvPr/>
          </p:nvSpPr>
          <p:spPr>
            <a:xfrm>
              <a:off x="50800" y="48260"/>
              <a:ext cx="506730" cy="387350"/>
            </a:xfrm>
            <a:custGeom>
              <a:avLst/>
              <a:gdLst/>
              <a:ahLst/>
              <a:cxnLst/>
              <a:rect l="l" t="t" r="r" b="b"/>
              <a:pathLst>
                <a:path w="506730" h="387350">
                  <a:moveTo>
                    <a:pt x="278130" y="109220"/>
                  </a:moveTo>
                  <a:cubicBezTo>
                    <a:pt x="461010" y="95250"/>
                    <a:pt x="463550" y="100330"/>
                    <a:pt x="469900" y="109220"/>
                  </a:cubicBezTo>
                  <a:cubicBezTo>
                    <a:pt x="481330" y="125730"/>
                    <a:pt x="495300" y="156210"/>
                    <a:pt x="499110" y="184150"/>
                  </a:cubicBezTo>
                  <a:cubicBezTo>
                    <a:pt x="504190" y="217170"/>
                    <a:pt x="506730" y="278130"/>
                    <a:pt x="488950" y="299720"/>
                  </a:cubicBezTo>
                  <a:cubicBezTo>
                    <a:pt x="474980" y="316230"/>
                    <a:pt x="450850" y="320040"/>
                    <a:pt x="421640" y="320040"/>
                  </a:cubicBezTo>
                  <a:cubicBezTo>
                    <a:pt x="367030" y="322580"/>
                    <a:pt x="222250" y="287020"/>
                    <a:pt x="185420" y="266700"/>
                  </a:cubicBezTo>
                  <a:cubicBezTo>
                    <a:pt x="171450" y="259080"/>
                    <a:pt x="165100" y="251460"/>
                    <a:pt x="161290" y="242570"/>
                  </a:cubicBezTo>
                  <a:cubicBezTo>
                    <a:pt x="158750" y="234950"/>
                    <a:pt x="160020" y="219710"/>
                    <a:pt x="165100" y="214630"/>
                  </a:cubicBezTo>
                  <a:cubicBezTo>
                    <a:pt x="168910" y="208280"/>
                    <a:pt x="184150" y="203200"/>
                    <a:pt x="186690" y="205740"/>
                  </a:cubicBezTo>
                  <a:cubicBezTo>
                    <a:pt x="191770" y="210820"/>
                    <a:pt x="176530" y="260350"/>
                    <a:pt x="170180" y="261620"/>
                  </a:cubicBezTo>
                  <a:cubicBezTo>
                    <a:pt x="165100" y="261620"/>
                    <a:pt x="152400" y="240030"/>
                    <a:pt x="154940" y="231140"/>
                  </a:cubicBezTo>
                  <a:cubicBezTo>
                    <a:pt x="156210" y="223520"/>
                    <a:pt x="171450" y="213360"/>
                    <a:pt x="182880" y="212090"/>
                  </a:cubicBezTo>
                  <a:cubicBezTo>
                    <a:pt x="196850" y="210820"/>
                    <a:pt x="219710" y="222250"/>
                    <a:pt x="237490" y="232410"/>
                  </a:cubicBezTo>
                  <a:cubicBezTo>
                    <a:pt x="259080" y="243840"/>
                    <a:pt x="281940" y="262890"/>
                    <a:pt x="299720" y="283210"/>
                  </a:cubicBezTo>
                  <a:cubicBezTo>
                    <a:pt x="318770" y="304800"/>
                    <a:pt x="346710" y="340360"/>
                    <a:pt x="347980" y="358140"/>
                  </a:cubicBezTo>
                  <a:cubicBezTo>
                    <a:pt x="349250" y="367030"/>
                    <a:pt x="344170" y="375920"/>
                    <a:pt x="339090" y="379730"/>
                  </a:cubicBezTo>
                  <a:cubicBezTo>
                    <a:pt x="334010" y="384810"/>
                    <a:pt x="326390" y="387350"/>
                    <a:pt x="316230" y="384810"/>
                  </a:cubicBezTo>
                  <a:cubicBezTo>
                    <a:pt x="276860" y="373380"/>
                    <a:pt x="129540" y="223520"/>
                    <a:pt x="74930" y="154940"/>
                  </a:cubicBezTo>
                  <a:cubicBezTo>
                    <a:pt x="38100" y="109220"/>
                    <a:pt x="0" y="55880"/>
                    <a:pt x="0" y="29210"/>
                  </a:cubicBezTo>
                  <a:cubicBezTo>
                    <a:pt x="0" y="17780"/>
                    <a:pt x="7620" y="6350"/>
                    <a:pt x="15240" y="2540"/>
                  </a:cubicBezTo>
                  <a:cubicBezTo>
                    <a:pt x="21590" y="0"/>
                    <a:pt x="33020" y="1270"/>
                    <a:pt x="38100" y="5080"/>
                  </a:cubicBezTo>
                  <a:cubicBezTo>
                    <a:pt x="44450" y="8890"/>
                    <a:pt x="49530" y="19050"/>
                    <a:pt x="50800" y="25400"/>
                  </a:cubicBezTo>
                  <a:cubicBezTo>
                    <a:pt x="50800" y="33020"/>
                    <a:pt x="45720" y="43180"/>
                    <a:pt x="39370" y="46990"/>
                  </a:cubicBezTo>
                  <a:cubicBezTo>
                    <a:pt x="34290" y="50800"/>
                    <a:pt x="22860" y="53340"/>
                    <a:pt x="16510" y="49530"/>
                  </a:cubicBezTo>
                  <a:cubicBezTo>
                    <a:pt x="8890" y="46990"/>
                    <a:pt x="0" y="31750"/>
                    <a:pt x="0" y="24130"/>
                  </a:cubicBezTo>
                  <a:cubicBezTo>
                    <a:pt x="0" y="16510"/>
                    <a:pt x="6350" y="6350"/>
                    <a:pt x="12700" y="3810"/>
                  </a:cubicBezTo>
                  <a:cubicBezTo>
                    <a:pt x="20320" y="1270"/>
                    <a:pt x="33020" y="1270"/>
                    <a:pt x="43180" y="8890"/>
                  </a:cubicBezTo>
                  <a:cubicBezTo>
                    <a:pt x="64770" y="22860"/>
                    <a:pt x="77470" y="77470"/>
                    <a:pt x="110490" y="118110"/>
                  </a:cubicBezTo>
                  <a:cubicBezTo>
                    <a:pt x="162560" y="182880"/>
                    <a:pt x="325120" y="307340"/>
                    <a:pt x="344170" y="346710"/>
                  </a:cubicBezTo>
                  <a:cubicBezTo>
                    <a:pt x="349250" y="356870"/>
                    <a:pt x="349250" y="363220"/>
                    <a:pt x="346710" y="369570"/>
                  </a:cubicBezTo>
                  <a:cubicBezTo>
                    <a:pt x="344170" y="377190"/>
                    <a:pt x="334010" y="383540"/>
                    <a:pt x="327660" y="384810"/>
                  </a:cubicBezTo>
                  <a:cubicBezTo>
                    <a:pt x="322580" y="387350"/>
                    <a:pt x="316230" y="386080"/>
                    <a:pt x="309880" y="382270"/>
                  </a:cubicBezTo>
                  <a:cubicBezTo>
                    <a:pt x="295910" y="373380"/>
                    <a:pt x="280670" y="322580"/>
                    <a:pt x="256540" y="300990"/>
                  </a:cubicBezTo>
                  <a:cubicBezTo>
                    <a:pt x="231140" y="279400"/>
                    <a:pt x="172720" y="271780"/>
                    <a:pt x="160020" y="254000"/>
                  </a:cubicBezTo>
                  <a:cubicBezTo>
                    <a:pt x="153670" y="245110"/>
                    <a:pt x="153670" y="232410"/>
                    <a:pt x="157480" y="226060"/>
                  </a:cubicBezTo>
                  <a:cubicBezTo>
                    <a:pt x="160020" y="218440"/>
                    <a:pt x="177800" y="209550"/>
                    <a:pt x="182880" y="212090"/>
                  </a:cubicBezTo>
                  <a:cubicBezTo>
                    <a:pt x="187960" y="215900"/>
                    <a:pt x="185420" y="255270"/>
                    <a:pt x="180340" y="256540"/>
                  </a:cubicBezTo>
                  <a:cubicBezTo>
                    <a:pt x="176530" y="257810"/>
                    <a:pt x="157480" y="233680"/>
                    <a:pt x="158750" y="224790"/>
                  </a:cubicBezTo>
                  <a:cubicBezTo>
                    <a:pt x="160020" y="217170"/>
                    <a:pt x="173990" y="207010"/>
                    <a:pt x="186690" y="205740"/>
                  </a:cubicBezTo>
                  <a:cubicBezTo>
                    <a:pt x="208280" y="203200"/>
                    <a:pt x="247650" y="233680"/>
                    <a:pt x="281940" y="245110"/>
                  </a:cubicBezTo>
                  <a:cubicBezTo>
                    <a:pt x="321310" y="256540"/>
                    <a:pt x="381000" y="276860"/>
                    <a:pt x="411480" y="271780"/>
                  </a:cubicBezTo>
                  <a:cubicBezTo>
                    <a:pt x="429260" y="267970"/>
                    <a:pt x="444500" y="259080"/>
                    <a:pt x="452120" y="245110"/>
                  </a:cubicBezTo>
                  <a:cubicBezTo>
                    <a:pt x="461010" y="226060"/>
                    <a:pt x="457200" y="175260"/>
                    <a:pt x="447040" y="157480"/>
                  </a:cubicBezTo>
                  <a:cubicBezTo>
                    <a:pt x="440690" y="147320"/>
                    <a:pt x="433070" y="142240"/>
                    <a:pt x="419100" y="138430"/>
                  </a:cubicBezTo>
                  <a:cubicBezTo>
                    <a:pt x="391160" y="132080"/>
                    <a:pt x="302260" y="167640"/>
                    <a:pt x="278130" y="158750"/>
                  </a:cubicBezTo>
                  <a:cubicBezTo>
                    <a:pt x="267970" y="154940"/>
                    <a:pt x="260350" y="144780"/>
                    <a:pt x="259080" y="137160"/>
                  </a:cubicBezTo>
                  <a:cubicBezTo>
                    <a:pt x="259080" y="129540"/>
                    <a:pt x="278130" y="109220"/>
                    <a:pt x="278130" y="109220"/>
                  </a:cubicBezTo>
                </a:path>
              </a:pathLst>
            </a:custGeom>
            <a:solidFill>
              <a:srgbClr val="0571D3"/>
            </a:solidFill>
            <a:ln cap="sq">
              <a:noFill/>
              <a:prstDash val="solid"/>
              <a:miter/>
            </a:ln>
          </p:spPr>
          <p:txBody>
            <a:bodyPr/>
            <a:lstStyle/>
            <a:p>
              <a:endParaRPr lang="en-AU"/>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14798446" y="705070"/>
            <a:ext cx="649518" cy="608923"/>
          </a:xfrm>
          <a:custGeom>
            <a:avLst/>
            <a:gdLst/>
            <a:ahLst/>
            <a:cxnLst/>
            <a:rect l="l" t="t" r="r" b="b"/>
            <a:pathLst>
              <a:path w="649518" h="608923">
                <a:moveTo>
                  <a:pt x="0" y="0"/>
                </a:moveTo>
                <a:lnTo>
                  <a:pt x="649518" y="0"/>
                </a:lnTo>
                <a:lnTo>
                  <a:pt x="649518" y="608923"/>
                </a:lnTo>
                <a:lnTo>
                  <a:pt x="0" y="6089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Freeform 3"/>
          <p:cNvSpPr/>
          <p:nvPr/>
        </p:nvSpPr>
        <p:spPr>
          <a:xfrm>
            <a:off x="1028700" y="664475"/>
            <a:ext cx="487139" cy="649518"/>
          </a:xfrm>
          <a:custGeom>
            <a:avLst/>
            <a:gdLst/>
            <a:ahLst/>
            <a:cxnLst/>
            <a:rect l="l" t="t" r="r" b="b"/>
            <a:pathLst>
              <a:path w="487139" h="649518">
                <a:moveTo>
                  <a:pt x="0" y="0"/>
                </a:moveTo>
                <a:lnTo>
                  <a:pt x="487139" y="0"/>
                </a:lnTo>
                <a:lnTo>
                  <a:pt x="487139" y="649518"/>
                </a:lnTo>
                <a:lnTo>
                  <a:pt x="0" y="649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grpSp>
        <p:nvGrpSpPr>
          <p:cNvPr id="4" name="Group 4"/>
          <p:cNvGrpSpPr/>
          <p:nvPr/>
        </p:nvGrpSpPr>
        <p:grpSpPr>
          <a:xfrm>
            <a:off x="16609782" y="664475"/>
            <a:ext cx="649518" cy="64951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CBA931"/>
              </a:solidFill>
              <a:prstDash val="solid"/>
              <a:miter/>
            </a:ln>
          </p:spPr>
          <p:txBody>
            <a:bodyPr/>
            <a:lstStyle/>
            <a:p>
              <a:endParaRPr lang="en-AU"/>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6727321" y="927845"/>
            <a:ext cx="414440" cy="122778"/>
          </a:xfrm>
          <a:custGeom>
            <a:avLst/>
            <a:gdLst/>
            <a:ahLst/>
            <a:cxnLst/>
            <a:rect l="l" t="t" r="r" b="b"/>
            <a:pathLst>
              <a:path w="414440" h="122778">
                <a:moveTo>
                  <a:pt x="0" y="0"/>
                </a:moveTo>
                <a:lnTo>
                  <a:pt x="414440" y="0"/>
                </a:lnTo>
                <a:lnTo>
                  <a:pt x="414440" y="122778"/>
                </a:lnTo>
                <a:lnTo>
                  <a:pt x="0" y="1227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8" name="Freeform 8"/>
          <p:cNvSpPr/>
          <p:nvPr/>
        </p:nvSpPr>
        <p:spPr>
          <a:xfrm>
            <a:off x="12669006" y="1947537"/>
            <a:ext cx="4590294" cy="6876844"/>
          </a:xfrm>
          <a:custGeom>
            <a:avLst/>
            <a:gdLst/>
            <a:ahLst/>
            <a:cxnLst/>
            <a:rect l="l" t="t" r="r" b="b"/>
            <a:pathLst>
              <a:path w="4590294" h="6876844">
                <a:moveTo>
                  <a:pt x="0" y="0"/>
                </a:moveTo>
                <a:lnTo>
                  <a:pt x="4590294" y="0"/>
                </a:lnTo>
                <a:lnTo>
                  <a:pt x="4590294" y="6876844"/>
                </a:lnTo>
                <a:lnTo>
                  <a:pt x="0" y="6876844"/>
                </a:lnTo>
                <a:lnTo>
                  <a:pt x="0" y="0"/>
                </a:lnTo>
                <a:close/>
              </a:path>
            </a:pathLst>
          </a:custGeom>
          <a:blipFill>
            <a:blip r:embed="rId8"/>
            <a:stretch>
              <a:fillRect/>
            </a:stretch>
          </a:blipFill>
        </p:spPr>
        <p:txBody>
          <a:bodyPr/>
          <a:lstStyle/>
          <a:p>
            <a:endParaRPr lang="en-AU"/>
          </a:p>
        </p:txBody>
      </p:sp>
      <p:sp>
        <p:nvSpPr>
          <p:cNvPr id="9" name="Freeform 9"/>
          <p:cNvSpPr/>
          <p:nvPr/>
        </p:nvSpPr>
        <p:spPr>
          <a:xfrm>
            <a:off x="7086704" y="1947537"/>
            <a:ext cx="4461353" cy="6876844"/>
          </a:xfrm>
          <a:custGeom>
            <a:avLst/>
            <a:gdLst/>
            <a:ahLst/>
            <a:cxnLst/>
            <a:rect l="l" t="t" r="r" b="b"/>
            <a:pathLst>
              <a:path w="4461353" h="6876844">
                <a:moveTo>
                  <a:pt x="0" y="0"/>
                </a:moveTo>
                <a:lnTo>
                  <a:pt x="4461353" y="0"/>
                </a:lnTo>
                <a:lnTo>
                  <a:pt x="4461353" y="6876844"/>
                </a:lnTo>
                <a:lnTo>
                  <a:pt x="0" y="6876844"/>
                </a:lnTo>
                <a:lnTo>
                  <a:pt x="0" y="0"/>
                </a:lnTo>
                <a:close/>
              </a:path>
            </a:pathLst>
          </a:custGeom>
          <a:blipFill>
            <a:blip r:embed="rId9"/>
            <a:stretch>
              <a:fillRect/>
            </a:stretch>
          </a:blipFill>
        </p:spPr>
        <p:txBody>
          <a:bodyPr/>
          <a:lstStyle/>
          <a:p>
            <a:endParaRPr lang="en-AU"/>
          </a:p>
        </p:txBody>
      </p:sp>
      <p:sp>
        <p:nvSpPr>
          <p:cNvPr id="10" name="Freeform 10"/>
          <p:cNvSpPr/>
          <p:nvPr/>
        </p:nvSpPr>
        <p:spPr>
          <a:xfrm>
            <a:off x="1411553" y="1947537"/>
            <a:ext cx="4554202" cy="6876844"/>
          </a:xfrm>
          <a:custGeom>
            <a:avLst/>
            <a:gdLst/>
            <a:ahLst/>
            <a:cxnLst/>
            <a:rect l="l" t="t" r="r" b="b"/>
            <a:pathLst>
              <a:path w="4554202" h="6876844">
                <a:moveTo>
                  <a:pt x="0" y="0"/>
                </a:moveTo>
                <a:lnTo>
                  <a:pt x="4554202" y="0"/>
                </a:lnTo>
                <a:lnTo>
                  <a:pt x="4554202" y="6876844"/>
                </a:lnTo>
                <a:lnTo>
                  <a:pt x="0" y="6876844"/>
                </a:lnTo>
                <a:lnTo>
                  <a:pt x="0" y="0"/>
                </a:lnTo>
                <a:close/>
              </a:path>
            </a:pathLst>
          </a:custGeom>
          <a:blipFill>
            <a:blip r:embed="rId10"/>
            <a:stretch>
              <a:fillRect/>
            </a:stretch>
          </a:blipFill>
        </p:spPr>
        <p:txBody>
          <a:bodyP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5296508" y="6405383"/>
            <a:ext cx="7694984" cy="3036021"/>
          </a:xfrm>
          <a:custGeom>
            <a:avLst/>
            <a:gdLst/>
            <a:ahLst/>
            <a:cxnLst/>
            <a:rect l="l" t="t" r="r" b="b"/>
            <a:pathLst>
              <a:path w="7694984" h="3036021">
                <a:moveTo>
                  <a:pt x="0" y="0"/>
                </a:moveTo>
                <a:lnTo>
                  <a:pt x="7694984" y="0"/>
                </a:lnTo>
                <a:lnTo>
                  <a:pt x="7694984" y="3036021"/>
                </a:lnTo>
                <a:lnTo>
                  <a:pt x="0" y="30360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TextBox 3"/>
          <p:cNvSpPr txBox="1"/>
          <p:nvPr/>
        </p:nvSpPr>
        <p:spPr>
          <a:xfrm>
            <a:off x="2257282" y="1547898"/>
            <a:ext cx="13773437" cy="3878581"/>
          </a:xfrm>
          <a:prstGeom prst="rect">
            <a:avLst/>
          </a:prstGeom>
        </p:spPr>
        <p:txBody>
          <a:bodyPr lIns="0" tIns="0" rIns="0" bIns="0" rtlCol="0" anchor="t">
            <a:spAutoFit/>
          </a:bodyPr>
          <a:lstStyle/>
          <a:p>
            <a:pPr algn="ctr">
              <a:lnSpc>
                <a:spcPts val="6209"/>
              </a:lnSpc>
            </a:pPr>
            <a:r>
              <a:rPr lang="en-US" sz="4499">
                <a:solidFill>
                  <a:srgbClr val="FAF4EB"/>
                </a:solidFill>
                <a:latin typeface="Garet"/>
                <a:ea typeface="Garet"/>
                <a:cs typeface="Garet"/>
                <a:sym typeface="Garet"/>
              </a:rPr>
              <a:t>Moses faithfully served God’s purpose in his generation, and God is calling you to do the same for your generation. </a:t>
            </a:r>
          </a:p>
          <a:p>
            <a:pPr algn="ctr">
              <a:lnSpc>
                <a:spcPts val="6209"/>
              </a:lnSpc>
            </a:pPr>
            <a:endParaRPr lang="en-US" sz="4499">
              <a:solidFill>
                <a:srgbClr val="FAF4EB"/>
              </a:solidFill>
              <a:latin typeface="Garet"/>
              <a:ea typeface="Garet"/>
              <a:cs typeface="Garet"/>
              <a:sym typeface="Garet"/>
            </a:endParaRPr>
          </a:p>
          <a:p>
            <a:pPr algn="ctr">
              <a:lnSpc>
                <a:spcPts val="6209"/>
              </a:lnSpc>
            </a:pPr>
            <a:r>
              <a:rPr lang="en-US" sz="4499">
                <a:solidFill>
                  <a:srgbClr val="FAF4EB"/>
                </a:solidFill>
                <a:latin typeface="Garet"/>
                <a:ea typeface="Garet"/>
                <a:cs typeface="Garet"/>
                <a:sym typeface="Garet"/>
              </a:rPr>
              <a:t>How will you respond to that call?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14798446" y="705070"/>
            <a:ext cx="649518" cy="608923"/>
          </a:xfrm>
          <a:custGeom>
            <a:avLst/>
            <a:gdLst/>
            <a:ahLst/>
            <a:cxnLst/>
            <a:rect l="l" t="t" r="r" b="b"/>
            <a:pathLst>
              <a:path w="649518" h="608923">
                <a:moveTo>
                  <a:pt x="0" y="0"/>
                </a:moveTo>
                <a:lnTo>
                  <a:pt x="649518" y="0"/>
                </a:lnTo>
                <a:lnTo>
                  <a:pt x="649518" y="608923"/>
                </a:lnTo>
                <a:lnTo>
                  <a:pt x="0" y="6089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Freeform 3"/>
          <p:cNvSpPr/>
          <p:nvPr/>
        </p:nvSpPr>
        <p:spPr>
          <a:xfrm>
            <a:off x="1028700" y="664475"/>
            <a:ext cx="487139" cy="649518"/>
          </a:xfrm>
          <a:custGeom>
            <a:avLst/>
            <a:gdLst/>
            <a:ahLst/>
            <a:cxnLst/>
            <a:rect l="l" t="t" r="r" b="b"/>
            <a:pathLst>
              <a:path w="487139" h="649518">
                <a:moveTo>
                  <a:pt x="0" y="0"/>
                </a:moveTo>
                <a:lnTo>
                  <a:pt x="487139" y="0"/>
                </a:lnTo>
                <a:lnTo>
                  <a:pt x="487139" y="649518"/>
                </a:lnTo>
                <a:lnTo>
                  <a:pt x="0" y="649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grpSp>
        <p:nvGrpSpPr>
          <p:cNvPr id="4" name="Group 4"/>
          <p:cNvGrpSpPr/>
          <p:nvPr/>
        </p:nvGrpSpPr>
        <p:grpSpPr>
          <a:xfrm>
            <a:off x="16609782" y="664475"/>
            <a:ext cx="649518" cy="64951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CBA931"/>
              </a:solidFill>
              <a:prstDash val="solid"/>
              <a:miter/>
            </a:ln>
          </p:spPr>
          <p:txBody>
            <a:bodyPr/>
            <a:lstStyle/>
            <a:p>
              <a:endParaRPr lang="en-AU"/>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6727321" y="927845"/>
            <a:ext cx="414440" cy="122778"/>
          </a:xfrm>
          <a:custGeom>
            <a:avLst/>
            <a:gdLst/>
            <a:ahLst/>
            <a:cxnLst/>
            <a:rect l="l" t="t" r="r" b="b"/>
            <a:pathLst>
              <a:path w="414440" h="122778">
                <a:moveTo>
                  <a:pt x="0" y="0"/>
                </a:moveTo>
                <a:lnTo>
                  <a:pt x="414440" y="0"/>
                </a:lnTo>
                <a:lnTo>
                  <a:pt x="414440" y="122778"/>
                </a:lnTo>
                <a:lnTo>
                  <a:pt x="0" y="1227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8" name="TextBox 8"/>
          <p:cNvSpPr txBox="1"/>
          <p:nvPr/>
        </p:nvSpPr>
        <p:spPr>
          <a:xfrm>
            <a:off x="1901671" y="733425"/>
            <a:ext cx="5068439" cy="590550"/>
          </a:xfrm>
          <a:prstGeom prst="rect">
            <a:avLst/>
          </a:prstGeom>
        </p:spPr>
        <p:txBody>
          <a:bodyPr lIns="0" tIns="0" rIns="0" bIns="0" rtlCol="0" anchor="t">
            <a:spAutoFit/>
          </a:bodyPr>
          <a:lstStyle/>
          <a:p>
            <a:pPr algn="l">
              <a:lnSpc>
                <a:spcPts val="4679"/>
              </a:lnSpc>
            </a:pPr>
            <a:r>
              <a:rPr lang="en-US" sz="3899">
                <a:solidFill>
                  <a:srgbClr val="CBA931"/>
                </a:solidFill>
                <a:latin typeface="Garet"/>
                <a:ea typeface="Garet"/>
                <a:cs typeface="Garet"/>
                <a:sym typeface="Garet"/>
              </a:rPr>
              <a:t>Bible Verse</a:t>
            </a:r>
          </a:p>
        </p:txBody>
      </p:sp>
      <p:sp>
        <p:nvSpPr>
          <p:cNvPr id="9" name="TextBox 9"/>
          <p:cNvSpPr txBox="1"/>
          <p:nvPr/>
        </p:nvSpPr>
        <p:spPr>
          <a:xfrm>
            <a:off x="1272269" y="2956435"/>
            <a:ext cx="9403143" cy="712471"/>
          </a:xfrm>
          <a:prstGeom prst="rect">
            <a:avLst/>
          </a:prstGeom>
        </p:spPr>
        <p:txBody>
          <a:bodyPr lIns="0" tIns="0" rIns="0" bIns="0" rtlCol="0" anchor="t">
            <a:spAutoFit/>
          </a:bodyPr>
          <a:lstStyle/>
          <a:p>
            <a:pPr algn="l">
              <a:lnSpc>
                <a:spcPts val="5130"/>
              </a:lnSpc>
            </a:pPr>
            <a:r>
              <a:rPr lang="en-US" sz="5700" b="1">
                <a:solidFill>
                  <a:srgbClr val="FAF4EB"/>
                </a:solidFill>
                <a:latin typeface="Garet Bold"/>
                <a:ea typeface="Garet Bold"/>
                <a:cs typeface="Garet Bold"/>
                <a:sym typeface="Garet Bold"/>
              </a:rPr>
              <a:t>Ephesians 2:8-10 NIV </a:t>
            </a:r>
          </a:p>
        </p:txBody>
      </p:sp>
      <p:sp>
        <p:nvSpPr>
          <p:cNvPr id="10" name="TextBox 10"/>
          <p:cNvSpPr txBox="1"/>
          <p:nvPr/>
        </p:nvSpPr>
        <p:spPr>
          <a:xfrm>
            <a:off x="1272269" y="4188075"/>
            <a:ext cx="15129606" cy="4640962"/>
          </a:xfrm>
          <a:prstGeom prst="rect">
            <a:avLst/>
          </a:prstGeom>
        </p:spPr>
        <p:txBody>
          <a:bodyPr lIns="0" tIns="0" rIns="0" bIns="0" rtlCol="0" anchor="t">
            <a:spAutoFit/>
          </a:bodyPr>
          <a:lstStyle/>
          <a:p>
            <a:pPr algn="l">
              <a:lnSpc>
                <a:spcPts val="6161"/>
              </a:lnSpc>
            </a:pPr>
            <a:r>
              <a:rPr lang="en-US" sz="3899" b="1">
                <a:solidFill>
                  <a:srgbClr val="FAF4EB"/>
                </a:solidFill>
                <a:latin typeface="Garet Bold"/>
                <a:ea typeface="Garet Bold"/>
                <a:cs typeface="Garet Bold"/>
                <a:sym typeface="Garet Bold"/>
              </a:rPr>
              <a:t>For it is by grace you have been saved, through faith—and this is not from yourselves, it is the gift of God— not by works, so that no one can boast. For we are God’s handiwork, </a:t>
            </a:r>
            <a:r>
              <a:rPr lang="en-US" sz="3899" b="1">
                <a:solidFill>
                  <a:srgbClr val="FF914D"/>
                </a:solidFill>
                <a:latin typeface="Garet Bold"/>
                <a:ea typeface="Garet Bold"/>
                <a:cs typeface="Garet Bold"/>
                <a:sym typeface="Garet Bold"/>
              </a:rPr>
              <a:t>created in Christ Jesus to do good works</a:t>
            </a:r>
            <a:r>
              <a:rPr lang="en-US" sz="3899" b="1">
                <a:solidFill>
                  <a:srgbClr val="FAF4EB"/>
                </a:solidFill>
                <a:latin typeface="Garet Bold"/>
                <a:ea typeface="Garet Bold"/>
                <a:cs typeface="Garet Bold"/>
                <a:sym typeface="Garet Bold"/>
              </a:rPr>
              <a:t>, which God prepared in advance for us to do.</a:t>
            </a:r>
          </a:p>
          <a:p>
            <a:pPr algn="l">
              <a:lnSpc>
                <a:spcPts val="6161"/>
              </a:lnSpc>
            </a:pPr>
            <a:endParaRPr lang="en-US" sz="3899" b="1">
              <a:solidFill>
                <a:srgbClr val="FAF4EB"/>
              </a:solidFill>
              <a:latin typeface="Garet Bold"/>
              <a:ea typeface="Garet Bold"/>
              <a:cs typeface="Garet Bold"/>
              <a:sym typeface="Garet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647553" y="4285113"/>
            <a:ext cx="3859944" cy="4561233"/>
          </a:xfrm>
          <a:custGeom>
            <a:avLst/>
            <a:gdLst/>
            <a:ahLst/>
            <a:cxnLst/>
            <a:rect l="l" t="t" r="r" b="b"/>
            <a:pathLst>
              <a:path w="3859944" h="4561233">
                <a:moveTo>
                  <a:pt x="0" y="0"/>
                </a:moveTo>
                <a:lnTo>
                  <a:pt x="3859944" y="0"/>
                </a:lnTo>
                <a:lnTo>
                  <a:pt x="3859944" y="4561234"/>
                </a:lnTo>
                <a:lnTo>
                  <a:pt x="0" y="45612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Freeform 3"/>
          <p:cNvSpPr/>
          <p:nvPr/>
        </p:nvSpPr>
        <p:spPr>
          <a:xfrm>
            <a:off x="5234328" y="2781031"/>
            <a:ext cx="11025139" cy="6477269"/>
          </a:xfrm>
          <a:custGeom>
            <a:avLst/>
            <a:gdLst/>
            <a:ahLst/>
            <a:cxnLst/>
            <a:rect l="l" t="t" r="r" b="b"/>
            <a:pathLst>
              <a:path w="11025139" h="6477269">
                <a:moveTo>
                  <a:pt x="0" y="0"/>
                </a:moveTo>
                <a:lnTo>
                  <a:pt x="11025138" y="0"/>
                </a:lnTo>
                <a:lnTo>
                  <a:pt x="11025138" y="6477269"/>
                </a:lnTo>
                <a:lnTo>
                  <a:pt x="0" y="64772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4" name="TextBox 4"/>
          <p:cNvSpPr txBox="1"/>
          <p:nvPr/>
        </p:nvSpPr>
        <p:spPr>
          <a:xfrm>
            <a:off x="1715890" y="1247506"/>
            <a:ext cx="14410410" cy="800100"/>
          </a:xfrm>
          <a:prstGeom prst="rect">
            <a:avLst/>
          </a:prstGeom>
        </p:spPr>
        <p:txBody>
          <a:bodyPr lIns="0" tIns="0" rIns="0" bIns="0" rtlCol="0" anchor="t">
            <a:spAutoFit/>
          </a:bodyPr>
          <a:lstStyle/>
          <a:p>
            <a:pPr algn="l">
              <a:lnSpc>
                <a:spcPts val="5850"/>
              </a:lnSpc>
            </a:pPr>
            <a:r>
              <a:rPr lang="en-US" sz="6500" b="1">
                <a:solidFill>
                  <a:srgbClr val="FAF4EB"/>
                </a:solidFill>
                <a:latin typeface="Body Grotesque Large Bold"/>
                <a:ea typeface="Body Grotesque Large Bold"/>
                <a:cs typeface="Body Grotesque Large Bold"/>
                <a:sym typeface="Body Grotesque Large Bold"/>
              </a:rPr>
              <a:t>Three Life Stages of Moses</a:t>
            </a:r>
          </a:p>
        </p:txBody>
      </p:sp>
      <p:sp>
        <p:nvSpPr>
          <p:cNvPr id="5" name="TextBox 5"/>
          <p:cNvSpPr txBox="1"/>
          <p:nvPr/>
        </p:nvSpPr>
        <p:spPr>
          <a:xfrm>
            <a:off x="6658113" y="3349526"/>
            <a:ext cx="1466262" cy="1057275"/>
          </a:xfrm>
          <a:prstGeom prst="rect">
            <a:avLst/>
          </a:prstGeom>
        </p:spPr>
        <p:txBody>
          <a:bodyPr lIns="0" tIns="0" rIns="0" bIns="0" rtlCol="0" anchor="t">
            <a:spAutoFit/>
          </a:bodyPr>
          <a:lstStyle/>
          <a:p>
            <a:pPr algn="l">
              <a:lnSpc>
                <a:spcPts val="8399"/>
              </a:lnSpc>
            </a:pPr>
            <a:r>
              <a:rPr lang="en-US" sz="6999" b="1">
                <a:solidFill>
                  <a:srgbClr val="CBA931"/>
                </a:solidFill>
                <a:latin typeface="Garet Bold"/>
                <a:ea typeface="Garet Bold"/>
                <a:cs typeface="Garet Bold"/>
                <a:sym typeface="Garet Bold"/>
              </a:rPr>
              <a:t>40 </a:t>
            </a:r>
          </a:p>
        </p:txBody>
      </p:sp>
      <p:sp>
        <p:nvSpPr>
          <p:cNvPr id="6" name="TextBox 6"/>
          <p:cNvSpPr txBox="1"/>
          <p:nvPr/>
        </p:nvSpPr>
        <p:spPr>
          <a:xfrm>
            <a:off x="6658113" y="5508455"/>
            <a:ext cx="1466262" cy="1057275"/>
          </a:xfrm>
          <a:prstGeom prst="rect">
            <a:avLst/>
          </a:prstGeom>
        </p:spPr>
        <p:txBody>
          <a:bodyPr lIns="0" tIns="0" rIns="0" bIns="0" rtlCol="0" anchor="t">
            <a:spAutoFit/>
          </a:bodyPr>
          <a:lstStyle/>
          <a:p>
            <a:pPr algn="l">
              <a:lnSpc>
                <a:spcPts val="8399"/>
              </a:lnSpc>
            </a:pPr>
            <a:r>
              <a:rPr lang="en-US" sz="6999" b="1">
                <a:solidFill>
                  <a:srgbClr val="CBA931"/>
                </a:solidFill>
                <a:latin typeface="Garet Bold"/>
                <a:ea typeface="Garet Bold"/>
                <a:cs typeface="Garet Bold"/>
                <a:sym typeface="Garet Bold"/>
              </a:rPr>
              <a:t>80 </a:t>
            </a:r>
          </a:p>
        </p:txBody>
      </p:sp>
      <p:sp>
        <p:nvSpPr>
          <p:cNvPr id="7" name="TextBox 7"/>
          <p:cNvSpPr txBox="1"/>
          <p:nvPr/>
        </p:nvSpPr>
        <p:spPr>
          <a:xfrm>
            <a:off x="6416749" y="7670630"/>
            <a:ext cx="1948990" cy="1057275"/>
          </a:xfrm>
          <a:prstGeom prst="rect">
            <a:avLst/>
          </a:prstGeom>
        </p:spPr>
        <p:txBody>
          <a:bodyPr lIns="0" tIns="0" rIns="0" bIns="0" rtlCol="0" anchor="t">
            <a:spAutoFit/>
          </a:bodyPr>
          <a:lstStyle/>
          <a:p>
            <a:pPr algn="l">
              <a:lnSpc>
                <a:spcPts val="8399"/>
              </a:lnSpc>
            </a:pPr>
            <a:r>
              <a:rPr lang="en-US" sz="6999" b="1">
                <a:solidFill>
                  <a:srgbClr val="CBA931"/>
                </a:solidFill>
                <a:latin typeface="Garet Bold"/>
                <a:ea typeface="Garet Bold"/>
                <a:cs typeface="Garet Bold"/>
                <a:sym typeface="Garet Bold"/>
              </a:rPr>
              <a:t>120 </a:t>
            </a:r>
          </a:p>
        </p:txBody>
      </p:sp>
      <p:sp>
        <p:nvSpPr>
          <p:cNvPr id="8" name="TextBox 8"/>
          <p:cNvSpPr txBox="1"/>
          <p:nvPr/>
        </p:nvSpPr>
        <p:spPr>
          <a:xfrm>
            <a:off x="9512866" y="3101876"/>
            <a:ext cx="6158988" cy="1562100"/>
          </a:xfrm>
          <a:prstGeom prst="rect">
            <a:avLst/>
          </a:prstGeom>
        </p:spPr>
        <p:txBody>
          <a:bodyPr lIns="0" tIns="0" rIns="0" bIns="0" rtlCol="0" anchor="t">
            <a:spAutoFit/>
          </a:bodyPr>
          <a:lstStyle/>
          <a:p>
            <a:pPr marL="755200" lvl="1" indent="-377600" algn="l">
              <a:lnSpc>
                <a:spcPts val="4197"/>
              </a:lnSpc>
              <a:buFont typeface="Arial"/>
              <a:buChar char="•"/>
            </a:pPr>
            <a:r>
              <a:rPr lang="en-US" sz="3497">
                <a:solidFill>
                  <a:srgbClr val="FAF4EB"/>
                </a:solidFill>
                <a:latin typeface="Garet"/>
                <a:ea typeface="Garet"/>
                <a:cs typeface="Garet"/>
                <a:sym typeface="Garet"/>
              </a:rPr>
              <a:t>Pharoah’s Palace </a:t>
            </a:r>
          </a:p>
          <a:p>
            <a:pPr marL="755200" lvl="1" indent="-377600" algn="l">
              <a:lnSpc>
                <a:spcPts val="4197"/>
              </a:lnSpc>
              <a:buFont typeface="Arial"/>
              <a:buChar char="•"/>
            </a:pPr>
            <a:r>
              <a:rPr lang="en-US" sz="3497">
                <a:solidFill>
                  <a:srgbClr val="FAF4EB"/>
                </a:solidFill>
                <a:latin typeface="Garet"/>
                <a:ea typeface="Garet"/>
                <a:cs typeface="Garet"/>
                <a:sym typeface="Garet"/>
              </a:rPr>
              <a:t>Prince</a:t>
            </a:r>
          </a:p>
          <a:p>
            <a:pPr marL="755200" lvl="1" indent="-377600" algn="l">
              <a:lnSpc>
                <a:spcPts val="4197"/>
              </a:lnSpc>
              <a:buFont typeface="Arial"/>
              <a:buChar char="•"/>
            </a:pPr>
            <a:r>
              <a:rPr lang="en-US" sz="3497">
                <a:solidFill>
                  <a:srgbClr val="FAF4EB"/>
                </a:solidFill>
                <a:latin typeface="Garet"/>
                <a:ea typeface="Garet"/>
                <a:cs typeface="Garet"/>
                <a:sym typeface="Garet"/>
              </a:rPr>
              <a:t>Pride, Self-Suffiency</a:t>
            </a:r>
          </a:p>
        </p:txBody>
      </p:sp>
      <p:sp>
        <p:nvSpPr>
          <p:cNvPr id="9" name="TextBox 9"/>
          <p:cNvSpPr txBox="1"/>
          <p:nvPr/>
        </p:nvSpPr>
        <p:spPr>
          <a:xfrm>
            <a:off x="9612740" y="5260805"/>
            <a:ext cx="6059113" cy="1562100"/>
          </a:xfrm>
          <a:prstGeom prst="rect">
            <a:avLst/>
          </a:prstGeom>
        </p:spPr>
        <p:txBody>
          <a:bodyPr lIns="0" tIns="0" rIns="0" bIns="0" rtlCol="0" anchor="t">
            <a:spAutoFit/>
          </a:bodyPr>
          <a:lstStyle/>
          <a:p>
            <a:pPr marL="755200" lvl="1" indent="-377600" algn="l">
              <a:lnSpc>
                <a:spcPts val="4197"/>
              </a:lnSpc>
              <a:buFont typeface="Arial"/>
              <a:buChar char="•"/>
            </a:pPr>
            <a:r>
              <a:rPr lang="en-US" sz="3497">
                <a:solidFill>
                  <a:srgbClr val="FAF4EB"/>
                </a:solidFill>
                <a:latin typeface="Garet"/>
                <a:ea typeface="Garet"/>
                <a:cs typeface="Garet"/>
                <a:sym typeface="Garet"/>
              </a:rPr>
              <a:t>Desert</a:t>
            </a:r>
          </a:p>
          <a:p>
            <a:pPr marL="755200" lvl="1" indent="-377600" algn="l">
              <a:lnSpc>
                <a:spcPts val="4197"/>
              </a:lnSpc>
              <a:buFont typeface="Arial"/>
              <a:buChar char="•"/>
            </a:pPr>
            <a:r>
              <a:rPr lang="en-US" sz="3497">
                <a:solidFill>
                  <a:srgbClr val="FAF4EB"/>
                </a:solidFill>
                <a:latin typeface="Garet"/>
                <a:ea typeface="Garet"/>
                <a:cs typeface="Garet"/>
                <a:sym typeface="Garet"/>
              </a:rPr>
              <a:t>Shepherd</a:t>
            </a:r>
          </a:p>
          <a:p>
            <a:pPr marL="755200" lvl="1" indent="-377600" algn="l">
              <a:lnSpc>
                <a:spcPts val="4197"/>
              </a:lnSpc>
              <a:buFont typeface="Arial"/>
              <a:buChar char="•"/>
            </a:pPr>
            <a:r>
              <a:rPr lang="en-US" sz="3497">
                <a:solidFill>
                  <a:srgbClr val="FAF4EB"/>
                </a:solidFill>
                <a:latin typeface="Garet"/>
                <a:ea typeface="Garet"/>
                <a:cs typeface="Garet"/>
                <a:sym typeface="Garet"/>
              </a:rPr>
              <a:t>Insecurity, Self-Doubt</a:t>
            </a:r>
          </a:p>
        </p:txBody>
      </p:sp>
      <p:sp>
        <p:nvSpPr>
          <p:cNvPr id="10" name="TextBox 10"/>
          <p:cNvSpPr txBox="1"/>
          <p:nvPr/>
        </p:nvSpPr>
        <p:spPr>
          <a:xfrm>
            <a:off x="9612740" y="7310825"/>
            <a:ext cx="6059113" cy="1562100"/>
          </a:xfrm>
          <a:prstGeom prst="rect">
            <a:avLst/>
          </a:prstGeom>
        </p:spPr>
        <p:txBody>
          <a:bodyPr lIns="0" tIns="0" rIns="0" bIns="0" rtlCol="0" anchor="t">
            <a:spAutoFit/>
          </a:bodyPr>
          <a:lstStyle/>
          <a:p>
            <a:pPr marL="755200" lvl="1" indent="-377600" algn="l">
              <a:lnSpc>
                <a:spcPts val="4197"/>
              </a:lnSpc>
              <a:buFont typeface="Arial"/>
              <a:buChar char="•"/>
            </a:pPr>
            <a:r>
              <a:rPr lang="en-US" sz="3497">
                <a:solidFill>
                  <a:srgbClr val="FAF4EB"/>
                </a:solidFill>
                <a:latin typeface="Garet"/>
                <a:ea typeface="Garet"/>
                <a:cs typeface="Garet"/>
                <a:sym typeface="Garet"/>
              </a:rPr>
              <a:t>Desert</a:t>
            </a:r>
          </a:p>
          <a:p>
            <a:pPr marL="755200" lvl="1" indent="-377600" algn="l">
              <a:lnSpc>
                <a:spcPts val="4197"/>
              </a:lnSpc>
              <a:buFont typeface="Arial"/>
              <a:buChar char="•"/>
            </a:pPr>
            <a:r>
              <a:rPr lang="en-US" sz="3497">
                <a:solidFill>
                  <a:srgbClr val="FAF4EB"/>
                </a:solidFill>
                <a:latin typeface="Garet"/>
                <a:ea typeface="Garet"/>
                <a:cs typeface="Garet"/>
                <a:sym typeface="Garet"/>
              </a:rPr>
              <a:t>Deliverer</a:t>
            </a:r>
          </a:p>
          <a:p>
            <a:pPr marL="755200" lvl="1" indent="-377600" algn="l">
              <a:lnSpc>
                <a:spcPts val="4197"/>
              </a:lnSpc>
              <a:buFont typeface="Arial"/>
              <a:buChar char="•"/>
            </a:pPr>
            <a:r>
              <a:rPr lang="en-US" sz="3497">
                <a:solidFill>
                  <a:srgbClr val="FAF4EB"/>
                </a:solidFill>
                <a:latin typeface="Garet"/>
                <a:ea typeface="Garet"/>
                <a:cs typeface="Garet"/>
                <a:sym typeface="Garet"/>
              </a:rPr>
              <a:t>God-Dependence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482728" y="2672956"/>
            <a:ext cx="4609741" cy="6585344"/>
          </a:xfrm>
          <a:custGeom>
            <a:avLst/>
            <a:gdLst/>
            <a:ahLst/>
            <a:cxnLst/>
            <a:rect l="l" t="t" r="r" b="b"/>
            <a:pathLst>
              <a:path w="4609741" h="6585344">
                <a:moveTo>
                  <a:pt x="0" y="0"/>
                </a:moveTo>
                <a:lnTo>
                  <a:pt x="4609741" y="0"/>
                </a:lnTo>
                <a:lnTo>
                  <a:pt x="4609741" y="6585344"/>
                </a:lnTo>
                <a:lnTo>
                  <a:pt x="0" y="658534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AU"/>
          </a:p>
        </p:txBody>
      </p:sp>
      <p:sp>
        <p:nvSpPr>
          <p:cNvPr id="3" name="TextBox 3"/>
          <p:cNvSpPr txBox="1"/>
          <p:nvPr/>
        </p:nvSpPr>
        <p:spPr>
          <a:xfrm>
            <a:off x="5738981" y="3462051"/>
            <a:ext cx="10570713" cy="2503577"/>
          </a:xfrm>
          <a:prstGeom prst="rect">
            <a:avLst/>
          </a:prstGeom>
        </p:spPr>
        <p:txBody>
          <a:bodyPr lIns="0" tIns="0" rIns="0" bIns="0" rtlCol="0" anchor="t">
            <a:spAutoFit/>
          </a:bodyPr>
          <a:lstStyle/>
          <a:p>
            <a:pPr algn="ctr">
              <a:lnSpc>
                <a:spcPts val="10057"/>
              </a:lnSpc>
            </a:pPr>
            <a:r>
              <a:rPr lang="en-US" sz="7183" b="1">
                <a:solidFill>
                  <a:srgbClr val="CBA931"/>
                </a:solidFill>
                <a:latin typeface="Garet Bold"/>
                <a:ea typeface="Garet Bold"/>
                <a:cs typeface="Garet Bold"/>
                <a:sym typeface="Garet Bold"/>
              </a:rPr>
              <a:t>Principle #1  </a:t>
            </a:r>
          </a:p>
          <a:p>
            <a:pPr algn="ctr">
              <a:lnSpc>
                <a:spcPts val="10057"/>
              </a:lnSpc>
            </a:pPr>
            <a:r>
              <a:rPr lang="en-US" sz="7183" b="1">
                <a:solidFill>
                  <a:srgbClr val="CBA931"/>
                </a:solidFill>
                <a:latin typeface="Garet Bold"/>
                <a:ea typeface="Garet Bold"/>
                <a:cs typeface="Garet Bold"/>
                <a:sym typeface="Garet Bold"/>
              </a:rPr>
              <a:t>Joy in Surrender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482728" y="2672956"/>
            <a:ext cx="4609741" cy="6585344"/>
          </a:xfrm>
          <a:custGeom>
            <a:avLst/>
            <a:gdLst/>
            <a:ahLst/>
            <a:cxnLst/>
            <a:rect l="l" t="t" r="r" b="b"/>
            <a:pathLst>
              <a:path w="4609741" h="6585344">
                <a:moveTo>
                  <a:pt x="0" y="0"/>
                </a:moveTo>
                <a:lnTo>
                  <a:pt x="4609741" y="0"/>
                </a:lnTo>
                <a:lnTo>
                  <a:pt x="4609741" y="6585344"/>
                </a:lnTo>
                <a:lnTo>
                  <a:pt x="0" y="658534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AU"/>
          </a:p>
        </p:txBody>
      </p:sp>
      <p:sp>
        <p:nvSpPr>
          <p:cNvPr id="3" name="TextBox 3"/>
          <p:cNvSpPr txBox="1"/>
          <p:nvPr/>
        </p:nvSpPr>
        <p:spPr>
          <a:xfrm>
            <a:off x="6350166" y="3193853"/>
            <a:ext cx="9298563" cy="2771775"/>
          </a:xfrm>
          <a:prstGeom prst="rect">
            <a:avLst/>
          </a:prstGeom>
        </p:spPr>
        <p:txBody>
          <a:bodyPr lIns="0" tIns="0" rIns="0" bIns="0" rtlCol="0" anchor="t">
            <a:spAutoFit/>
          </a:bodyPr>
          <a:lstStyle/>
          <a:p>
            <a:pPr algn="ctr">
              <a:lnSpc>
                <a:spcPts val="7319"/>
              </a:lnSpc>
            </a:pPr>
            <a:r>
              <a:rPr lang="en-US" sz="6099">
                <a:solidFill>
                  <a:srgbClr val="FAF4EB"/>
                </a:solidFill>
                <a:latin typeface="Garet"/>
                <a:ea typeface="Garet"/>
                <a:cs typeface="Garet"/>
                <a:sym typeface="Garet"/>
              </a:rPr>
              <a:t>Have you surrendered every part of your life to Jesus?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482728" y="2672956"/>
            <a:ext cx="4609741" cy="6585344"/>
          </a:xfrm>
          <a:custGeom>
            <a:avLst/>
            <a:gdLst/>
            <a:ahLst/>
            <a:cxnLst/>
            <a:rect l="l" t="t" r="r" b="b"/>
            <a:pathLst>
              <a:path w="4609741" h="6585344">
                <a:moveTo>
                  <a:pt x="0" y="0"/>
                </a:moveTo>
                <a:lnTo>
                  <a:pt x="4609741" y="0"/>
                </a:lnTo>
                <a:lnTo>
                  <a:pt x="4609741" y="6585344"/>
                </a:lnTo>
                <a:lnTo>
                  <a:pt x="0" y="658534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AU"/>
          </a:p>
        </p:txBody>
      </p:sp>
      <p:sp>
        <p:nvSpPr>
          <p:cNvPr id="3" name="TextBox 3"/>
          <p:cNvSpPr txBox="1"/>
          <p:nvPr/>
        </p:nvSpPr>
        <p:spPr>
          <a:xfrm>
            <a:off x="6416749" y="2796005"/>
            <a:ext cx="9298563" cy="3777616"/>
          </a:xfrm>
          <a:prstGeom prst="rect">
            <a:avLst/>
          </a:prstGeom>
        </p:spPr>
        <p:txBody>
          <a:bodyPr lIns="0" tIns="0" rIns="0" bIns="0" rtlCol="0" anchor="t">
            <a:spAutoFit/>
          </a:bodyPr>
          <a:lstStyle/>
          <a:p>
            <a:pPr algn="ctr">
              <a:lnSpc>
                <a:spcPts val="7559"/>
              </a:lnSpc>
            </a:pPr>
            <a:r>
              <a:rPr lang="en-US" sz="5399">
                <a:solidFill>
                  <a:srgbClr val="FAF4EB"/>
                </a:solidFill>
                <a:latin typeface="Garet"/>
                <a:ea typeface="Garet"/>
                <a:cs typeface="Garet"/>
                <a:sym typeface="Garet"/>
              </a:rPr>
              <a:t>Anything we have that we cannot let go of when God asks us to, </a:t>
            </a:r>
          </a:p>
          <a:p>
            <a:pPr algn="ctr">
              <a:lnSpc>
                <a:spcPts val="7559"/>
              </a:lnSpc>
            </a:pPr>
            <a:r>
              <a:rPr lang="en-US" sz="5399">
                <a:solidFill>
                  <a:srgbClr val="FAF4EB"/>
                </a:solidFill>
                <a:latin typeface="Garet"/>
                <a:ea typeface="Garet"/>
                <a:cs typeface="Garet"/>
                <a:sym typeface="Garet"/>
              </a:rPr>
              <a:t>is a problem in our lives.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14798446" y="705070"/>
            <a:ext cx="649518" cy="608923"/>
          </a:xfrm>
          <a:custGeom>
            <a:avLst/>
            <a:gdLst/>
            <a:ahLst/>
            <a:cxnLst/>
            <a:rect l="l" t="t" r="r" b="b"/>
            <a:pathLst>
              <a:path w="649518" h="608923">
                <a:moveTo>
                  <a:pt x="0" y="0"/>
                </a:moveTo>
                <a:lnTo>
                  <a:pt x="649518" y="0"/>
                </a:lnTo>
                <a:lnTo>
                  <a:pt x="649518" y="608923"/>
                </a:lnTo>
                <a:lnTo>
                  <a:pt x="0" y="6089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Freeform 3"/>
          <p:cNvSpPr/>
          <p:nvPr/>
        </p:nvSpPr>
        <p:spPr>
          <a:xfrm>
            <a:off x="1028700" y="664475"/>
            <a:ext cx="487139" cy="649518"/>
          </a:xfrm>
          <a:custGeom>
            <a:avLst/>
            <a:gdLst/>
            <a:ahLst/>
            <a:cxnLst/>
            <a:rect l="l" t="t" r="r" b="b"/>
            <a:pathLst>
              <a:path w="487139" h="649518">
                <a:moveTo>
                  <a:pt x="0" y="0"/>
                </a:moveTo>
                <a:lnTo>
                  <a:pt x="487139" y="0"/>
                </a:lnTo>
                <a:lnTo>
                  <a:pt x="487139" y="649518"/>
                </a:lnTo>
                <a:lnTo>
                  <a:pt x="0" y="649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grpSp>
        <p:nvGrpSpPr>
          <p:cNvPr id="4" name="Group 4"/>
          <p:cNvGrpSpPr/>
          <p:nvPr/>
        </p:nvGrpSpPr>
        <p:grpSpPr>
          <a:xfrm>
            <a:off x="16609782" y="664475"/>
            <a:ext cx="649518" cy="64951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CBA931"/>
              </a:solidFill>
              <a:prstDash val="solid"/>
              <a:miter/>
            </a:ln>
          </p:spPr>
          <p:txBody>
            <a:bodyPr/>
            <a:lstStyle/>
            <a:p>
              <a:endParaRPr lang="en-AU"/>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6727321" y="927845"/>
            <a:ext cx="414440" cy="122778"/>
          </a:xfrm>
          <a:custGeom>
            <a:avLst/>
            <a:gdLst/>
            <a:ahLst/>
            <a:cxnLst/>
            <a:rect l="l" t="t" r="r" b="b"/>
            <a:pathLst>
              <a:path w="414440" h="122778">
                <a:moveTo>
                  <a:pt x="0" y="0"/>
                </a:moveTo>
                <a:lnTo>
                  <a:pt x="414440" y="0"/>
                </a:lnTo>
                <a:lnTo>
                  <a:pt x="414440" y="122778"/>
                </a:lnTo>
                <a:lnTo>
                  <a:pt x="0" y="1227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8" name="TextBox 8"/>
          <p:cNvSpPr txBox="1"/>
          <p:nvPr/>
        </p:nvSpPr>
        <p:spPr>
          <a:xfrm>
            <a:off x="1901671" y="733425"/>
            <a:ext cx="5068439" cy="590550"/>
          </a:xfrm>
          <a:prstGeom prst="rect">
            <a:avLst/>
          </a:prstGeom>
        </p:spPr>
        <p:txBody>
          <a:bodyPr lIns="0" tIns="0" rIns="0" bIns="0" rtlCol="0" anchor="t">
            <a:spAutoFit/>
          </a:bodyPr>
          <a:lstStyle/>
          <a:p>
            <a:pPr algn="l">
              <a:lnSpc>
                <a:spcPts val="4679"/>
              </a:lnSpc>
            </a:pPr>
            <a:r>
              <a:rPr lang="en-US" sz="3899">
                <a:solidFill>
                  <a:srgbClr val="CBA931"/>
                </a:solidFill>
                <a:latin typeface="Garet"/>
                <a:ea typeface="Garet"/>
                <a:cs typeface="Garet"/>
                <a:sym typeface="Garet"/>
              </a:rPr>
              <a:t>Bible Verse</a:t>
            </a:r>
          </a:p>
        </p:txBody>
      </p:sp>
      <p:sp>
        <p:nvSpPr>
          <p:cNvPr id="9" name="TextBox 9"/>
          <p:cNvSpPr txBox="1"/>
          <p:nvPr/>
        </p:nvSpPr>
        <p:spPr>
          <a:xfrm>
            <a:off x="1272269" y="2956435"/>
            <a:ext cx="7871731" cy="712471"/>
          </a:xfrm>
          <a:prstGeom prst="rect">
            <a:avLst/>
          </a:prstGeom>
        </p:spPr>
        <p:txBody>
          <a:bodyPr lIns="0" tIns="0" rIns="0" bIns="0" rtlCol="0" anchor="t">
            <a:spAutoFit/>
          </a:bodyPr>
          <a:lstStyle/>
          <a:p>
            <a:pPr algn="l">
              <a:lnSpc>
                <a:spcPts val="5130"/>
              </a:lnSpc>
            </a:pPr>
            <a:r>
              <a:rPr lang="en-US" sz="5700" b="1">
                <a:solidFill>
                  <a:srgbClr val="FAF4EB"/>
                </a:solidFill>
                <a:latin typeface="Garet Bold"/>
                <a:ea typeface="Garet Bold"/>
                <a:cs typeface="Garet Bold"/>
                <a:sym typeface="Garet Bold"/>
              </a:rPr>
              <a:t>Proverbs 3:5-6 NIV </a:t>
            </a:r>
          </a:p>
        </p:txBody>
      </p:sp>
      <p:sp>
        <p:nvSpPr>
          <p:cNvPr id="10" name="TextBox 10"/>
          <p:cNvSpPr txBox="1"/>
          <p:nvPr/>
        </p:nvSpPr>
        <p:spPr>
          <a:xfrm>
            <a:off x="1272269" y="4386523"/>
            <a:ext cx="15129606" cy="3078862"/>
          </a:xfrm>
          <a:prstGeom prst="rect">
            <a:avLst/>
          </a:prstGeom>
        </p:spPr>
        <p:txBody>
          <a:bodyPr lIns="0" tIns="0" rIns="0" bIns="0" rtlCol="0" anchor="t">
            <a:spAutoFit/>
          </a:bodyPr>
          <a:lstStyle/>
          <a:p>
            <a:pPr algn="l">
              <a:lnSpc>
                <a:spcPts val="6161"/>
              </a:lnSpc>
            </a:pPr>
            <a:r>
              <a:rPr lang="en-US" sz="3899" b="1">
                <a:solidFill>
                  <a:srgbClr val="FAF4EB"/>
                </a:solidFill>
                <a:latin typeface="Garet Bold"/>
                <a:ea typeface="Garet Bold"/>
                <a:cs typeface="Garet Bold"/>
                <a:sym typeface="Garet Bold"/>
              </a:rPr>
              <a:t>Trust in the Lord </a:t>
            </a:r>
            <a:r>
              <a:rPr lang="en-US" sz="3899" b="1">
                <a:solidFill>
                  <a:srgbClr val="FF914D"/>
                </a:solidFill>
                <a:latin typeface="Garet Bold"/>
                <a:ea typeface="Garet Bold"/>
                <a:cs typeface="Garet Bold"/>
                <a:sym typeface="Garet Bold"/>
              </a:rPr>
              <a:t>with</a:t>
            </a:r>
            <a:r>
              <a:rPr lang="en-US" sz="3899" b="1">
                <a:solidFill>
                  <a:srgbClr val="FAF4EB"/>
                </a:solidFill>
                <a:latin typeface="Garet Bold"/>
                <a:ea typeface="Garet Bold"/>
                <a:cs typeface="Garet Bold"/>
                <a:sym typeface="Garet Bold"/>
              </a:rPr>
              <a:t> </a:t>
            </a:r>
            <a:r>
              <a:rPr lang="en-US" sz="3899" b="1">
                <a:solidFill>
                  <a:srgbClr val="FF914D"/>
                </a:solidFill>
                <a:latin typeface="Garet Bold"/>
                <a:ea typeface="Garet Bold"/>
                <a:cs typeface="Garet Bold"/>
                <a:sym typeface="Garet Bold"/>
              </a:rPr>
              <a:t>all your heart</a:t>
            </a:r>
            <a:r>
              <a:rPr lang="en-US" sz="3899" b="1">
                <a:solidFill>
                  <a:srgbClr val="FAF4EB"/>
                </a:solidFill>
                <a:latin typeface="Garet Bold"/>
                <a:ea typeface="Garet Bold"/>
                <a:cs typeface="Garet Bold"/>
                <a:sym typeface="Garet Bold"/>
              </a:rPr>
              <a:t> and lean not on your own understanding; </a:t>
            </a:r>
            <a:r>
              <a:rPr lang="en-US" sz="3899" b="1">
                <a:solidFill>
                  <a:srgbClr val="FF914D"/>
                </a:solidFill>
                <a:latin typeface="Garet Bold"/>
                <a:ea typeface="Garet Bold"/>
                <a:cs typeface="Garet Bold"/>
                <a:sym typeface="Garet Bold"/>
              </a:rPr>
              <a:t>in all your ways</a:t>
            </a:r>
            <a:r>
              <a:rPr lang="en-US" sz="3899" b="1">
                <a:solidFill>
                  <a:srgbClr val="FAF4EB"/>
                </a:solidFill>
                <a:latin typeface="Garet Bold"/>
                <a:ea typeface="Garet Bold"/>
                <a:cs typeface="Garet Bold"/>
                <a:sym typeface="Garet Bold"/>
              </a:rPr>
              <a:t> submit to Him, and He will make your paths straight.</a:t>
            </a:r>
          </a:p>
          <a:p>
            <a:pPr algn="l">
              <a:lnSpc>
                <a:spcPts val="6161"/>
              </a:lnSpc>
            </a:pPr>
            <a:endParaRPr lang="en-US" sz="3899" b="1">
              <a:solidFill>
                <a:srgbClr val="FAF4EB"/>
              </a:solidFill>
              <a:latin typeface="Garet Bold"/>
              <a:ea typeface="Garet Bold"/>
              <a:cs typeface="Garet Bold"/>
              <a:sym typeface="Garet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2125"/>
        </a:solidFill>
        <a:effectLst/>
      </p:bgPr>
    </p:bg>
    <p:spTree>
      <p:nvGrpSpPr>
        <p:cNvPr id="1" name=""/>
        <p:cNvGrpSpPr/>
        <p:nvPr/>
      </p:nvGrpSpPr>
      <p:grpSpPr>
        <a:xfrm>
          <a:off x="0" y="0"/>
          <a:ext cx="0" cy="0"/>
          <a:chOff x="0" y="0"/>
          <a:chExt cx="0" cy="0"/>
        </a:xfrm>
      </p:grpSpPr>
      <p:sp>
        <p:nvSpPr>
          <p:cNvPr id="2" name="Freeform 2"/>
          <p:cNvSpPr/>
          <p:nvPr/>
        </p:nvSpPr>
        <p:spPr>
          <a:xfrm>
            <a:off x="1028700" y="2189865"/>
            <a:ext cx="3384013" cy="7068435"/>
          </a:xfrm>
          <a:custGeom>
            <a:avLst/>
            <a:gdLst/>
            <a:ahLst/>
            <a:cxnLst/>
            <a:rect l="l" t="t" r="r" b="b"/>
            <a:pathLst>
              <a:path w="3384013" h="7068435">
                <a:moveTo>
                  <a:pt x="0" y="0"/>
                </a:moveTo>
                <a:lnTo>
                  <a:pt x="3384013" y="0"/>
                </a:lnTo>
                <a:lnTo>
                  <a:pt x="3384013" y="7068435"/>
                </a:lnTo>
                <a:lnTo>
                  <a:pt x="0" y="7068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TextBox 3"/>
          <p:cNvSpPr txBox="1"/>
          <p:nvPr/>
        </p:nvSpPr>
        <p:spPr>
          <a:xfrm>
            <a:off x="5456003" y="3700125"/>
            <a:ext cx="10570713" cy="2477542"/>
          </a:xfrm>
          <a:prstGeom prst="rect">
            <a:avLst/>
          </a:prstGeom>
        </p:spPr>
        <p:txBody>
          <a:bodyPr lIns="0" tIns="0" rIns="0" bIns="0" rtlCol="0" anchor="t">
            <a:spAutoFit/>
          </a:bodyPr>
          <a:lstStyle/>
          <a:p>
            <a:pPr algn="ctr">
              <a:lnSpc>
                <a:spcPts val="9917"/>
              </a:lnSpc>
            </a:pPr>
            <a:r>
              <a:rPr lang="en-US" sz="7083" b="1">
                <a:solidFill>
                  <a:srgbClr val="CBA931"/>
                </a:solidFill>
                <a:latin typeface="Garet Bold"/>
                <a:ea typeface="Garet Bold"/>
                <a:cs typeface="Garet Bold"/>
                <a:sym typeface="Garet Bold"/>
              </a:rPr>
              <a:t>Principle #2  </a:t>
            </a:r>
          </a:p>
          <a:p>
            <a:pPr algn="ctr">
              <a:lnSpc>
                <a:spcPts val="9917"/>
              </a:lnSpc>
            </a:pPr>
            <a:r>
              <a:rPr lang="en-US" sz="7083" b="1">
                <a:solidFill>
                  <a:srgbClr val="CBA931"/>
                </a:solidFill>
                <a:latin typeface="Garet Bold"/>
                <a:ea typeface="Garet Bold"/>
                <a:cs typeface="Garet Bold"/>
                <a:sym typeface="Garet Bold"/>
              </a:rPr>
              <a:t>Purpose over Comfort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436</Words>
  <Application>Microsoft Macintosh PowerPoint</Application>
  <PresentationFormat>Custom</PresentationFormat>
  <Paragraphs>47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Garet</vt:lpstr>
      <vt:lpstr>Body Grotesque Large Bold</vt:lpstr>
      <vt:lpstr>Garet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Enjoying God’s Presence Through Serving Him</dc:title>
  <dc:creator>Jasmine Ang</dc:creator>
  <cp:lastModifiedBy>Daniel Lee</cp:lastModifiedBy>
  <cp:revision>3</cp:revision>
  <dcterms:created xsi:type="dcterms:W3CDTF">2006-08-16T00:00:00Z</dcterms:created>
  <dcterms:modified xsi:type="dcterms:W3CDTF">2025-02-01T12:17:40Z</dcterms:modified>
  <dc:identifier>DAGdwGnbSc0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25f0dbb-9046-4e3a-8fcd-929631697d96_Enabled">
    <vt:lpwstr>true</vt:lpwstr>
  </property>
  <property fmtid="{D5CDD505-2E9C-101B-9397-08002B2CF9AE}" pid="3" name="MSIP_Label_325f0dbb-9046-4e3a-8fcd-929631697d96_SetDate">
    <vt:lpwstr>2025-02-01T05:43:01Z</vt:lpwstr>
  </property>
  <property fmtid="{D5CDD505-2E9C-101B-9397-08002B2CF9AE}" pid="4" name="MSIP_Label_325f0dbb-9046-4e3a-8fcd-929631697d96_Method">
    <vt:lpwstr>Standard</vt:lpwstr>
  </property>
  <property fmtid="{D5CDD505-2E9C-101B-9397-08002B2CF9AE}" pid="5" name="MSIP_Label_325f0dbb-9046-4e3a-8fcd-929631697d96_Name">
    <vt:lpwstr>325f0dbb-9046-4e3a-8fcd-929631697d96</vt:lpwstr>
  </property>
  <property fmtid="{D5CDD505-2E9C-101B-9397-08002B2CF9AE}" pid="6" name="MSIP_Label_325f0dbb-9046-4e3a-8fcd-929631697d96_SiteId">
    <vt:lpwstr>cc88b222-c0ce-4f33-96a1-7a19c3a08e66</vt:lpwstr>
  </property>
  <property fmtid="{D5CDD505-2E9C-101B-9397-08002B2CF9AE}" pid="7" name="MSIP_Label_325f0dbb-9046-4e3a-8fcd-929631697d96_ActionId">
    <vt:lpwstr>d11147a0-4e2a-41d8-9efc-05eacc6eb585</vt:lpwstr>
  </property>
  <property fmtid="{D5CDD505-2E9C-101B-9397-08002B2CF9AE}" pid="8" name="MSIP_Label_325f0dbb-9046-4e3a-8fcd-929631697d96_ContentBits">
    <vt:lpwstr>0</vt:lpwstr>
  </property>
</Properties>
</file>