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73" r:id="rId2"/>
    <p:sldId id="402" r:id="rId3"/>
    <p:sldId id="476" r:id="rId4"/>
    <p:sldId id="474" r:id="rId5"/>
    <p:sldId id="414" r:id="rId6"/>
    <p:sldId id="477" r:id="rId7"/>
    <p:sldId id="473" r:id="rId8"/>
    <p:sldId id="472" r:id="rId9"/>
    <p:sldId id="388" r:id="rId10"/>
    <p:sldId id="485" r:id="rId11"/>
    <p:sldId id="486" r:id="rId12"/>
    <p:sldId id="482" r:id="rId13"/>
    <p:sldId id="479" r:id="rId14"/>
    <p:sldId id="480" r:id="rId15"/>
    <p:sldId id="483" r:id="rId16"/>
    <p:sldId id="481" r:id="rId17"/>
    <p:sldId id="487" r:id="rId18"/>
    <p:sldId id="488" r:id="rId19"/>
    <p:sldId id="484" r:id="rId20"/>
    <p:sldId id="489" r:id="rId21"/>
    <p:sldId id="471" r:id="rId22"/>
    <p:sldId id="490" r:id="rId23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121" autoAdjust="0"/>
    <p:restoredTop sz="93557" autoAdjust="0"/>
  </p:normalViewPr>
  <p:slideViewPr>
    <p:cSldViewPr snapToGrid="0">
      <p:cViewPr varScale="1">
        <p:scale>
          <a:sx n="57" d="100"/>
          <a:sy n="57" d="100"/>
        </p:scale>
        <p:origin x="1056" y="36"/>
      </p:cViewPr>
      <p:guideLst/>
    </p:cSldViewPr>
  </p:slideViewPr>
  <p:outlineViewPr>
    <p:cViewPr>
      <p:scale>
        <a:sx n="33" d="100"/>
        <a:sy n="33" d="100"/>
      </p:scale>
      <p:origin x="0" y="-51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CD99C966-0B10-3548-9769-33E9B452471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FA12F943-8416-334B-AB12-296A3FBC6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9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7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1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0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6198A-B838-204D-8D55-85387C12672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19CE-F6F6-0B46-ACB7-016C56F3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9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hew%2022&amp;version=NIV#fen-NIV-23912d" TargetMode="External"/><Relationship Id="rId2" Type="http://schemas.openxmlformats.org/officeDocument/2006/relationships/hyperlink" Target="https://www.biblegateway.com/passage/?search=matthew%2022&amp;version=NIV#fen-NIV-23910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C7114-8515-F26A-E0F2-9F42A0F5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4E9C81-D1D2-411B-C0C9-B95F91245122}"/>
              </a:ext>
            </a:extLst>
          </p:cNvPr>
          <p:cNvSpPr txBox="1">
            <a:spLocks/>
          </p:cNvSpPr>
          <p:nvPr/>
        </p:nvSpPr>
        <p:spPr>
          <a:xfrm>
            <a:off x="838200" y="107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John 10:10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041169-12DE-2D89-BBE2-095D7B4523F4}"/>
              </a:ext>
            </a:extLst>
          </p:cNvPr>
          <p:cNvSpPr txBox="1">
            <a:spLocks/>
          </p:cNvSpPr>
          <p:nvPr/>
        </p:nvSpPr>
        <p:spPr>
          <a:xfrm>
            <a:off x="133815" y="1253330"/>
            <a:ext cx="11864897" cy="365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i="0" dirty="0">
                <a:effectLst/>
                <a:latin typeface="Arial" panose="020B0604020202020204" pitchFamily="34" charset="0"/>
              </a:rPr>
              <a:t>10 The thief comes only to steal and kill and destroy; I have come that they may have life, and have it to the fullest.</a:t>
            </a:r>
          </a:p>
        </p:txBody>
      </p:sp>
    </p:spTree>
    <p:extLst>
      <p:ext uri="{BB962C8B-B14F-4D97-AF65-F5344CB8AC3E}">
        <p14:creationId xmlns:p14="http://schemas.microsoft.com/office/powerpoint/2010/main" val="79263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AFC2F-0F8E-3236-7465-A1CC9F08E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7BCCE5-0020-EE68-91F2-68A7BBA98370}"/>
              </a:ext>
            </a:extLst>
          </p:cNvPr>
          <p:cNvSpPr txBox="1">
            <a:spLocks/>
          </p:cNvSpPr>
          <p:nvPr/>
        </p:nvSpPr>
        <p:spPr>
          <a:xfrm>
            <a:off x="838200" y="107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John 3:16-17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572283-0541-985E-03DA-6FB38F709301}"/>
              </a:ext>
            </a:extLst>
          </p:cNvPr>
          <p:cNvSpPr txBox="1">
            <a:spLocks/>
          </p:cNvSpPr>
          <p:nvPr/>
        </p:nvSpPr>
        <p:spPr>
          <a:xfrm>
            <a:off x="133815" y="1253330"/>
            <a:ext cx="11864897" cy="365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God so loved the world that he gave his one and only Son, that whoever believes in him shall not perish but have eternal life. 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God did not send his Son into the world to condemn the world, but to save the world through him.</a:t>
            </a:r>
            <a:endParaRPr lang="en-US" sz="4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7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AA32F-C960-1157-7DE4-9B44354CF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F7D5DB-2021-4016-6462-BF721C2C960E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754710" cy="4380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3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45918-C5E6-4BDA-D761-7B0F4528A60E}"/>
              </a:ext>
            </a:extLst>
          </p:cNvPr>
          <p:cNvSpPr txBox="1"/>
          <p:nvPr/>
        </p:nvSpPr>
        <p:spPr>
          <a:xfrm>
            <a:off x="138750" y="131636"/>
            <a:ext cx="6635636" cy="56669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</a:t>
            </a:r>
            <a:r>
              <a:rPr lang="en-US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Disciple &amp;  </a:t>
            </a: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Disciple Maker?!</a:t>
            </a: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 or Disciple?</a:t>
            </a:r>
          </a:p>
          <a:p>
            <a:pPr marR="0" lvl="1">
              <a:spcAft>
                <a:spcPts val="1200"/>
              </a:spcAft>
              <a:tabLst>
                <a:tab pos="628650" algn="l"/>
              </a:tabLst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(3)              (261)</a:t>
            </a:r>
          </a:p>
          <a:p>
            <a:pPr marR="0" lvl="1">
              <a:spcAft>
                <a:spcPts val="1200"/>
              </a:spcAft>
              <a:tabLst>
                <a:tab pos="628650" algn="l"/>
              </a:tabLst>
            </a:pP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Aft>
                <a:spcPts val="1200"/>
              </a:spcAft>
              <a:tabLst>
                <a:tab pos="628650" algn="l"/>
              </a:tabLst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Floss or ROPE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endParaRPr lang="en-US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EC61C7C4-9AA8-0AA9-BA30-04AA83D27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72" y="14437"/>
            <a:ext cx="522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4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278CA-ED67-C2F4-E23B-391B7C05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BDAAA0-6B20-EADB-8BC5-D719547F9844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754710" cy="4380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3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0F7A8-2726-2FF0-E58B-85C678822F8F}"/>
              </a:ext>
            </a:extLst>
          </p:cNvPr>
          <p:cNvSpPr txBox="1"/>
          <p:nvPr/>
        </p:nvSpPr>
        <p:spPr>
          <a:xfrm>
            <a:off x="138750" y="131636"/>
            <a:ext cx="6635636" cy="500907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</a:t>
            </a:r>
            <a:r>
              <a:rPr lang="en-US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Disciple &amp;  </a:t>
            </a: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Disciple Maker?!</a:t>
            </a: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1">
              <a:spcAft>
                <a:spcPts val="1200"/>
              </a:spcAft>
              <a:tabLst>
                <a:tab pos="628650" algn="l"/>
              </a:tabLs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Discipling </a:t>
            </a: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pportunity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Discipling </a:t>
            </a: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elationship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endParaRPr lang="en-US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27D5DD51-AAFE-5DC1-16B0-CE631363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72" y="14437"/>
            <a:ext cx="522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4F7D5-2AD7-12CA-EB47-F2623A574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D77189-32B8-813A-8D16-852B1EFE36F8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754710" cy="4380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3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54452-BC6D-755C-1B50-D2F8A2B24F46}"/>
              </a:ext>
            </a:extLst>
          </p:cNvPr>
          <p:cNvSpPr txBox="1"/>
          <p:nvPr/>
        </p:nvSpPr>
        <p:spPr>
          <a:xfrm>
            <a:off x="138750" y="131636"/>
            <a:ext cx="6635636" cy="64141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</a:t>
            </a:r>
            <a:r>
              <a:rPr lang="en-US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Disciple &amp;  </a:t>
            </a: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Disciple Maker?!</a:t>
            </a: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1">
              <a:spcAft>
                <a:spcPts val="1200"/>
              </a:spcAft>
              <a:tabLst>
                <a:tab pos="628650" algn="l"/>
              </a:tabLs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-- Task  ///  Task -- Spiritual (Relationships)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endParaRPr lang="en-US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AD1F0B43-981A-1583-8892-186D9B89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72" y="14437"/>
            <a:ext cx="522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0179F-0972-FF00-FC7A-1D6A16A48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BF6745-65E1-203D-5702-2BA312E6ADB7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754710" cy="4380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3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EC73E-9365-3234-EB5A-62F6B4AFB237}"/>
              </a:ext>
            </a:extLst>
          </p:cNvPr>
          <p:cNvSpPr txBox="1"/>
          <p:nvPr/>
        </p:nvSpPr>
        <p:spPr>
          <a:xfrm>
            <a:off x="138750" y="131636"/>
            <a:ext cx="6831422" cy="64141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</a:t>
            </a:r>
            <a:r>
              <a:rPr lang="en-US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Disciple &amp;  </a:t>
            </a: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Disciple Maker?!</a:t>
            </a:r>
          </a:p>
          <a:p>
            <a:pPr marL="742950" marR="0" lvl="1" indent="-285750"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7713" marR="0" lvl="2" indent="-512763">
              <a:buFont typeface="+mj-lt"/>
              <a:buAutoNum type="arabicPeriod"/>
              <a:tabLst>
                <a:tab pos="692150" algn="l"/>
              </a:tabLst>
            </a:pPr>
            <a:r>
              <a:rPr lang="en-US" sz="37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 / Meaningful Time</a:t>
            </a:r>
            <a:r>
              <a:rPr lang="en-US" sz="3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(eating, activities)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7713" marR="0" lvl="2" indent="-512763">
              <a:buFont typeface="+mj-lt"/>
              <a:buAutoNum type="arabicPeriod"/>
              <a:tabLst>
                <a:tab pos="692150" algn="l"/>
              </a:tabLst>
            </a:pPr>
            <a:r>
              <a:rPr lang="en-US" sz="37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Service:</a:t>
            </a:r>
            <a:r>
              <a:rPr lang="en-US" sz="3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needs at MBC and in community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7713" marR="0" lvl="2" indent="-512763">
              <a:buFont typeface="+mj-lt"/>
              <a:buAutoNum type="arabicPeriod"/>
              <a:tabLst>
                <a:tab pos="692150" algn="l"/>
              </a:tabLst>
            </a:pPr>
            <a:r>
              <a:rPr lang="en-US" sz="37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&amp; Growing: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Prayer, Study of Scripture, processing life and its circumstances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79FA0C0C-E361-2B7A-5316-782A956CE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72" y="14437"/>
            <a:ext cx="522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C0D2F-6ADF-8439-6D0A-A59A7FE9B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E7771F-EF63-A427-B252-C47255AD429D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754710" cy="4380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3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27118-3362-68FA-64E2-3285F6E8995D}"/>
              </a:ext>
            </a:extLst>
          </p:cNvPr>
          <p:cNvSpPr txBox="1"/>
          <p:nvPr/>
        </p:nvSpPr>
        <p:spPr>
          <a:xfrm>
            <a:off x="138750" y="131636"/>
            <a:ext cx="6831422" cy="578966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YOU Good?</a:t>
            </a:r>
            <a:endParaRPr lang="en-US" sz="4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God / Love Others!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(Great Commandment)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>
              <a:tabLst>
                <a:tab pos="628650" algn="l"/>
              </a:tabLs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Matthew 22:36-40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GO!! Make Disciples!!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(Great Commission)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tabLst>
                <a:tab pos="628650" algn="l"/>
              </a:tabLs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Matthew 28:18-20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Obey God &amp; Serve Others!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Aft>
                <a:spcPts val="500"/>
              </a:spcAft>
              <a:tabLst>
                <a:tab pos="692150" algn="l"/>
              </a:tabLs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“Now that you know these things, you will be blessed if you do them!”</a:t>
            </a:r>
          </a:p>
        </p:txBody>
      </p:sp>
      <p:pic>
        <p:nvPicPr>
          <p:cNvPr id="3" name="Picture 2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842B5EC4-8F91-C91B-4541-47B3830D0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72" y="14437"/>
            <a:ext cx="522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8E5DA-2F80-3733-1A33-230D4CBD1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DFE885E-721D-62F5-56C1-C426A0DD72F2}"/>
              </a:ext>
            </a:extLst>
          </p:cNvPr>
          <p:cNvSpPr txBox="1">
            <a:spLocks/>
          </p:cNvSpPr>
          <p:nvPr/>
        </p:nvSpPr>
        <p:spPr>
          <a:xfrm>
            <a:off x="838200" y="107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Matthew 22:36-40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(Great Commandment)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20A758-0980-03CC-F4B0-13DCC38C6E3B}"/>
              </a:ext>
            </a:extLst>
          </p:cNvPr>
          <p:cNvSpPr txBox="1">
            <a:spLocks/>
          </p:cNvSpPr>
          <p:nvPr/>
        </p:nvSpPr>
        <p:spPr>
          <a:xfrm>
            <a:off x="133815" y="1253330"/>
            <a:ext cx="11864897" cy="4032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36 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“Teacher, which is the greatest commandment in the Law?” 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37 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Jesus replied: “‘Love the Lord your God with all your heart and with all your soul and with all your mind.’</a:t>
            </a:r>
            <a:r>
              <a:rPr lang="en-US" sz="40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See footnote 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40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the first and greatest commandment. 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39 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 second is like it: ‘Love your neighbor as yourself.’</a:t>
            </a:r>
            <a:r>
              <a:rPr lang="en-US" sz="40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See footnote 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US" sz="40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the Law and the Prophets hang on these two commandments.”</a:t>
            </a:r>
          </a:p>
        </p:txBody>
      </p:sp>
    </p:spTree>
    <p:extLst>
      <p:ext uri="{BB962C8B-B14F-4D97-AF65-F5344CB8AC3E}">
        <p14:creationId xmlns:p14="http://schemas.microsoft.com/office/powerpoint/2010/main" val="2408542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F219C-597B-0060-6A59-731329F77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97039C-D87D-CED7-8B04-6FEDF63E8037}"/>
              </a:ext>
            </a:extLst>
          </p:cNvPr>
          <p:cNvSpPr txBox="1">
            <a:spLocks/>
          </p:cNvSpPr>
          <p:nvPr/>
        </p:nvSpPr>
        <p:spPr>
          <a:xfrm>
            <a:off x="838200" y="107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Matthew 28:19-20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(Great Commission)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C609C7-E8A1-B12C-D92B-376D67EA97A5}"/>
              </a:ext>
            </a:extLst>
          </p:cNvPr>
          <p:cNvSpPr txBox="1">
            <a:spLocks/>
          </p:cNvSpPr>
          <p:nvPr/>
        </p:nvSpPr>
        <p:spPr>
          <a:xfrm>
            <a:off x="133815" y="1253330"/>
            <a:ext cx="11864897" cy="4032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Jesus came to them and said, “All authority in heaven and on earth has been given to me. 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Therefore go and </a:t>
            </a:r>
            <a:r>
              <a:rPr lang="en-US" sz="40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disciples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all nations, </a:t>
            </a:r>
            <a:r>
              <a:rPr lang="en-US" sz="4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baptizing them 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name of the Father and of the Son and of the Holy Spirit, 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 them </a:t>
            </a:r>
            <a:r>
              <a:rPr lang="en-US" sz="4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obey everything I have commanded you. 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surely I am with you always, to the very end of the age.”</a:t>
            </a:r>
          </a:p>
        </p:txBody>
      </p:sp>
    </p:spTree>
    <p:extLst>
      <p:ext uri="{BB962C8B-B14F-4D97-AF65-F5344CB8AC3E}">
        <p14:creationId xmlns:p14="http://schemas.microsoft.com/office/powerpoint/2010/main" val="397498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BE75F-1630-F3E0-0D10-ABB66F754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857B6D1-03FE-B066-FA42-68CB73F68C7C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754710" cy="4380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3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DDA21-855C-39C5-4F9D-F6D6608EBD3C}"/>
              </a:ext>
            </a:extLst>
          </p:cNvPr>
          <p:cNvSpPr txBox="1"/>
          <p:nvPr/>
        </p:nvSpPr>
        <p:spPr>
          <a:xfrm>
            <a:off x="138750" y="131636"/>
            <a:ext cx="6831422" cy="578966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742950" marR="0" lvl="1" indent="-285750"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GO!! Make Disciples!!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(Great Commission)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tabLst>
                <a:tab pos="628650" algn="l"/>
              </a:tabLs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Matthew 28:18-20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7D01BA7B-EB1D-130D-DBC3-0E21E640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72" y="14437"/>
            <a:ext cx="5221828" cy="685800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6B74EA-CA50-7034-8A79-1ABA34319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4" y="2561521"/>
            <a:ext cx="6407613" cy="2556898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74906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66A175-5499-7CB9-5298-0CD4133AA3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297" y="4792331"/>
            <a:ext cx="1190626" cy="1224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DD725-D6BC-00A0-15FA-8675B34247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8957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6B67E-8B17-8B6E-026E-2C6056A02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355" y="276211"/>
            <a:ext cx="5122056" cy="1304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7A5639-009F-0993-792B-9678B312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46" y="4781004"/>
            <a:ext cx="2082904" cy="1247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085F33-9932-1B16-CA2C-62E2E805C4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077" y="4769677"/>
            <a:ext cx="3049584" cy="1247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9EDC0-6607-A859-DD61-4502369BE2FE}"/>
              </a:ext>
            </a:extLst>
          </p:cNvPr>
          <p:cNvSpPr txBox="1"/>
          <p:nvPr/>
        </p:nvSpPr>
        <p:spPr>
          <a:xfrm>
            <a:off x="3754946" y="2025807"/>
            <a:ext cx="6921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Nathan &amp; Joanna Zug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4430E8-533B-CFCC-C931-1073ED3B2414}"/>
              </a:ext>
            </a:extLst>
          </p:cNvPr>
          <p:cNvSpPr txBox="1"/>
          <p:nvPr/>
        </p:nvSpPr>
        <p:spPr>
          <a:xfrm>
            <a:off x="3628694" y="3201320"/>
            <a:ext cx="6921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u="sng" dirty="0">
                <a:latin typeface="Arial Rounded MT Bold" panose="020F0704030504030204" pitchFamily="34" charset="77"/>
              </a:rPr>
              <a:t>HAPPY NEW YEAR</a:t>
            </a:r>
          </a:p>
        </p:txBody>
      </p:sp>
    </p:spTree>
    <p:extLst>
      <p:ext uri="{BB962C8B-B14F-4D97-AF65-F5344CB8AC3E}">
        <p14:creationId xmlns:p14="http://schemas.microsoft.com/office/powerpoint/2010/main" val="205178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1EBC5-5401-65D7-7A4A-0BC8BA9BD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0C2C4DB-89C0-AE27-AD82-C5849E7FAF9D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754710" cy="4380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3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DFBFF-CB53-D74C-BC61-E3D5419A98C6}"/>
              </a:ext>
            </a:extLst>
          </p:cNvPr>
          <p:cNvSpPr txBox="1"/>
          <p:nvPr/>
        </p:nvSpPr>
        <p:spPr>
          <a:xfrm>
            <a:off x="138750" y="131636"/>
            <a:ext cx="6831422" cy="578966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742950" marR="0" lvl="1" indent="-285750"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GO!! Make Disciples!!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(Great Commission)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tabLst>
                <a:tab pos="628650" algn="l"/>
              </a:tabLs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Matthew 28:18-20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4ECCEF7F-63C8-9380-306F-9213C91A9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72" y="14437"/>
            <a:ext cx="5221828" cy="685800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37CC19-931C-07AA-DAD5-2DACF2E5A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4" y="2561521"/>
            <a:ext cx="6407613" cy="255689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14F37-3350-89F9-F961-111D8673021A}"/>
              </a:ext>
            </a:extLst>
          </p:cNvPr>
          <p:cNvSpPr txBox="1"/>
          <p:nvPr/>
        </p:nvSpPr>
        <p:spPr>
          <a:xfrm>
            <a:off x="2563860" y="3951428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Nathan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42ADA-9E30-FD24-721A-A54D1D076046}"/>
              </a:ext>
            </a:extLst>
          </p:cNvPr>
          <p:cNvSpPr txBox="1"/>
          <p:nvPr/>
        </p:nvSpPr>
        <p:spPr>
          <a:xfrm>
            <a:off x="4893070" y="389572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Joanna</a:t>
            </a:r>
          </a:p>
          <a:p>
            <a:pPr algn="ctr"/>
            <a:r>
              <a:rPr lang="en-US" sz="2400" b="1" dirty="0"/>
              <a:t>Paul</a:t>
            </a:r>
          </a:p>
          <a:p>
            <a:pPr algn="ctr"/>
            <a:r>
              <a:rPr lang="en-US" sz="2400" b="1" dirty="0"/>
              <a:t>John</a:t>
            </a:r>
          </a:p>
          <a:p>
            <a:pPr algn="ctr"/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372D6-480D-6020-5F6C-CBE35D773E6D}"/>
              </a:ext>
            </a:extLst>
          </p:cNvPr>
          <p:cNvSpPr txBox="1"/>
          <p:nvPr/>
        </p:nvSpPr>
        <p:spPr>
          <a:xfrm>
            <a:off x="173420" y="3837446"/>
            <a:ext cx="1981200" cy="1278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cs typeface="Arial" panose="020B0604020202020204" pitchFamily="34" charset="0"/>
              </a:rPr>
              <a:t>Joanna</a:t>
            </a:r>
          </a:p>
          <a:p>
            <a:pPr algn="ctr"/>
            <a:r>
              <a:rPr lang="en-US" sz="2400" b="1" dirty="0">
                <a:cs typeface="Arial" panose="020B0604020202020204" pitchFamily="34" charset="0"/>
              </a:rPr>
              <a:t>Joe</a:t>
            </a:r>
          </a:p>
          <a:p>
            <a:pPr algn="ctr"/>
            <a:r>
              <a:rPr lang="en-US" sz="2400" b="1" dirty="0">
                <a:cs typeface="Arial" panose="020B0604020202020204" pitchFamily="34" charset="0"/>
              </a:rPr>
              <a:t>Dustin</a:t>
            </a:r>
          </a:p>
        </p:txBody>
      </p:sp>
    </p:spTree>
    <p:extLst>
      <p:ext uri="{BB962C8B-B14F-4D97-AF65-F5344CB8AC3E}">
        <p14:creationId xmlns:p14="http://schemas.microsoft.com/office/powerpoint/2010/main" val="229100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6EB8B7E3-167D-EE93-9F93-EBFD74897E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826" y="332767"/>
            <a:ext cx="7958347" cy="61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83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B95B3-7C54-D1EE-7AC7-287033322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9D554D10-2F01-F75D-4A2A-63FC7B01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218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A87CB-4314-8876-E126-F241A0F420C8}"/>
              </a:ext>
            </a:extLst>
          </p:cNvPr>
          <p:cNvSpPr txBox="1">
            <a:spLocks/>
          </p:cNvSpPr>
          <p:nvPr/>
        </p:nvSpPr>
        <p:spPr>
          <a:xfrm>
            <a:off x="5462925" y="109452"/>
            <a:ext cx="6509429" cy="60062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John 13:1-20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RABBI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“Now that you know these things You will be blessed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if you do them…”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“May you be covered in the dust of your Rabbi.”</a:t>
            </a:r>
          </a:p>
        </p:txBody>
      </p:sp>
    </p:spTree>
    <p:extLst>
      <p:ext uri="{BB962C8B-B14F-4D97-AF65-F5344CB8AC3E}">
        <p14:creationId xmlns:p14="http://schemas.microsoft.com/office/powerpoint/2010/main" val="249668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02949-B409-FE78-0C96-3B735C484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 Unto Us a Child is Born - LeaderImpact">
            <a:extLst>
              <a:ext uri="{FF2B5EF4-FFF2-40B4-BE49-F238E27FC236}">
                <a16:creationId xmlns:a16="http://schemas.microsoft.com/office/drawing/2014/main" id="{3062C5BE-8B4F-55B5-0EFD-628D3A45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4016" y="392222"/>
            <a:ext cx="4023360" cy="33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92B4C-30FE-3F38-C99E-89C1363D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9" y="182289"/>
            <a:ext cx="6090986" cy="999740"/>
          </a:xfrm>
        </p:spPr>
        <p:txBody>
          <a:bodyPr anchor="t">
            <a:noAutofit/>
          </a:bodyPr>
          <a:lstStyle/>
          <a:p>
            <a:r>
              <a:rPr lang="en-US" sz="5500" b="1" dirty="0"/>
              <a:t>The Names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FB283-2915-19E6-BB3A-207A67231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6296" y="1182029"/>
            <a:ext cx="3358440" cy="1968817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/>
              <a:t>Wonderful Counselor, Everlasting Father, Prince of Peace</a:t>
            </a:r>
          </a:p>
          <a:p>
            <a:pPr algn="l"/>
            <a:r>
              <a:rPr lang="en-US" sz="3200" b="1" i="1" dirty="0"/>
              <a:t>Isa. 9:1-7</a:t>
            </a:r>
            <a:endParaRPr lang="en-US" sz="3200" b="1" dirty="0"/>
          </a:p>
        </p:txBody>
      </p:sp>
      <p:pic>
        <p:nvPicPr>
          <p:cNvPr id="4" name="Picture 3" descr="A star above a manger&#10;&#10;Description automatically generated">
            <a:extLst>
              <a:ext uri="{FF2B5EF4-FFF2-40B4-BE49-F238E27FC236}">
                <a16:creationId xmlns:a16="http://schemas.microsoft.com/office/drawing/2014/main" id="{839E171F-15E6-9278-2AE2-B45756D9F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013" y="3429000"/>
            <a:ext cx="6090987" cy="3429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3A21157-FB7B-C165-6405-46674B2509C8}"/>
              </a:ext>
            </a:extLst>
          </p:cNvPr>
          <p:cNvSpPr txBox="1">
            <a:spLocks/>
          </p:cNvSpPr>
          <p:nvPr/>
        </p:nvSpPr>
        <p:spPr>
          <a:xfrm>
            <a:off x="3346663" y="4396370"/>
            <a:ext cx="1927863" cy="747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i="1" dirty="0"/>
              <a:t>KING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2C547-D153-501D-8580-4716B119B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3" b="97568" l="0" r="100000">
                        <a14:foregroundMark x1="5093" y1="31622" x2="6019" y2="54054"/>
                        <a14:foregroundMark x1="6019" y1="54054" x2="15972" y2="88919"/>
                        <a14:foregroundMark x1="15972" y1="88919" x2="11574" y2="75135"/>
                        <a14:foregroundMark x1="11574" y1="75135" x2="12037" y2="71081"/>
                        <a14:foregroundMark x1="10648" y1="81081" x2="10417" y2="90000"/>
                        <a14:foregroundMark x1="49769" y1="2973" x2="50463" y2="2973"/>
                        <a14:foregroundMark x1="43287" y1="3514" x2="45139" y2="3243"/>
                        <a14:foregroundMark x1="50926" y1="6216" x2="41898" y2="16216"/>
                        <a14:foregroundMark x1="52315" y1="4865" x2="51157" y2="5946"/>
                        <a14:foregroundMark x1="41898" y1="16216" x2="33796" y2="5946"/>
                        <a14:foregroundMark x1="33796" y1="5946" x2="35185" y2="5405"/>
                        <a14:foregroundMark x1="52315" y1="44324" x2="59259" y2="59459"/>
                        <a14:foregroundMark x1="43519" y1="25405" x2="50463" y2="40541"/>
                        <a14:foregroundMark x1="59259" y1="59459" x2="74537" y2="66757"/>
                        <a14:foregroundMark x1="16667" y1="24054" x2="28009" y2="49730"/>
                        <a14:foregroundMark x1="28009" y1="49730" x2="40046" y2="55946"/>
                        <a14:foregroundMark x1="62731" y1="25135" x2="64583" y2="42162"/>
                        <a14:foregroundMark x1="64583" y1="42162" x2="74306" y2="64595"/>
                        <a14:foregroundMark x1="74306" y1="64595" x2="78009" y2="86486"/>
                        <a14:foregroundMark x1="78009" y1="86486" x2="77083" y2="90811"/>
                        <a14:foregroundMark x1="71296" y1="20541" x2="80556" y2="37838"/>
                        <a14:foregroundMark x1="80556" y1="37838" x2="81944" y2="38649"/>
                        <a14:foregroundMark x1="68287" y1="17027" x2="62731" y2="20811"/>
                        <a14:foregroundMark x1="54861" y1="24865" x2="58565" y2="23784"/>
                        <a14:foregroundMark x1="31250" y1="19730" x2="16667" y2="23784"/>
                        <a14:foregroundMark x1="16667" y1="23784" x2="11343" y2="29459"/>
                        <a14:foregroundMark x1="16204" y1="19189" x2="9954" y2="30811"/>
                        <a14:foregroundMark x1="14583" y1="20000" x2="17361" y2="18108"/>
                        <a14:foregroundMark x1="83565" y1="85135" x2="83333" y2="94865"/>
                        <a14:foregroundMark x1="84259" y1="73514" x2="84028" y2="77297"/>
                        <a14:foregroundMark x1="22222" y1="18378" x2="27546" y2="17838"/>
                        <a14:foregroundMark x1="16435" y1="17568" x2="17130" y2="17568"/>
                        <a14:foregroundMark x1="51620" y1="26757" x2="51620" y2="26757"/>
                        <a14:foregroundMark x1="56481" y1="24054" x2="56481" y2="24054"/>
                        <a14:foregroundMark x1="54861" y1="23784" x2="54861" y2="23784"/>
                        <a14:backgroundMark x1="95602" y1="67297" x2="91204" y2="98378"/>
                        <a14:backgroundMark x1="86574" y1="77568" x2="87731" y2="85135"/>
                        <a14:backgroundMark x1="85880" y1="72703" x2="86111" y2="73784"/>
                        <a14:backgroundMark x1="89352" y1="68378" x2="88889" y2="70811"/>
                        <a14:backgroundMark x1="87500" y1="68649" x2="87500" y2="68649"/>
                        <a14:backgroundMark x1="54167" y1="40000" x2="54630" y2="44054"/>
                        <a14:backgroundMark x1="56250" y1="38378" x2="56250" y2="38378"/>
                        <a14:backgroundMark x1="53241" y1="43784" x2="53241" y2="43784"/>
                        <a14:backgroundMark x1="31713" y1="42162" x2="31713" y2="42162"/>
                        <a14:backgroundMark x1="31944" y1="44054" x2="31944" y2="44054"/>
                        <a14:backgroundMark x1="28704" y1="11351" x2="18519" y2="7838"/>
                        <a14:backgroundMark x1="55093" y1="1081" x2="50231" y2="811"/>
                        <a14:backgroundMark x1="48843" y1="1351" x2="43750" y2="541"/>
                        <a14:backgroundMark x1="50694" y1="1351" x2="49537" y2="541"/>
                        <a14:backgroundMark x1="82407" y1="97297" x2="75926" y2="99459"/>
                        <a14:backgroundMark x1="70139" y1="98378" x2="19444" y2="97838"/>
                        <a14:backgroundMark x1="18056" y1="94595" x2="10648" y2="94865"/>
                        <a14:backgroundMark x1="71296" y1="92973" x2="74537" y2="95405"/>
                        <a14:backgroundMark x1="21296" y1="3243" x2="34491" y2="270"/>
                        <a14:backgroundMark x1="34491" y1="270" x2="35648" y2="270"/>
                        <a14:backgroundMark x1="44907" y1="0" x2="29861" y2="541"/>
                        <a14:backgroundMark x1="53472" y1="18649" x2="53009" y2="20000"/>
                      </a14:backgroundRemoval>
                    </a14:imgEffect>
                    <a14:imgEffect>
                      <a14:artisticCutout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64644" y="4396370"/>
            <a:ext cx="654205" cy="559325"/>
          </a:xfrm>
          <a:prstGeom prst="rect">
            <a:avLst/>
          </a:prstGeom>
          <a:noFill/>
          <a:ln>
            <a:noFill/>
          </a:ln>
          <a:effectLst>
            <a:glow rad="419100">
              <a:schemeClr val="bg1">
                <a:alpha val="76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176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26A86-38BF-C2C4-D16C-C6D2EC549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 Unto Us a Child is Born - LeaderImpact">
            <a:extLst>
              <a:ext uri="{FF2B5EF4-FFF2-40B4-BE49-F238E27FC236}">
                <a16:creationId xmlns:a16="http://schemas.microsoft.com/office/drawing/2014/main" id="{CB3346A4-3E30-0BA8-69AC-72BCEBD5D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1899" y="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tar above a manger&#10;&#10;Description automatically generated">
            <a:extLst>
              <a:ext uri="{FF2B5EF4-FFF2-40B4-BE49-F238E27FC236}">
                <a16:creationId xmlns:a16="http://schemas.microsoft.com/office/drawing/2014/main" id="{AC997CDD-F426-C673-7D16-AFEAF631F0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12"/>
          <a:stretch/>
        </p:blipFill>
        <p:spPr>
          <a:xfrm>
            <a:off x="4883025" y="3260841"/>
            <a:ext cx="7308975" cy="357887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B3464-7BC5-46B0-9B68-565F48C52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49" y="2941702"/>
            <a:ext cx="5019074" cy="1366623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The Names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67488-1A61-EAA8-ADA9-39D35AA28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687367"/>
            <a:ext cx="4917948" cy="1544950"/>
          </a:xfrm>
        </p:spPr>
        <p:txBody>
          <a:bodyPr>
            <a:noAutofit/>
          </a:bodyPr>
          <a:lstStyle/>
          <a:p>
            <a:pPr algn="l"/>
            <a:r>
              <a:rPr lang="en-US" sz="6500" i="1" dirty="0"/>
              <a:t>RABBI</a:t>
            </a:r>
          </a:p>
          <a:p>
            <a:pPr algn="l"/>
            <a:r>
              <a:rPr lang="en-US" sz="3600" i="1" dirty="0"/>
              <a:t>New Testament</a:t>
            </a:r>
            <a:endParaRPr lang="en-US" sz="3600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58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6416B61F-34FE-AA7C-993D-3B8E199B1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218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B816B-2E3D-FDAB-CAEC-86C29AE9E95C}"/>
              </a:ext>
            </a:extLst>
          </p:cNvPr>
          <p:cNvSpPr txBox="1">
            <a:spLocks/>
          </p:cNvSpPr>
          <p:nvPr/>
        </p:nvSpPr>
        <p:spPr>
          <a:xfrm>
            <a:off x="5462925" y="109452"/>
            <a:ext cx="6509429" cy="60062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John 13:1-20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RABBI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“Now that you know these things You will be blessed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if you do them…”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“May you be covered in the dust of your Rabbi.”</a:t>
            </a:r>
          </a:p>
        </p:txBody>
      </p:sp>
    </p:spTree>
    <p:extLst>
      <p:ext uri="{BB962C8B-B14F-4D97-AF65-F5344CB8AC3E}">
        <p14:creationId xmlns:p14="http://schemas.microsoft.com/office/powerpoint/2010/main" val="196461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3ACF-FC9E-D435-0E23-9F7F2F05F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A6D8BD-B35C-ACD9-9DF3-4480BAD0EADB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5897137" cy="4380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3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66BF7-165D-0800-D9FD-37849662DEBD}"/>
              </a:ext>
            </a:extLst>
          </p:cNvPr>
          <p:cNvSpPr txBox="1"/>
          <p:nvPr/>
        </p:nvSpPr>
        <p:spPr>
          <a:xfrm>
            <a:off x="245327" y="34560"/>
            <a:ext cx="6724845" cy="544855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914400" marR="0" lvl="0" indent="-914400">
              <a:spcAft>
                <a:spcPts val="500"/>
              </a:spcAft>
              <a:buAutoNum type="arabicPeriod"/>
            </a:pP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4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Matter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R="0" lvl="0">
              <a:spcAft>
                <a:spcPts val="500"/>
              </a:spcAft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made you uniquely Psalm 139:13-16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wants to sustain you John 10:10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628650" algn="l"/>
              </a:tabLst>
            </a:pPr>
            <a:r>
              <a:rPr lang="en-US" sz="4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Loves YOU!            John 3:16-17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-914400">
              <a:spcAft>
                <a:spcPts val="500"/>
              </a:spcAft>
              <a:buAutoNum type="arabicPeriod"/>
            </a:pP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ainting of a person kneeling on his knees&#10;&#10;Description automatically generated">
            <a:extLst>
              <a:ext uri="{FF2B5EF4-FFF2-40B4-BE49-F238E27FC236}">
                <a16:creationId xmlns:a16="http://schemas.microsoft.com/office/drawing/2014/main" id="{33148041-DF39-12D6-724C-CA6CDF14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72" y="14437"/>
            <a:ext cx="522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7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holding hands in front of a starry sky&#10;&#10;Description automatically generated with medium confidence">
            <a:extLst>
              <a:ext uri="{FF2B5EF4-FFF2-40B4-BE49-F238E27FC236}">
                <a16:creationId xmlns:a16="http://schemas.microsoft.com/office/drawing/2014/main" id="{1CC71674-4098-A64C-D967-C73B7827DF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22" y="-9525"/>
            <a:ext cx="11080955" cy="68601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5083CFB-0FD3-69F7-1B6E-90C89B08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672" y="4465985"/>
            <a:ext cx="2274849" cy="178677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PICKED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593AB0-36D4-66A2-4BF1-42DB1E1F2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644" y="2616624"/>
            <a:ext cx="8797033" cy="147801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200,000,000,000,000,000,000,000 </a:t>
            </a:r>
          </a:p>
          <a:p>
            <a:pPr marL="0" indent="0" algn="r">
              <a:buNone/>
            </a:pP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110,000,000,000</a:t>
            </a:r>
            <a:endParaRPr lang="en-US" sz="4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latin typeface="Arial Rounded MT Bold" panose="020F0704030504030204" pitchFamily="34" charset="77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A7C1373-DAF9-F682-4F36-BAECEECF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999" y="226970"/>
            <a:ext cx="4984595" cy="17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48768" tIns="48768" rIns="48768" bIns="48768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FFFF00"/>
                </a:solidFill>
                <a:latin typeface="Calibri"/>
                <a:cs typeface="Arial" pitchFamily="34" charset="0"/>
              </a:rPr>
              <a:t>2025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FFFF00"/>
                </a:solidFill>
                <a:latin typeface="Calibri"/>
                <a:cs typeface="Arial" pitchFamily="34" charset="0"/>
              </a:rPr>
              <a:t>YOU MATTER!!</a:t>
            </a:r>
          </a:p>
        </p:txBody>
      </p:sp>
    </p:spTree>
    <p:extLst>
      <p:ext uri="{BB962C8B-B14F-4D97-AF65-F5344CB8AC3E}">
        <p14:creationId xmlns:p14="http://schemas.microsoft.com/office/powerpoint/2010/main" val="398113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40092157-A9F4-46B5-8287-9BA4E77F9D15}"/>
              </a:ext>
            </a:extLst>
          </p:cNvPr>
          <p:cNvSpPr/>
          <p:nvPr/>
        </p:nvSpPr>
        <p:spPr>
          <a:xfrm>
            <a:off x="609600" y="641351"/>
            <a:ext cx="3879851" cy="3967163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defTabSz="121917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0C0C61-2F56-40FD-8A20-905D000C62BC}"/>
              </a:ext>
            </a:extLst>
          </p:cNvPr>
          <p:cNvSpPr/>
          <p:nvPr/>
        </p:nvSpPr>
        <p:spPr>
          <a:xfrm>
            <a:off x="2967037" y="866776"/>
            <a:ext cx="3879851" cy="3967163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defTabSz="121917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1DDA59-CD01-438D-88EB-3AD7E5E0476C}"/>
              </a:ext>
            </a:extLst>
          </p:cNvPr>
          <p:cNvSpPr/>
          <p:nvPr/>
        </p:nvSpPr>
        <p:spPr>
          <a:xfrm>
            <a:off x="1860549" y="1981201"/>
            <a:ext cx="3879851" cy="39671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defTabSz="121917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8E6B92D7-4F19-4116-9983-8EC307299B75}"/>
              </a:ext>
            </a:extLst>
          </p:cNvPr>
          <p:cNvSpPr txBox="1"/>
          <p:nvPr/>
        </p:nvSpPr>
        <p:spPr>
          <a:xfrm>
            <a:off x="838200" y="1484314"/>
            <a:ext cx="1828800" cy="725487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ctr" defTabSz="121917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400" kern="0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DNA</a:t>
            </a:r>
            <a:endParaRPr lang="en-US" sz="44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290E1398-5336-4BFD-94CA-8FAF8D79C116}"/>
              </a:ext>
            </a:extLst>
          </p:cNvPr>
          <p:cNvSpPr txBox="1"/>
          <p:nvPr/>
        </p:nvSpPr>
        <p:spPr>
          <a:xfrm>
            <a:off x="3962401" y="838202"/>
            <a:ext cx="2693988" cy="1490663"/>
          </a:xfrm>
          <a:prstGeom prst="rect">
            <a:avLst/>
          </a:prstGeom>
          <a:noFill/>
          <a:ln w="6350">
            <a:noFill/>
          </a:ln>
          <a:effectLst/>
        </p:spPr>
        <p:txBody>
          <a:bodyPr lIns="0" tIns="0" rIns="0" bIns="0"/>
          <a:lstStyle/>
          <a:p>
            <a:pPr defTabSz="1219170">
              <a:lnSpc>
                <a:spcPct val="115000"/>
              </a:lnSpc>
              <a:defRPr/>
            </a:pPr>
            <a:r>
              <a:rPr lang="en-US" sz="4400" kern="0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    ZIP </a:t>
            </a:r>
            <a:endParaRPr lang="en-US" sz="44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defTabSz="1219170">
              <a:lnSpc>
                <a:spcPct val="115000"/>
              </a:lnSpc>
              <a:defRPr/>
            </a:pPr>
            <a:r>
              <a:rPr lang="en-US" sz="4400" kern="0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    CODES</a:t>
            </a:r>
            <a:endParaRPr lang="en-US" sz="44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B22C96AC-8475-4FFF-A025-7E7986C38BD8}"/>
              </a:ext>
            </a:extLst>
          </p:cNvPr>
          <p:cNvSpPr txBox="1"/>
          <p:nvPr/>
        </p:nvSpPr>
        <p:spPr>
          <a:xfrm>
            <a:off x="2438400" y="5029200"/>
            <a:ext cx="2274888" cy="725488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ctr" defTabSz="121917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400" kern="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LOVE</a:t>
            </a:r>
            <a:endParaRPr lang="en-US" sz="4400" kern="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2187903B-C52B-4C68-A707-4EAE372D82EF}"/>
              </a:ext>
            </a:extLst>
          </p:cNvPr>
          <p:cNvSpPr/>
          <p:nvPr/>
        </p:nvSpPr>
        <p:spPr>
          <a:xfrm>
            <a:off x="2981325" y="2009775"/>
            <a:ext cx="1463675" cy="2300288"/>
          </a:xfrm>
          <a:custGeom>
            <a:avLst/>
            <a:gdLst>
              <a:gd name="connsiteX0" fmla="*/ 0 w 1066800"/>
              <a:gd name="connsiteY0" fmla="*/ 0 h 689610"/>
              <a:gd name="connsiteX1" fmla="*/ 1066800 w 1066800"/>
              <a:gd name="connsiteY1" fmla="*/ 0 h 689610"/>
              <a:gd name="connsiteX2" fmla="*/ 1066800 w 1066800"/>
              <a:gd name="connsiteY2" fmla="*/ 689610 h 689610"/>
              <a:gd name="connsiteX3" fmla="*/ 0 w 1066800"/>
              <a:gd name="connsiteY3" fmla="*/ 689610 h 689610"/>
              <a:gd name="connsiteX4" fmla="*/ 0 w 1066800"/>
              <a:gd name="connsiteY4" fmla="*/ 0 h 689610"/>
              <a:gd name="connsiteX0" fmla="*/ 0 w 1066800"/>
              <a:gd name="connsiteY0" fmla="*/ 314477 h 1004087"/>
              <a:gd name="connsiteX1" fmla="*/ 780197 w 1066800"/>
              <a:gd name="connsiteY1" fmla="*/ 0 h 1004087"/>
              <a:gd name="connsiteX2" fmla="*/ 1066800 w 1066800"/>
              <a:gd name="connsiteY2" fmla="*/ 1004087 h 1004087"/>
              <a:gd name="connsiteX3" fmla="*/ 0 w 1066800"/>
              <a:gd name="connsiteY3" fmla="*/ 1004087 h 1004087"/>
              <a:gd name="connsiteX4" fmla="*/ 0 w 1066800"/>
              <a:gd name="connsiteY4" fmla="*/ 314477 h 1004087"/>
              <a:gd name="connsiteX0" fmla="*/ 0 w 1066800"/>
              <a:gd name="connsiteY0" fmla="*/ 355427 h 1045037"/>
              <a:gd name="connsiteX1" fmla="*/ 725606 w 1066800"/>
              <a:gd name="connsiteY1" fmla="*/ 0 h 1045037"/>
              <a:gd name="connsiteX2" fmla="*/ 1066800 w 1066800"/>
              <a:gd name="connsiteY2" fmla="*/ 1045037 h 1045037"/>
              <a:gd name="connsiteX3" fmla="*/ 0 w 1066800"/>
              <a:gd name="connsiteY3" fmla="*/ 1045037 h 1045037"/>
              <a:gd name="connsiteX4" fmla="*/ 0 w 1066800"/>
              <a:gd name="connsiteY4" fmla="*/ 355427 h 1045037"/>
              <a:gd name="connsiteX0" fmla="*/ 0 w 1121391"/>
              <a:gd name="connsiteY0" fmla="*/ 423853 h 1045037"/>
              <a:gd name="connsiteX1" fmla="*/ 780197 w 1121391"/>
              <a:gd name="connsiteY1" fmla="*/ 0 h 1045037"/>
              <a:gd name="connsiteX2" fmla="*/ 1121391 w 1121391"/>
              <a:gd name="connsiteY2" fmla="*/ 1045037 h 1045037"/>
              <a:gd name="connsiteX3" fmla="*/ 54591 w 1121391"/>
              <a:gd name="connsiteY3" fmla="*/ 1045037 h 1045037"/>
              <a:gd name="connsiteX4" fmla="*/ 0 w 1121391"/>
              <a:gd name="connsiteY4" fmla="*/ 423853 h 1045037"/>
              <a:gd name="connsiteX0" fmla="*/ 0 w 1121391"/>
              <a:gd name="connsiteY0" fmla="*/ 423853 h 1045037"/>
              <a:gd name="connsiteX1" fmla="*/ 780197 w 1121391"/>
              <a:gd name="connsiteY1" fmla="*/ 0 h 1045037"/>
              <a:gd name="connsiteX2" fmla="*/ 1121391 w 1121391"/>
              <a:gd name="connsiteY2" fmla="*/ 1045037 h 1045037"/>
              <a:gd name="connsiteX3" fmla="*/ 54591 w 1121391"/>
              <a:gd name="connsiteY3" fmla="*/ 1045037 h 1045037"/>
              <a:gd name="connsiteX4" fmla="*/ 0 w 1121391"/>
              <a:gd name="connsiteY4" fmla="*/ 423853 h 1045037"/>
              <a:gd name="connsiteX0" fmla="*/ 0 w 821591"/>
              <a:gd name="connsiteY0" fmla="*/ 423853 h 1659921"/>
              <a:gd name="connsiteX1" fmla="*/ 780197 w 821591"/>
              <a:gd name="connsiteY1" fmla="*/ 0 h 1659921"/>
              <a:gd name="connsiteX2" fmla="*/ 821591 w 821591"/>
              <a:gd name="connsiteY2" fmla="*/ 1659921 h 1659921"/>
              <a:gd name="connsiteX3" fmla="*/ 54591 w 821591"/>
              <a:gd name="connsiteY3" fmla="*/ 1045037 h 1659921"/>
              <a:gd name="connsiteX4" fmla="*/ 0 w 821591"/>
              <a:gd name="connsiteY4" fmla="*/ 423853 h 1659921"/>
              <a:gd name="connsiteX0" fmla="*/ 0 w 923652"/>
              <a:gd name="connsiteY0" fmla="*/ 423853 h 1659921"/>
              <a:gd name="connsiteX1" fmla="*/ 780197 w 923652"/>
              <a:gd name="connsiteY1" fmla="*/ 0 h 1659921"/>
              <a:gd name="connsiteX2" fmla="*/ 821591 w 923652"/>
              <a:gd name="connsiteY2" fmla="*/ 1659921 h 1659921"/>
              <a:gd name="connsiteX3" fmla="*/ 54591 w 923652"/>
              <a:gd name="connsiteY3" fmla="*/ 1045037 h 1659921"/>
              <a:gd name="connsiteX4" fmla="*/ 0 w 923652"/>
              <a:gd name="connsiteY4" fmla="*/ 423853 h 1659921"/>
              <a:gd name="connsiteX0" fmla="*/ 0 w 1067836"/>
              <a:gd name="connsiteY0" fmla="*/ 423853 h 1659921"/>
              <a:gd name="connsiteX1" fmla="*/ 780197 w 1067836"/>
              <a:gd name="connsiteY1" fmla="*/ 0 h 1659921"/>
              <a:gd name="connsiteX2" fmla="*/ 1067521 w 1067836"/>
              <a:gd name="connsiteY2" fmla="*/ 887461 h 1659921"/>
              <a:gd name="connsiteX3" fmla="*/ 821591 w 1067836"/>
              <a:gd name="connsiteY3" fmla="*/ 1659921 h 1659921"/>
              <a:gd name="connsiteX4" fmla="*/ 54591 w 1067836"/>
              <a:gd name="connsiteY4" fmla="*/ 1045037 h 1659921"/>
              <a:gd name="connsiteX5" fmla="*/ 0 w 1067836"/>
              <a:gd name="connsiteY5" fmla="*/ 423853 h 1659921"/>
              <a:gd name="connsiteX0" fmla="*/ 0 w 1067761"/>
              <a:gd name="connsiteY0" fmla="*/ 423853 h 1659921"/>
              <a:gd name="connsiteX1" fmla="*/ 780197 w 1067761"/>
              <a:gd name="connsiteY1" fmla="*/ 0 h 1659921"/>
              <a:gd name="connsiteX2" fmla="*/ 1067521 w 1067761"/>
              <a:gd name="connsiteY2" fmla="*/ 887461 h 1659921"/>
              <a:gd name="connsiteX3" fmla="*/ 821591 w 1067761"/>
              <a:gd name="connsiteY3" fmla="*/ 1659921 h 1659921"/>
              <a:gd name="connsiteX4" fmla="*/ 395934 w 1067761"/>
              <a:gd name="connsiteY4" fmla="*/ 1338018 h 1659921"/>
              <a:gd name="connsiteX5" fmla="*/ 54591 w 1067761"/>
              <a:gd name="connsiteY5" fmla="*/ 1045037 h 1659921"/>
              <a:gd name="connsiteX6" fmla="*/ 0 w 1067761"/>
              <a:gd name="connsiteY6" fmla="*/ 423853 h 1659921"/>
              <a:gd name="connsiteX0" fmla="*/ 0 w 1067761"/>
              <a:gd name="connsiteY0" fmla="*/ 458932 h 1695000"/>
              <a:gd name="connsiteX1" fmla="*/ 341298 w 1067761"/>
              <a:gd name="connsiteY1" fmla="*/ 185265 h 1695000"/>
              <a:gd name="connsiteX2" fmla="*/ 780197 w 1067761"/>
              <a:gd name="connsiteY2" fmla="*/ 35079 h 1695000"/>
              <a:gd name="connsiteX3" fmla="*/ 1067521 w 1067761"/>
              <a:gd name="connsiteY3" fmla="*/ 922540 h 1695000"/>
              <a:gd name="connsiteX4" fmla="*/ 821591 w 1067761"/>
              <a:gd name="connsiteY4" fmla="*/ 1695000 h 1695000"/>
              <a:gd name="connsiteX5" fmla="*/ 395934 w 1067761"/>
              <a:gd name="connsiteY5" fmla="*/ 1373097 h 1695000"/>
              <a:gd name="connsiteX6" fmla="*/ 54591 w 1067761"/>
              <a:gd name="connsiteY6" fmla="*/ 1080116 h 1695000"/>
              <a:gd name="connsiteX7" fmla="*/ 0 w 1067761"/>
              <a:gd name="connsiteY7" fmla="*/ 458932 h 1695000"/>
              <a:gd name="connsiteX0" fmla="*/ 0 w 1067724"/>
              <a:gd name="connsiteY0" fmla="*/ 458932 h 1724281"/>
              <a:gd name="connsiteX1" fmla="*/ 341298 w 1067724"/>
              <a:gd name="connsiteY1" fmla="*/ 185265 h 1724281"/>
              <a:gd name="connsiteX2" fmla="*/ 780197 w 1067724"/>
              <a:gd name="connsiteY2" fmla="*/ 35079 h 1724281"/>
              <a:gd name="connsiteX3" fmla="*/ 1067521 w 1067724"/>
              <a:gd name="connsiteY3" fmla="*/ 922540 h 1724281"/>
              <a:gd name="connsiteX4" fmla="*/ 821591 w 1067724"/>
              <a:gd name="connsiteY4" fmla="*/ 1695000 h 1724281"/>
              <a:gd name="connsiteX5" fmla="*/ 655292 w 1067724"/>
              <a:gd name="connsiteY5" fmla="*/ 1583906 h 1724281"/>
              <a:gd name="connsiteX6" fmla="*/ 395934 w 1067724"/>
              <a:gd name="connsiteY6" fmla="*/ 1373097 h 1724281"/>
              <a:gd name="connsiteX7" fmla="*/ 54591 w 1067724"/>
              <a:gd name="connsiteY7" fmla="*/ 1080116 h 1724281"/>
              <a:gd name="connsiteX8" fmla="*/ 0 w 1067724"/>
              <a:gd name="connsiteY8" fmla="*/ 458932 h 1724281"/>
              <a:gd name="connsiteX0" fmla="*/ 0 w 1067724"/>
              <a:gd name="connsiteY0" fmla="*/ 458932 h 1724281"/>
              <a:gd name="connsiteX1" fmla="*/ 341298 w 1067724"/>
              <a:gd name="connsiteY1" fmla="*/ 185265 h 1724281"/>
              <a:gd name="connsiteX2" fmla="*/ 780197 w 1067724"/>
              <a:gd name="connsiteY2" fmla="*/ 35079 h 1724281"/>
              <a:gd name="connsiteX3" fmla="*/ 1067521 w 1067724"/>
              <a:gd name="connsiteY3" fmla="*/ 922540 h 1724281"/>
              <a:gd name="connsiteX4" fmla="*/ 821591 w 1067724"/>
              <a:gd name="connsiteY4" fmla="*/ 1695000 h 1724281"/>
              <a:gd name="connsiteX5" fmla="*/ 655292 w 1067724"/>
              <a:gd name="connsiteY5" fmla="*/ 1583906 h 1724281"/>
              <a:gd name="connsiteX6" fmla="*/ 395934 w 1067724"/>
              <a:gd name="connsiteY6" fmla="*/ 1373097 h 1724281"/>
              <a:gd name="connsiteX7" fmla="*/ 286681 w 1067724"/>
              <a:gd name="connsiteY7" fmla="*/ 1017683 h 1724281"/>
              <a:gd name="connsiteX8" fmla="*/ 0 w 1067724"/>
              <a:gd name="connsiteY8" fmla="*/ 458932 h 1724281"/>
              <a:gd name="connsiteX0" fmla="*/ 0 w 1067724"/>
              <a:gd name="connsiteY0" fmla="*/ 458932 h 1724281"/>
              <a:gd name="connsiteX1" fmla="*/ 341298 w 1067724"/>
              <a:gd name="connsiteY1" fmla="*/ 185265 h 1724281"/>
              <a:gd name="connsiteX2" fmla="*/ 780197 w 1067724"/>
              <a:gd name="connsiteY2" fmla="*/ 35079 h 1724281"/>
              <a:gd name="connsiteX3" fmla="*/ 1067521 w 1067724"/>
              <a:gd name="connsiteY3" fmla="*/ 922540 h 1724281"/>
              <a:gd name="connsiteX4" fmla="*/ 821591 w 1067724"/>
              <a:gd name="connsiteY4" fmla="*/ 1695000 h 1724281"/>
              <a:gd name="connsiteX5" fmla="*/ 655292 w 1067724"/>
              <a:gd name="connsiteY5" fmla="*/ 1583906 h 1724281"/>
              <a:gd name="connsiteX6" fmla="*/ 395934 w 1067724"/>
              <a:gd name="connsiteY6" fmla="*/ 1373097 h 1724281"/>
              <a:gd name="connsiteX7" fmla="*/ 191198 w 1067724"/>
              <a:gd name="connsiteY7" fmla="*/ 1065076 h 1724281"/>
              <a:gd name="connsiteX8" fmla="*/ 0 w 1067724"/>
              <a:gd name="connsiteY8" fmla="*/ 458932 h 1724281"/>
              <a:gd name="connsiteX0" fmla="*/ 0 w 1067786"/>
              <a:gd name="connsiteY0" fmla="*/ 458932 h 1615358"/>
              <a:gd name="connsiteX1" fmla="*/ 341298 w 1067786"/>
              <a:gd name="connsiteY1" fmla="*/ 185265 h 1615358"/>
              <a:gd name="connsiteX2" fmla="*/ 780197 w 1067786"/>
              <a:gd name="connsiteY2" fmla="*/ 35079 h 1615358"/>
              <a:gd name="connsiteX3" fmla="*/ 1067521 w 1067786"/>
              <a:gd name="connsiteY3" fmla="*/ 922540 h 1615358"/>
              <a:gd name="connsiteX4" fmla="*/ 862768 w 1067786"/>
              <a:gd name="connsiteY4" fmla="*/ 1532019 h 1615358"/>
              <a:gd name="connsiteX5" fmla="*/ 655292 w 1067786"/>
              <a:gd name="connsiteY5" fmla="*/ 1583906 h 1615358"/>
              <a:gd name="connsiteX6" fmla="*/ 395934 w 1067786"/>
              <a:gd name="connsiteY6" fmla="*/ 1373097 h 1615358"/>
              <a:gd name="connsiteX7" fmla="*/ 191198 w 1067786"/>
              <a:gd name="connsiteY7" fmla="*/ 1065076 h 1615358"/>
              <a:gd name="connsiteX8" fmla="*/ 0 w 1067786"/>
              <a:gd name="connsiteY8" fmla="*/ 458932 h 1615358"/>
              <a:gd name="connsiteX0" fmla="*/ 0 w 1067900"/>
              <a:gd name="connsiteY0" fmla="*/ 458932 h 1620363"/>
              <a:gd name="connsiteX1" fmla="*/ 341298 w 1067900"/>
              <a:gd name="connsiteY1" fmla="*/ 185265 h 1620363"/>
              <a:gd name="connsiteX2" fmla="*/ 780197 w 1067900"/>
              <a:gd name="connsiteY2" fmla="*/ 35079 h 1620363"/>
              <a:gd name="connsiteX3" fmla="*/ 1067521 w 1067900"/>
              <a:gd name="connsiteY3" fmla="*/ 922540 h 1620363"/>
              <a:gd name="connsiteX4" fmla="*/ 903724 w 1067900"/>
              <a:gd name="connsiteY4" fmla="*/ 1545677 h 1620363"/>
              <a:gd name="connsiteX5" fmla="*/ 655292 w 1067900"/>
              <a:gd name="connsiteY5" fmla="*/ 1583906 h 1620363"/>
              <a:gd name="connsiteX6" fmla="*/ 395934 w 1067900"/>
              <a:gd name="connsiteY6" fmla="*/ 1373097 h 1620363"/>
              <a:gd name="connsiteX7" fmla="*/ 191198 w 1067900"/>
              <a:gd name="connsiteY7" fmla="*/ 1065076 h 1620363"/>
              <a:gd name="connsiteX8" fmla="*/ 0 w 1067900"/>
              <a:gd name="connsiteY8" fmla="*/ 458932 h 1620363"/>
              <a:gd name="connsiteX0" fmla="*/ 0 w 1067900"/>
              <a:gd name="connsiteY0" fmla="*/ 458932 h 1620363"/>
              <a:gd name="connsiteX1" fmla="*/ 341298 w 1067900"/>
              <a:gd name="connsiteY1" fmla="*/ 185265 h 1620363"/>
              <a:gd name="connsiteX2" fmla="*/ 780197 w 1067900"/>
              <a:gd name="connsiteY2" fmla="*/ 35079 h 1620363"/>
              <a:gd name="connsiteX3" fmla="*/ 1067521 w 1067900"/>
              <a:gd name="connsiteY3" fmla="*/ 922540 h 1620363"/>
              <a:gd name="connsiteX4" fmla="*/ 903724 w 1067900"/>
              <a:gd name="connsiteY4" fmla="*/ 1545677 h 1620363"/>
              <a:gd name="connsiteX5" fmla="*/ 655292 w 1067900"/>
              <a:gd name="connsiteY5" fmla="*/ 1583906 h 1620363"/>
              <a:gd name="connsiteX6" fmla="*/ 395934 w 1067900"/>
              <a:gd name="connsiteY6" fmla="*/ 1373097 h 1620363"/>
              <a:gd name="connsiteX7" fmla="*/ 191198 w 1067900"/>
              <a:gd name="connsiteY7" fmla="*/ 1065076 h 1620363"/>
              <a:gd name="connsiteX8" fmla="*/ 47646 w 1067900"/>
              <a:gd name="connsiteY8" fmla="*/ 724398 h 1620363"/>
              <a:gd name="connsiteX9" fmla="*/ 0 w 1067900"/>
              <a:gd name="connsiteY9" fmla="*/ 458932 h 1620363"/>
              <a:gd name="connsiteX0" fmla="*/ 0 w 1071806"/>
              <a:gd name="connsiteY0" fmla="*/ 424798 h 1586229"/>
              <a:gd name="connsiteX1" fmla="*/ 341298 w 1071806"/>
              <a:gd name="connsiteY1" fmla="*/ 151131 h 1586229"/>
              <a:gd name="connsiteX2" fmla="*/ 780197 w 1071806"/>
              <a:gd name="connsiteY2" fmla="*/ 945 h 1586229"/>
              <a:gd name="connsiteX3" fmla="*/ 1002849 w 1071806"/>
              <a:gd name="connsiteY3" fmla="*/ 399454 h 1586229"/>
              <a:gd name="connsiteX4" fmla="*/ 1067521 w 1071806"/>
              <a:gd name="connsiteY4" fmla="*/ 888406 h 1586229"/>
              <a:gd name="connsiteX5" fmla="*/ 903724 w 1071806"/>
              <a:gd name="connsiteY5" fmla="*/ 1511543 h 1586229"/>
              <a:gd name="connsiteX6" fmla="*/ 655292 w 1071806"/>
              <a:gd name="connsiteY6" fmla="*/ 1549772 h 1586229"/>
              <a:gd name="connsiteX7" fmla="*/ 395934 w 1071806"/>
              <a:gd name="connsiteY7" fmla="*/ 1338963 h 1586229"/>
              <a:gd name="connsiteX8" fmla="*/ 191198 w 1071806"/>
              <a:gd name="connsiteY8" fmla="*/ 1030942 h 1586229"/>
              <a:gd name="connsiteX9" fmla="*/ 47646 w 1071806"/>
              <a:gd name="connsiteY9" fmla="*/ 690264 h 1586229"/>
              <a:gd name="connsiteX10" fmla="*/ 0 w 1071806"/>
              <a:gd name="connsiteY10" fmla="*/ 424798 h 1586229"/>
              <a:gd name="connsiteX0" fmla="*/ 0 w 1071806"/>
              <a:gd name="connsiteY0" fmla="*/ 290650 h 1452081"/>
              <a:gd name="connsiteX1" fmla="*/ 341298 w 1071806"/>
              <a:gd name="connsiteY1" fmla="*/ 16983 h 1452081"/>
              <a:gd name="connsiteX2" fmla="*/ 767867 w 1071806"/>
              <a:gd name="connsiteY2" fmla="*/ 15765 h 1452081"/>
              <a:gd name="connsiteX3" fmla="*/ 1002849 w 1071806"/>
              <a:gd name="connsiteY3" fmla="*/ 265306 h 1452081"/>
              <a:gd name="connsiteX4" fmla="*/ 1067521 w 1071806"/>
              <a:gd name="connsiteY4" fmla="*/ 754258 h 1452081"/>
              <a:gd name="connsiteX5" fmla="*/ 903724 w 1071806"/>
              <a:gd name="connsiteY5" fmla="*/ 1377395 h 1452081"/>
              <a:gd name="connsiteX6" fmla="*/ 655292 w 1071806"/>
              <a:gd name="connsiteY6" fmla="*/ 1415624 h 1452081"/>
              <a:gd name="connsiteX7" fmla="*/ 395934 w 1071806"/>
              <a:gd name="connsiteY7" fmla="*/ 1204815 h 1452081"/>
              <a:gd name="connsiteX8" fmla="*/ 191198 w 1071806"/>
              <a:gd name="connsiteY8" fmla="*/ 896794 h 1452081"/>
              <a:gd name="connsiteX9" fmla="*/ 47646 w 1071806"/>
              <a:gd name="connsiteY9" fmla="*/ 556116 h 1452081"/>
              <a:gd name="connsiteX10" fmla="*/ 0 w 1071806"/>
              <a:gd name="connsiteY10" fmla="*/ 290650 h 1452081"/>
              <a:gd name="connsiteX0" fmla="*/ 0 w 1071806"/>
              <a:gd name="connsiteY0" fmla="*/ 290650 h 1452081"/>
              <a:gd name="connsiteX1" fmla="*/ 341298 w 1071806"/>
              <a:gd name="connsiteY1" fmla="*/ 16983 h 1452081"/>
              <a:gd name="connsiteX2" fmla="*/ 767867 w 1071806"/>
              <a:gd name="connsiteY2" fmla="*/ 15765 h 1452081"/>
              <a:gd name="connsiteX3" fmla="*/ 1002849 w 1071806"/>
              <a:gd name="connsiteY3" fmla="*/ 265306 h 1452081"/>
              <a:gd name="connsiteX4" fmla="*/ 1067521 w 1071806"/>
              <a:gd name="connsiteY4" fmla="*/ 754258 h 1452081"/>
              <a:gd name="connsiteX5" fmla="*/ 903724 w 1071806"/>
              <a:gd name="connsiteY5" fmla="*/ 1377395 h 1452081"/>
              <a:gd name="connsiteX6" fmla="*/ 655292 w 1071806"/>
              <a:gd name="connsiteY6" fmla="*/ 1415624 h 1452081"/>
              <a:gd name="connsiteX7" fmla="*/ 395934 w 1071806"/>
              <a:gd name="connsiteY7" fmla="*/ 1204815 h 1452081"/>
              <a:gd name="connsiteX8" fmla="*/ 55566 w 1071806"/>
              <a:gd name="connsiteY8" fmla="*/ 992559 h 1452081"/>
              <a:gd name="connsiteX9" fmla="*/ 47646 w 1071806"/>
              <a:gd name="connsiteY9" fmla="*/ 556116 h 1452081"/>
              <a:gd name="connsiteX10" fmla="*/ 0 w 1071806"/>
              <a:gd name="connsiteY10" fmla="*/ 290650 h 1452081"/>
              <a:gd name="connsiteX0" fmla="*/ 0 w 1071806"/>
              <a:gd name="connsiteY0" fmla="*/ 290650 h 1452081"/>
              <a:gd name="connsiteX1" fmla="*/ 341298 w 1071806"/>
              <a:gd name="connsiteY1" fmla="*/ 16983 h 1452081"/>
              <a:gd name="connsiteX2" fmla="*/ 767867 w 1071806"/>
              <a:gd name="connsiteY2" fmla="*/ 15765 h 1452081"/>
              <a:gd name="connsiteX3" fmla="*/ 1002849 w 1071806"/>
              <a:gd name="connsiteY3" fmla="*/ 265306 h 1452081"/>
              <a:gd name="connsiteX4" fmla="*/ 1067521 w 1071806"/>
              <a:gd name="connsiteY4" fmla="*/ 754258 h 1452081"/>
              <a:gd name="connsiteX5" fmla="*/ 903724 w 1071806"/>
              <a:gd name="connsiteY5" fmla="*/ 1377395 h 1452081"/>
              <a:gd name="connsiteX6" fmla="*/ 655292 w 1071806"/>
              <a:gd name="connsiteY6" fmla="*/ 1415624 h 1452081"/>
              <a:gd name="connsiteX7" fmla="*/ 395934 w 1071806"/>
              <a:gd name="connsiteY7" fmla="*/ 1204815 h 1452081"/>
              <a:gd name="connsiteX8" fmla="*/ 55566 w 1071806"/>
              <a:gd name="connsiteY8" fmla="*/ 992559 h 1452081"/>
              <a:gd name="connsiteX9" fmla="*/ 22986 w 1071806"/>
              <a:gd name="connsiteY9" fmla="*/ 641241 h 1452081"/>
              <a:gd name="connsiteX10" fmla="*/ 0 w 1071806"/>
              <a:gd name="connsiteY10" fmla="*/ 290650 h 1452081"/>
              <a:gd name="connsiteX0" fmla="*/ 0 w 1071806"/>
              <a:gd name="connsiteY0" fmla="*/ 290650 h 1431384"/>
              <a:gd name="connsiteX1" fmla="*/ 341298 w 1071806"/>
              <a:gd name="connsiteY1" fmla="*/ 16983 h 1431384"/>
              <a:gd name="connsiteX2" fmla="*/ 767867 w 1071806"/>
              <a:gd name="connsiteY2" fmla="*/ 15765 h 1431384"/>
              <a:gd name="connsiteX3" fmla="*/ 1002849 w 1071806"/>
              <a:gd name="connsiteY3" fmla="*/ 265306 h 1431384"/>
              <a:gd name="connsiteX4" fmla="*/ 1067521 w 1071806"/>
              <a:gd name="connsiteY4" fmla="*/ 754258 h 1431384"/>
              <a:gd name="connsiteX5" fmla="*/ 903724 w 1071806"/>
              <a:gd name="connsiteY5" fmla="*/ 1377395 h 1431384"/>
              <a:gd name="connsiteX6" fmla="*/ 655292 w 1071806"/>
              <a:gd name="connsiteY6" fmla="*/ 1415624 h 1431384"/>
              <a:gd name="connsiteX7" fmla="*/ 247973 w 1071806"/>
              <a:gd name="connsiteY7" fmla="*/ 1375065 h 1431384"/>
              <a:gd name="connsiteX8" fmla="*/ 55566 w 1071806"/>
              <a:gd name="connsiteY8" fmla="*/ 992559 h 1431384"/>
              <a:gd name="connsiteX9" fmla="*/ 22986 w 1071806"/>
              <a:gd name="connsiteY9" fmla="*/ 641241 h 1431384"/>
              <a:gd name="connsiteX10" fmla="*/ 0 w 1071806"/>
              <a:gd name="connsiteY10" fmla="*/ 290650 h 1431384"/>
              <a:gd name="connsiteX0" fmla="*/ 0 w 1071806"/>
              <a:gd name="connsiteY0" fmla="*/ 290650 h 1543315"/>
              <a:gd name="connsiteX1" fmla="*/ 341298 w 1071806"/>
              <a:gd name="connsiteY1" fmla="*/ 16983 h 1543315"/>
              <a:gd name="connsiteX2" fmla="*/ 767867 w 1071806"/>
              <a:gd name="connsiteY2" fmla="*/ 15765 h 1543315"/>
              <a:gd name="connsiteX3" fmla="*/ 1002849 w 1071806"/>
              <a:gd name="connsiteY3" fmla="*/ 265306 h 1543315"/>
              <a:gd name="connsiteX4" fmla="*/ 1067521 w 1071806"/>
              <a:gd name="connsiteY4" fmla="*/ 754258 h 1543315"/>
              <a:gd name="connsiteX5" fmla="*/ 903724 w 1071806"/>
              <a:gd name="connsiteY5" fmla="*/ 1377395 h 1543315"/>
              <a:gd name="connsiteX6" fmla="*/ 495000 w 1071806"/>
              <a:gd name="connsiteY6" fmla="*/ 1543312 h 1543315"/>
              <a:gd name="connsiteX7" fmla="*/ 247973 w 1071806"/>
              <a:gd name="connsiteY7" fmla="*/ 1375065 h 1543315"/>
              <a:gd name="connsiteX8" fmla="*/ 55566 w 1071806"/>
              <a:gd name="connsiteY8" fmla="*/ 992559 h 1543315"/>
              <a:gd name="connsiteX9" fmla="*/ 22986 w 1071806"/>
              <a:gd name="connsiteY9" fmla="*/ 641241 h 1543315"/>
              <a:gd name="connsiteX10" fmla="*/ 0 w 1071806"/>
              <a:gd name="connsiteY10" fmla="*/ 290650 h 1543315"/>
              <a:gd name="connsiteX0" fmla="*/ 0 w 1078171"/>
              <a:gd name="connsiteY0" fmla="*/ 290650 h 1544188"/>
              <a:gd name="connsiteX1" fmla="*/ 341298 w 1078171"/>
              <a:gd name="connsiteY1" fmla="*/ 16983 h 1544188"/>
              <a:gd name="connsiteX2" fmla="*/ 767867 w 1078171"/>
              <a:gd name="connsiteY2" fmla="*/ 15765 h 1544188"/>
              <a:gd name="connsiteX3" fmla="*/ 1002849 w 1078171"/>
              <a:gd name="connsiteY3" fmla="*/ 265306 h 1544188"/>
              <a:gd name="connsiteX4" fmla="*/ 1067521 w 1078171"/>
              <a:gd name="connsiteY4" fmla="*/ 754258 h 1544188"/>
              <a:gd name="connsiteX5" fmla="*/ 805082 w 1078171"/>
              <a:gd name="connsiteY5" fmla="*/ 1302911 h 1544188"/>
              <a:gd name="connsiteX6" fmla="*/ 495000 w 1078171"/>
              <a:gd name="connsiteY6" fmla="*/ 1543312 h 1544188"/>
              <a:gd name="connsiteX7" fmla="*/ 247973 w 1078171"/>
              <a:gd name="connsiteY7" fmla="*/ 1375065 h 1544188"/>
              <a:gd name="connsiteX8" fmla="*/ 55566 w 1078171"/>
              <a:gd name="connsiteY8" fmla="*/ 992559 h 1544188"/>
              <a:gd name="connsiteX9" fmla="*/ 22986 w 1078171"/>
              <a:gd name="connsiteY9" fmla="*/ 641241 h 1544188"/>
              <a:gd name="connsiteX10" fmla="*/ 0 w 1078171"/>
              <a:gd name="connsiteY10" fmla="*/ 290650 h 1544188"/>
              <a:gd name="connsiteX0" fmla="*/ 0 w 1078171"/>
              <a:gd name="connsiteY0" fmla="*/ 276845 h 1530383"/>
              <a:gd name="connsiteX1" fmla="*/ 341298 w 1078171"/>
              <a:gd name="connsiteY1" fmla="*/ 88303 h 1530383"/>
              <a:gd name="connsiteX2" fmla="*/ 767867 w 1078171"/>
              <a:gd name="connsiteY2" fmla="*/ 1960 h 1530383"/>
              <a:gd name="connsiteX3" fmla="*/ 1002849 w 1078171"/>
              <a:gd name="connsiteY3" fmla="*/ 251501 h 1530383"/>
              <a:gd name="connsiteX4" fmla="*/ 1067521 w 1078171"/>
              <a:gd name="connsiteY4" fmla="*/ 740453 h 1530383"/>
              <a:gd name="connsiteX5" fmla="*/ 805082 w 1078171"/>
              <a:gd name="connsiteY5" fmla="*/ 1289106 h 1530383"/>
              <a:gd name="connsiteX6" fmla="*/ 495000 w 1078171"/>
              <a:gd name="connsiteY6" fmla="*/ 1529507 h 1530383"/>
              <a:gd name="connsiteX7" fmla="*/ 247973 w 1078171"/>
              <a:gd name="connsiteY7" fmla="*/ 1361260 h 1530383"/>
              <a:gd name="connsiteX8" fmla="*/ 55566 w 1078171"/>
              <a:gd name="connsiteY8" fmla="*/ 978754 h 1530383"/>
              <a:gd name="connsiteX9" fmla="*/ 22986 w 1078171"/>
              <a:gd name="connsiteY9" fmla="*/ 627436 h 1530383"/>
              <a:gd name="connsiteX10" fmla="*/ 0 w 1078171"/>
              <a:gd name="connsiteY10" fmla="*/ 276845 h 1530383"/>
              <a:gd name="connsiteX0" fmla="*/ 0 w 1078171"/>
              <a:gd name="connsiteY0" fmla="*/ 235117 h 1488655"/>
              <a:gd name="connsiteX1" fmla="*/ 341298 w 1078171"/>
              <a:gd name="connsiteY1" fmla="*/ 46575 h 1488655"/>
              <a:gd name="connsiteX2" fmla="*/ 767867 w 1078171"/>
              <a:gd name="connsiteY2" fmla="*/ 2794 h 1488655"/>
              <a:gd name="connsiteX3" fmla="*/ 1002849 w 1078171"/>
              <a:gd name="connsiteY3" fmla="*/ 209773 h 1488655"/>
              <a:gd name="connsiteX4" fmla="*/ 1067521 w 1078171"/>
              <a:gd name="connsiteY4" fmla="*/ 698725 h 1488655"/>
              <a:gd name="connsiteX5" fmla="*/ 805082 w 1078171"/>
              <a:gd name="connsiteY5" fmla="*/ 1247378 h 1488655"/>
              <a:gd name="connsiteX6" fmla="*/ 495000 w 1078171"/>
              <a:gd name="connsiteY6" fmla="*/ 1487779 h 1488655"/>
              <a:gd name="connsiteX7" fmla="*/ 247973 w 1078171"/>
              <a:gd name="connsiteY7" fmla="*/ 1319532 h 1488655"/>
              <a:gd name="connsiteX8" fmla="*/ 55566 w 1078171"/>
              <a:gd name="connsiteY8" fmla="*/ 937026 h 1488655"/>
              <a:gd name="connsiteX9" fmla="*/ 22986 w 1078171"/>
              <a:gd name="connsiteY9" fmla="*/ 585708 h 1488655"/>
              <a:gd name="connsiteX10" fmla="*/ 0 w 1078171"/>
              <a:gd name="connsiteY10" fmla="*/ 235117 h 1488655"/>
              <a:gd name="connsiteX0" fmla="*/ 0 w 1115879"/>
              <a:gd name="connsiteY0" fmla="*/ 251475 h 1505013"/>
              <a:gd name="connsiteX1" fmla="*/ 341298 w 1115879"/>
              <a:gd name="connsiteY1" fmla="*/ 62933 h 1505013"/>
              <a:gd name="connsiteX2" fmla="*/ 767867 w 1115879"/>
              <a:gd name="connsiteY2" fmla="*/ 19152 h 1505013"/>
              <a:gd name="connsiteX3" fmla="*/ 1089159 w 1115879"/>
              <a:gd name="connsiteY3" fmla="*/ 109084 h 1505013"/>
              <a:gd name="connsiteX4" fmla="*/ 1067521 w 1115879"/>
              <a:gd name="connsiteY4" fmla="*/ 715083 h 1505013"/>
              <a:gd name="connsiteX5" fmla="*/ 805082 w 1115879"/>
              <a:gd name="connsiteY5" fmla="*/ 1263736 h 1505013"/>
              <a:gd name="connsiteX6" fmla="*/ 495000 w 1115879"/>
              <a:gd name="connsiteY6" fmla="*/ 1504137 h 1505013"/>
              <a:gd name="connsiteX7" fmla="*/ 247973 w 1115879"/>
              <a:gd name="connsiteY7" fmla="*/ 1335890 h 1505013"/>
              <a:gd name="connsiteX8" fmla="*/ 55566 w 1115879"/>
              <a:gd name="connsiteY8" fmla="*/ 953384 h 1505013"/>
              <a:gd name="connsiteX9" fmla="*/ 22986 w 1115879"/>
              <a:gd name="connsiteY9" fmla="*/ 602066 h 1505013"/>
              <a:gd name="connsiteX10" fmla="*/ 0 w 1115879"/>
              <a:gd name="connsiteY10" fmla="*/ 251475 h 1505013"/>
              <a:gd name="connsiteX0" fmla="*/ 0 w 1150523"/>
              <a:gd name="connsiteY0" fmla="*/ 251475 h 1505013"/>
              <a:gd name="connsiteX1" fmla="*/ 341298 w 1150523"/>
              <a:gd name="connsiteY1" fmla="*/ 62933 h 1505013"/>
              <a:gd name="connsiteX2" fmla="*/ 767867 w 1150523"/>
              <a:gd name="connsiteY2" fmla="*/ 19152 h 1505013"/>
              <a:gd name="connsiteX3" fmla="*/ 1089159 w 1150523"/>
              <a:gd name="connsiteY3" fmla="*/ 109084 h 1505013"/>
              <a:gd name="connsiteX4" fmla="*/ 1129172 w 1150523"/>
              <a:gd name="connsiteY4" fmla="*/ 715083 h 1505013"/>
              <a:gd name="connsiteX5" fmla="*/ 805082 w 1150523"/>
              <a:gd name="connsiteY5" fmla="*/ 1263736 h 1505013"/>
              <a:gd name="connsiteX6" fmla="*/ 495000 w 1150523"/>
              <a:gd name="connsiteY6" fmla="*/ 1504137 h 1505013"/>
              <a:gd name="connsiteX7" fmla="*/ 247973 w 1150523"/>
              <a:gd name="connsiteY7" fmla="*/ 1335890 h 1505013"/>
              <a:gd name="connsiteX8" fmla="*/ 55566 w 1150523"/>
              <a:gd name="connsiteY8" fmla="*/ 953384 h 1505013"/>
              <a:gd name="connsiteX9" fmla="*/ 22986 w 1150523"/>
              <a:gd name="connsiteY9" fmla="*/ 602066 h 1505013"/>
              <a:gd name="connsiteX10" fmla="*/ 0 w 1150523"/>
              <a:gd name="connsiteY10" fmla="*/ 251475 h 1505013"/>
              <a:gd name="connsiteX0" fmla="*/ 0 w 1165810"/>
              <a:gd name="connsiteY0" fmla="*/ 244764 h 1498302"/>
              <a:gd name="connsiteX1" fmla="*/ 341298 w 1165810"/>
              <a:gd name="connsiteY1" fmla="*/ 56222 h 1498302"/>
              <a:gd name="connsiteX2" fmla="*/ 767867 w 1165810"/>
              <a:gd name="connsiteY2" fmla="*/ 12441 h 1498302"/>
              <a:gd name="connsiteX3" fmla="*/ 1126150 w 1165810"/>
              <a:gd name="connsiteY3" fmla="*/ 123654 h 1498302"/>
              <a:gd name="connsiteX4" fmla="*/ 1129172 w 1165810"/>
              <a:gd name="connsiteY4" fmla="*/ 708372 h 1498302"/>
              <a:gd name="connsiteX5" fmla="*/ 805082 w 1165810"/>
              <a:gd name="connsiteY5" fmla="*/ 1257025 h 1498302"/>
              <a:gd name="connsiteX6" fmla="*/ 495000 w 1165810"/>
              <a:gd name="connsiteY6" fmla="*/ 1497426 h 1498302"/>
              <a:gd name="connsiteX7" fmla="*/ 247973 w 1165810"/>
              <a:gd name="connsiteY7" fmla="*/ 1329179 h 1498302"/>
              <a:gd name="connsiteX8" fmla="*/ 55566 w 1165810"/>
              <a:gd name="connsiteY8" fmla="*/ 946673 h 1498302"/>
              <a:gd name="connsiteX9" fmla="*/ 22986 w 1165810"/>
              <a:gd name="connsiteY9" fmla="*/ 595355 h 1498302"/>
              <a:gd name="connsiteX10" fmla="*/ 0 w 1165810"/>
              <a:gd name="connsiteY10" fmla="*/ 244764 h 1498302"/>
              <a:gd name="connsiteX0" fmla="*/ 0 w 1163403"/>
              <a:gd name="connsiteY0" fmla="*/ 244764 h 1497885"/>
              <a:gd name="connsiteX1" fmla="*/ 341298 w 1163403"/>
              <a:gd name="connsiteY1" fmla="*/ 56222 h 1497885"/>
              <a:gd name="connsiteX2" fmla="*/ 767867 w 1163403"/>
              <a:gd name="connsiteY2" fmla="*/ 12441 h 1497885"/>
              <a:gd name="connsiteX3" fmla="*/ 1126150 w 1163403"/>
              <a:gd name="connsiteY3" fmla="*/ 123654 h 1497885"/>
              <a:gd name="connsiteX4" fmla="*/ 1129172 w 1163403"/>
              <a:gd name="connsiteY4" fmla="*/ 708372 h 1497885"/>
              <a:gd name="connsiteX5" fmla="*/ 842073 w 1163403"/>
              <a:gd name="connsiteY5" fmla="*/ 1278306 h 1497885"/>
              <a:gd name="connsiteX6" fmla="*/ 495000 w 1163403"/>
              <a:gd name="connsiteY6" fmla="*/ 1497426 h 1497885"/>
              <a:gd name="connsiteX7" fmla="*/ 247973 w 1163403"/>
              <a:gd name="connsiteY7" fmla="*/ 1329179 h 1497885"/>
              <a:gd name="connsiteX8" fmla="*/ 55566 w 1163403"/>
              <a:gd name="connsiteY8" fmla="*/ 946673 h 1497885"/>
              <a:gd name="connsiteX9" fmla="*/ 22986 w 1163403"/>
              <a:gd name="connsiteY9" fmla="*/ 595355 h 1497885"/>
              <a:gd name="connsiteX10" fmla="*/ 0 w 1163403"/>
              <a:gd name="connsiteY10" fmla="*/ 244764 h 1497885"/>
              <a:gd name="connsiteX0" fmla="*/ 0 w 1163403"/>
              <a:gd name="connsiteY0" fmla="*/ 244764 h 1497885"/>
              <a:gd name="connsiteX1" fmla="*/ 341298 w 1163403"/>
              <a:gd name="connsiteY1" fmla="*/ 56222 h 1497885"/>
              <a:gd name="connsiteX2" fmla="*/ 780198 w 1163403"/>
              <a:gd name="connsiteY2" fmla="*/ 12441 h 1497885"/>
              <a:gd name="connsiteX3" fmla="*/ 1126150 w 1163403"/>
              <a:gd name="connsiteY3" fmla="*/ 123654 h 1497885"/>
              <a:gd name="connsiteX4" fmla="*/ 1129172 w 1163403"/>
              <a:gd name="connsiteY4" fmla="*/ 708372 h 1497885"/>
              <a:gd name="connsiteX5" fmla="*/ 842073 w 1163403"/>
              <a:gd name="connsiteY5" fmla="*/ 1278306 h 1497885"/>
              <a:gd name="connsiteX6" fmla="*/ 495000 w 1163403"/>
              <a:gd name="connsiteY6" fmla="*/ 1497426 h 1497885"/>
              <a:gd name="connsiteX7" fmla="*/ 247973 w 1163403"/>
              <a:gd name="connsiteY7" fmla="*/ 1329179 h 1497885"/>
              <a:gd name="connsiteX8" fmla="*/ 55566 w 1163403"/>
              <a:gd name="connsiteY8" fmla="*/ 946673 h 1497885"/>
              <a:gd name="connsiteX9" fmla="*/ 22986 w 1163403"/>
              <a:gd name="connsiteY9" fmla="*/ 595355 h 1497885"/>
              <a:gd name="connsiteX10" fmla="*/ 0 w 1163403"/>
              <a:gd name="connsiteY10" fmla="*/ 244764 h 1497885"/>
              <a:gd name="connsiteX0" fmla="*/ 0 w 1156041"/>
              <a:gd name="connsiteY0" fmla="*/ 233678 h 1486799"/>
              <a:gd name="connsiteX1" fmla="*/ 341298 w 1156041"/>
              <a:gd name="connsiteY1" fmla="*/ 45136 h 1486799"/>
              <a:gd name="connsiteX2" fmla="*/ 780198 w 1156041"/>
              <a:gd name="connsiteY2" fmla="*/ 1355 h 1486799"/>
              <a:gd name="connsiteX3" fmla="*/ 949151 w 1156041"/>
              <a:gd name="connsiteY3" fmla="*/ 46306 h 1486799"/>
              <a:gd name="connsiteX4" fmla="*/ 1126150 w 1156041"/>
              <a:gd name="connsiteY4" fmla="*/ 112568 h 1486799"/>
              <a:gd name="connsiteX5" fmla="*/ 1129172 w 1156041"/>
              <a:gd name="connsiteY5" fmla="*/ 697286 h 1486799"/>
              <a:gd name="connsiteX6" fmla="*/ 842073 w 1156041"/>
              <a:gd name="connsiteY6" fmla="*/ 1267220 h 1486799"/>
              <a:gd name="connsiteX7" fmla="*/ 495000 w 1156041"/>
              <a:gd name="connsiteY7" fmla="*/ 1486340 h 1486799"/>
              <a:gd name="connsiteX8" fmla="*/ 247973 w 1156041"/>
              <a:gd name="connsiteY8" fmla="*/ 1318093 h 1486799"/>
              <a:gd name="connsiteX9" fmla="*/ 55566 w 1156041"/>
              <a:gd name="connsiteY9" fmla="*/ 935587 h 1486799"/>
              <a:gd name="connsiteX10" fmla="*/ 22986 w 1156041"/>
              <a:gd name="connsiteY10" fmla="*/ 584269 h 1486799"/>
              <a:gd name="connsiteX11" fmla="*/ 0 w 1156041"/>
              <a:gd name="connsiteY11" fmla="*/ 233678 h 1486799"/>
              <a:gd name="connsiteX0" fmla="*/ 0 w 1156041"/>
              <a:gd name="connsiteY0" fmla="*/ 233678 h 1497401"/>
              <a:gd name="connsiteX1" fmla="*/ 341298 w 1156041"/>
              <a:gd name="connsiteY1" fmla="*/ 45136 h 1497401"/>
              <a:gd name="connsiteX2" fmla="*/ 780198 w 1156041"/>
              <a:gd name="connsiteY2" fmla="*/ 1355 h 1497401"/>
              <a:gd name="connsiteX3" fmla="*/ 949151 w 1156041"/>
              <a:gd name="connsiteY3" fmla="*/ 46306 h 1497401"/>
              <a:gd name="connsiteX4" fmla="*/ 1126150 w 1156041"/>
              <a:gd name="connsiteY4" fmla="*/ 112568 h 1497401"/>
              <a:gd name="connsiteX5" fmla="*/ 1129172 w 1156041"/>
              <a:gd name="connsiteY5" fmla="*/ 697286 h 1497401"/>
              <a:gd name="connsiteX6" fmla="*/ 842073 w 1156041"/>
              <a:gd name="connsiteY6" fmla="*/ 1267220 h 1497401"/>
              <a:gd name="connsiteX7" fmla="*/ 495000 w 1156041"/>
              <a:gd name="connsiteY7" fmla="*/ 1496980 h 1497401"/>
              <a:gd name="connsiteX8" fmla="*/ 247973 w 1156041"/>
              <a:gd name="connsiteY8" fmla="*/ 1318093 h 1497401"/>
              <a:gd name="connsiteX9" fmla="*/ 55566 w 1156041"/>
              <a:gd name="connsiteY9" fmla="*/ 935587 h 1497401"/>
              <a:gd name="connsiteX10" fmla="*/ 22986 w 1156041"/>
              <a:gd name="connsiteY10" fmla="*/ 584269 h 1497401"/>
              <a:gd name="connsiteX11" fmla="*/ 0 w 1156041"/>
              <a:gd name="connsiteY11" fmla="*/ 233678 h 1497401"/>
              <a:gd name="connsiteX0" fmla="*/ 0 w 1156041"/>
              <a:gd name="connsiteY0" fmla="*/ 233678 h 1561104"/>
              <a:gd name="connsiteX1" fmla="*/ 341298 w 1156041"/>
              <a:gd name="connsiteY1" fmla="*/ 45136 h 1561104"/>
              <a:gd name="connsiteX2" fmla="*/ 780198 w 1156041"/>
              <a:gd name="connsiteY2" fmla="*/ 1355 h 1561104"/>
              <a:gd name="connsiteX3" fmla="*/ 949151 w 1156041"/>
              <a:gd name="connsiteY3" fmla="*/ 46306 h 1561104"/>
              <a:gd name="connsiteX4" fmla="*/ 1126150 w 1156041"/>
              <a:gd name="connsiteY4" fmla="*/ 112568 h 1561104"/>
              <a:gd name="connsiteX5" fmla="*/ 1129172 w 1156041"/>
              <a:gd name="connsiteY5" fmla="*/ 697286 h 1561104"/>
              <a:gd name="connsiteX6" fmla="*/ 842073 w 1156041"/>
              <a:gd name="connsiteY6" fmla="*/ 1267220 h 1561104"/>
              <a:gd name="connsiteX7" fmla="*/ 482670 w 1156041"/>
              <a:gd name="connsiteY7" fmla="*/ 1560823 h 1561104"/>
              <a:gd name="connsiteX8" fmla="*/ 247973 w 1156041"/>
              <a:gd name="connsiteY8" fmla="*/ 1318093 h 1561104"/>
              <a:gd name="connsiteX9" fmla="*/ 55566 w 1156041"/>
              <a:gd name="connsiteY9" fmla="*/ 935587 h 1561104"/>
              <a:gd name="connsiteX10" fmla="*/ 22986 w 1156041"/>
              <a:gd name="connsiteY10" fmla="*/ 584269 h 1561104"/>
              <a:gd name="connsiteX11" fmla="*/ 0 w 1156041"/>
              <a:gd name="connsiteY11" fmla="*/ 233678 h 1561104"/>
              <a:gd name="connsiteX0" fmla="*/ 0 w 1156041"/>
              <a:gd name="connsiteY0" fmla="*/ 234125 h 1561551"/>
              <a:gd name="connsiteX1" fmla="*/ 341298 w 1156041"/>
              <a:gd name="connsiteY1" fmla="*/ 45583 h 1561551"/>
              <a:gd name="connsiteX2" fmla="*/ 780198 w 1156041"/>
              <a:gd name="connsiteY2" fmla="*/ 1802 h 1561551"/>
              <a:gd name="connsiteX3" fmla="*/ 998472 w 1156041"/>
              <a:gd name="connsiteY3" fmla="*/ 36113 h 1561551"/>
              <a:gd name="connsiteX4" fmla="*/ 1126150 w 1156041"/>
              <a:gd name="connsiteY4" fmla="*/ 113015 h 1561551"/>
              <a:gd name="connsiteX5" fmla="*/ 1129172 w 1156041"/>
              <a:gd name="connsiteY5" fmla="*/ 697733 h 1561551"/>
              <a:gd name="connsiteX6" fmla="*/ 842073 w 1156041"/>
              <a:gd name="connsiteY6" fmla="*/ 1267667 h 1561551"/>
              <a:gd name="connsiteX7" fmla="*/ 482670 w 1156041"/>
              <a:gd name="connsiteY7" fmla="*/ 1561270 h 1561551"/>
              <a:gd name="connsiteX8" fmla="*/ 247973 w 1156041"/>
              <a:gd name="connsiteY8" fmla="*/ 1318540 h 1561551"/>
              <a:gd name="connsiteX9" fmla="*/ 55566 w 1156041"/>
              <a:gd name="connsiteY9" fmla="*/ 936034 h 1561551"/>
              <a:gd name="connsiteX10" fmla="*/ 22986 w 1156041"/>
              <a:gd name="connsiteY10" fmla="*/ 584716 h 1561551"/>
              <a:gd name="connsiteX11" fmla="*/ 0 w 1156041"/>
              <a:gd name="connsiteY11" fmla="*/ 234125 h 1561551"/>
              <a:gd name="connsiteX0" fmla="*/ 839 w 1144550"/>
              <a:gd name="connsiteY0" fmla="*/ 276687 h 1561551"/>
              <a:gd name="connsiteX1" fmla="*/ 329807 w 1144550"/>
              <a:gd name="connsiteY1" fmla="*/ 45583 h 1561551"/>
              <a:gd name="connsiteX2" fmla="*/ 768707 w 1144550"/>
              <a:gd name="connsiteY2" fmla="*/ 1802 h 1561551"/>
              <a:gd name="connsiteX3" fmla="*/ 986981 w 1144550"/>
              <a:gd name="connsiteY3" fmla="*/ 36113 h 1561551"/>
              <a:gd name="connsiteX4" fmla="*/ 1114659 w 1144550"/>
              <a:gd name="connsiteY4" fmla="*/ 113015 h 1561551"/>
              <a:gd name="connsiteX5" fmla="*/ 1117681 w 1144550"/>
              <a:gd name="connsiteY5" fmla="*/ 697733 h 1561551"/>
              <a:gd name="connsiteX6" fmla="*/ 830582 w 1144550"/>
              <a:gd name="connsiteY6" fmla="*/ 1267667 h 1561551"/>
              <a:gd name="connsiteX7" fmla="*/ 471179 w 1144550"/>
              <a:gd name="connsiteY7" fmla="*/ 1561270 h 1561551"/>
              <a:gd name="connsiteX8" fmla="*/ 236482 w 1144550"/>
              <a:gd name="connsiteY8" fmla="*/ 1318540 h 1561551"/>
              <a:gd name="connsiteX9" fmla="*/ 44075 w 1144550"/>
              <a:gd name="connsiteY9" fmla="*/ 936034 h 1561551"/>
              <a:gd name="connsiteX10" fmla="*/ 11495 w 1144550"/>
              <a:gd name="connsiteY10" fmla="*/ 584716 h 1561551"/>
              <a:gd name="connsiteX11" fmla="*/ 839 w 1144550"/>
              <a:gd name="connsiteY11" fmla="*/ 276687 h 1561551"/>
              <a:gd name="connsiteX0" fmla="*/ 839 w 1144550"/>
              <a:gd name="connsiteY0" fmla="*/ 276687 h 1561551"/>
              <a:gd name="connsiteX1" fmla="*/ 329807 w 1144550"/>
              <a:gd name="connsiteY1" fmla="*/ 45583 h 1561551"/>
              <a:gd name="connsiteX2" fmla="*/ 768707 w 1144550"/>
              <a:gd name="connsiteY2" fmla="*/ 1802 h 1561551"/>
              <a:gd name="connsiteX3" fmla="*/ 986981 w 1144550"/>
              <a:gd name="connsiteY3" fmla="*/ 36113 h 1561551"/>
              <a:gd name="connsiteX4" fmla="*/ 1114659 w 1144550"/>
              <a:gd name="connsiteY4" fmla="*/ 113015 h 1561551"/>
              <a:gd name="connsiteX5" fmla="*/ 1117681 w 1144550"/>
              <a:gd name="connsiteY5" fmla="*/ 697733 h 1561551"/>
              <a:gd name="connsiteX6" fmla="*/ 830582 w 1144550"/>
              <a:gd name="connsiteY6" fmla="*/ 1267667 h 1561551"/>
              <a:gd name="connsiteX7" fmla="*/ 471179 w 1144550"/>
              <a:gd name="connsiteY7" fmla="*/ 1561270 h 1561551"/>
              <a:gd name="connsiteX8" fmla="*/ 236482 w 1144550"/>
              <a:gd name="connsiteY8" fmla="*/ 1318540 h 1561551"/>
              <a:gd name="connsiteX9" fmla="*/ 44075 w 1144550"/>
              <a:gd name="connsiteY9" fmla="*/ 936034 h 1561551"/>
              <a:gd name="connsiteX10" fmla="*/ 11495 w 1144550"/>
              <a:gd name="connsiteY10" fmla="*/ 584716 h 1561551"/>
              <a:gd name="connsiteX11" fmla="*/ 839 w 1144550"/>
              <a:gd name="connsiteY11" fmla="*/ 276687 h 1561551"/>
              <a:gd name="connsiteX0" fmla="*/ 839 w 1144550"/>
              <a:gd name="connsiteY0" fmla="*/ 266899 h 1551763"/>
              <a:gd name="connsiteX1" fmla="*/ 329807 w 1144550"/>
              <a:gd name="connsiteY1" fmla="*/ 35795 h 1551763"/>
              <a:gd name="connsiteX2" fmla="*/ 707056 w 1144550"/>
              <a:gd name="connsiteY2" fmla="*/ 2654 h 1551763"/>
              <a:gd name="connsiteX3" fmla="*/ 986981 w 1144550"/>
              <a:gd name="connsiteY3" fmla="*/ 26325 h 1551763"/>
              <a:gd name="connsiteX4" fmla="*/ 1114659 w 1144550"/>
              <a:gd name="connsiteY4" fmla="*/ 103227 h 1551763"/>
              <a:gd name="connsiteX5" fmla="*/ 1117681 w 1144550"/>
              <a:gd name="connsiteY5" fmla="*/ 687945 h 1551763"/>
              <a:gd name="connsiteX6" fmla="*/ 830582 w 1144550"/>
              <a:gd name="connsiteY6" fmla="*/ 1257879 h 1551763"/>
              <a:gd name="connsiteX7" fmla="*/ 471179 w 1144550"/>
              <a:gd name="connsiteY7" fmla="*/ 1551482 h 1551763"/>
              <a:gd name="connsiteX8" fmla="*/ 236482 w 1144550"/>
              <a:gd name="connsiteY8" fmla="*/ 1308752 h 1551763"/>
              <a:gd name="connsiteX9" fmla="*/ 44075 w 1144550"/>
              <a:gd name="connsiteY9" fmla="*/ 926246 h 1551763"/>
              <a:gd name="connsiteX10" fmla="*/ 11495 w 1144550"/>
              <a:gd name="connsiteY10" fmla="*/ 574928 h 1551763"/>
              <a:gd name="connsiteX11" fmla="*/ 839 w 1144550"/>
              <a:gd name="connsiteY11" fmla="*/ 266899 h 155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4550" h="1551763">
                <a:moveTo>
                  <a:pt x="839" y="266899"/>
                </a:moveTo>
                <a:cubicBezTo>
                  <a:pt x="43119" y="41734"/>
                  <a:pt x="212104" y="79836"/>
                  <a:pt x="329807" y="35795"/>
                </a:cubicBezTo>
                <a:cubicBezTo>
                  <a:pt x="447510" y="-8246"/>
                  <a:pt x="601637" y="11326"/>
                  <a:pt x="707056" y="2654"/>
                </a:cubicBezTo>
                <a:cubicBezTo>
                  <a:pt x="812475" y="-6018"/>
                  <a:pt x="929322" y="7790"/>
                  <a:pt x="986981" y="26325"/>
                </a:cubicBezTo>
                <a:cubicBezTo>
                  <a:pt x="1044640" y="44860"/>
                  <a:pt x="1088766" y="-14137"/>
                  <a:pt x="1114659" y="103227"/>
                </a:cubicBezTo>
                <a:cubicBezTo>
                  <a:pt x="1140552" y="220591"/>
                  <a:pt x="1165027" y="495503"/>
                  <a:pt x="1117681" y="687945"/>
                </a:cubicBezTo>
                <a:cubicBezTo>
                  <a:pt x="1070335" y="880387"/>
                  <a:pt x="938332" y="1113956"/>
                  <a:pt x="830582" y="1257879"/>
                </a:cubicBezTo>
                <a:cubicBezTo>
                  <a:pt x="722832" y="1401802"/>
                  <a:pt x="570196" y="1543003"/>
                  <a:pt x="471179" y="1551482"/>
                </a:cubicBezTo>
                <a:cubicBezTo>
                  <a:pt x="372162" y="1559961"/>
                  <a:pt x="322947" y="1374511"/>
                  <a:pt x="236482" y="1308752"/>
                </a:cubicBezTo>
                <a:lnTo>
                  <a:pt x="44075" y="926246"/>
                </a:lnTo>
                <a:cubicBezTo>
                  <a:pt x="15283" y="815864"/>
                  <a:pt x="40287" y="685310"/>
                  <a:pt x="11495" y="574928"/>
                </a:cubicBezTo>
                <a:cubicBezTo>
                  <a:pt x="-23445" y="483262"/>
                  <a:pt x="35779" y="358565"/>
                  <a:pt x="839" y="266899"/>
                </a:cubicBezTo>
                <a:close/>
              </a:path>
            </a:pathLst>
          </a:cu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121917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476B1E1-5043-4CAA-BD57-2FD92C4D0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49" y="525859"/>
            <a:ext cx="5384800" cy="269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48768" tIns="48768" rIns="48768" bIns="48768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rgbClr val="FFFF00"/>
                </a:solidFill>
                <a:latin typeface="Calibri"/>
                <a:cs typeface="Arial" pitchFamily="34" charset="0"/>
              </a:rPr>
              <a:t>YOU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rgbClr val="FFFF00"/>
                </a:solidFill>
                <a:latin typeface="Calibri"/>
                <a:cs typeface="Arial" pitchFamily="34" charset="0"/>
              </a:rPr>
              <a:t>MATTER!!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2648B-8BEF-4B27-80F7-1D91CADF0606}"/>
              </a:ext>
            </a:extLst>
          </p:cNvPr>
          <p:cNvSpPr txBox="1"/>
          <p:nvPr/>
        </p:nvSpPr>
        <p:spPr>
          <a:xfrm>
            <a:off x="6762749" y="3398504"/>
            <a:ext cx="5384800" cy="271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en-US" altLang="en-US" sz="4267" b="1" dirty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139:13-18 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en-US" altLang="en-US" sz="4267" b="1" dirty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17:24-31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en-US" altLang="en-US" sz="4267" b="1" dirty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10:10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en-US" altLang="en-US" sz="4267" b="1" dirty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3:16</a:t>
            </a:r>
          </a:p>
        </p:txBody>
      </p:sp>
    </p:spTree>
    <p:extLst>
      <p:ext uri="{BB962C8B-B14F-4D97-AF65-F5344CB8AC3E}">
        <p14:creationId xmlns:p14="http://schemas.microsoft.com/office/powerpoint/2010/main" val="167709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25DF10-0712-6068-7603-0652EAC4F082}"/>
              </a:ext>
            </a:extLst>
          </p:cNvPr>
          <p:cNvSpPr txBox="1">
            <a:spLocks/>
          </p:cNvSpPr>
          <p:nvPr/>
        </p:nvSpPr>
        <p:spPr>
          <a:xfrm>
            <a:off x="838200" y="107951"/>
            <a:ext cx="10515600" cy="114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Psalm 139:13-16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E9DC5E-A11F-7FE8-610A-D679E49916ED}"/>
              </a:ext>
            </a:extLst>
          </p:cNvPr>
          <p:cNvSpPr txBox="1">
            <a:spLocks/>
          </p:cNvSpPr>
          <p:nvPr/>
        </p:nvSpPr>
        <p:spPr>
          <a:xfrm>
            <a:off x="89210" y="1030310"/>
            <a:ext cx="12021014" cy="5496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you created my inmost being; you knit me together in my mother’s womb.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praise you because I am fearfully and wonderfully made; your works are wonderful, I know that full well. 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frame was not hidden from you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I was made in the secret place, when I was woven together in the depths of the earth. </a:t>
            </a:r>
            <a:r>
              <a:rPr lang="en-US" sz="40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eyes saw my unformed body; all the days ordained for me were written in your book before one of them came to be.</a:t>
            </a:r>
            <a:r>
              <a:rPr lang="en-US" sz="4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93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2280</TotalTime>
  <Words>693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Avenir Next LT Pro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The Names of Jesus</vt:lpstr>
      <vt:lpstr>The Names of Jesus</vt:lpstr>
      <vt:lpstr>PowerPoint Presentation</vt:lpstr>
      <vt:lpstr>PowerPoint Presentation</vt:lpstr>
      <vt:lpstr>GOD  PICKED 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Nathan Zug</cp:lastModifiedBy>
  <cp:revision>84</cp:revision>
  <cp:lastPrinted>2024-05-17T23:58:24Z</cp:lastPrinted>
  <dcterms:created xsi:type="dcterms:W3CDTF">2023-05-09T15:57:04Z</dcterms:created>
  <dcterms:modified xsi:type="dcterms:W3CDTF">2025-01-04T18:38:49Z</dcterms:modified>
</cp:coreProperties>
</file>