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62" r:id="rId4"/>
    <p:sldId id="263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95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FCF7D-C6C2-B640-84DB-EFA2E0D1E60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58C24-7758-AF41-81DC-CAFABC2C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58C24-7758-AF41-81DC-CAFABC2C93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61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D49D4-5002-E7E8-9EBE-E03774FC4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A0400D-6187-8C0B-5D99-B0C516F3ED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6A7234-FFCA-E152-F802-3674BA4021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E27E2-4E44-6706-693D-4B83F9A216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58C24-7758-AF41-81DC-CAFABC2C93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4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239C-DE9D-AB41-B3CB-9657AA8BCB2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1913-A750-C54C-9F37-C9F9AB14B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239C-DE9D-AB41-B3CB-9657AA8BCB2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1913-A750-C54C-9F37-C9F9AB14B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6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239C-DE9D-AB41-B3CB-9657AA8BCB2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1913-A750-C54C-9F37-C9F9AB14B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4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239C-DE9D-AB41-B3CB-9657AA8BCB2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1913-A750-C54C-9F37-C9F9AB14B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8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239C-DE9D-AB41-B3CB-9657AA8BCB2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1913-A750-C54C-9F37-C9F9AB14B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3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239C-DE9D-AB41-B3CB-9657AA8BCB2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1913-A750-C54C-9F37-C9F9AB14B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7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239C-DE9D-AB41-B3CB-9657AA8BCB2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1913-A750-C54C-9F37-C9F9AB14B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8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239C-DE9D-AB41-B3CB-9657AA8BCB2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1913-A750-C54C-9F37-C9F9AB14B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8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239C-DE9D-AB41-B3CB-9657AA8BCB2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1913-A750-C54C-9F37-C9F9AB14B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239C-DE9D-AB41-B3CB-9657AA8BCB2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1913-A750-C54C-9F37-C9F9AB14B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5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239C-DE9D-AB41-B3CB-9657AA8BCB2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1913-A750-C54C-9F37-C9F9AB14B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1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22F9239C-DE9D-AB41-B3CB-9657AA8BCB2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E0981913-A750-C54C-9F37-C9F9AB14B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86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 Unto Us a Child is Born - LeaderImpact">
            <a:extLst>
              <a:ext uri="{FF2B5EF4-FFF2-40B4-BE49-F238E27FC236}">
                <a16:creationId xmlns:a16="http://schemas.microsoft.com/office/drawing/2014/main" id="{EAE3720D-314C-2B1B-A384-5D5501793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2" t="9091" r="32652"/>
          <a:stretch/>
        </p:blipFill>
        <p:spPr bwMode="auto">
          <a:xfrm>
            <a:off x="3951890" y="10"/>
            <a:ext cx="824011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9FEA65-BD27-B8AA-30A4-D7A1A9EE7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645" y="383011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The Names of Jesus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B4386-AD46-0CB4-CBD6-9D66EEE70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829818"/>
            <a:ext cx="3473909" cy="2251246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Message 2: </a:t>
            </a:r>
            <a:r>
              <a:rPr lang="en-US" sz="2800" i="1" dirty="0"/>
              <a:t>Wonderful Counselor</a:t>
            </a:r>
          </a:p>
          <a:p>
            <a:pPr algn="l"/>
            <a:r>
              <a:rPr lang="en-US" sz="3200" i="1" dirty="0"/>
              <a:t>Isa. 9:1-7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7111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2DBF1-D958-F902-667E-604DBBFE9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AC042-EAE7-2DA2-04B0-D86AC6F0A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Matthew 11:28-29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82592-02E4-894B-21A5-5919C953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kern="100" dirty="0">
                <a:effectLst/>
                <a:latin typeface="Arial Rounded MT Bold" panose="020F0704030504030204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Come to me, all who labor and are heavy laden, and I will give you rest. </a:t>
            </a:r>
            <a:r>
              <a:rPr lang="en-US" sz="4400" b="1" kern="100" baseline="30000" dirty="0">
                <a:effectLst/>
                <a:latin typeface="Arial Rounded MT Bold" panose="020F0704030504030204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29</a:t>
            </a:r>
            <a:r>
              <a:rPr lang="en-US" sz="4400" kern="100" dirty="0">
                <a:effectLst/>
                <a:latin typeface="Arial Rounded MT Bold" panose="020F0704030504030204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 Take my yoke upon you, and learn from me, for I am gentle and lowly in heart, and you will find rest for your souls. </a:t>
            </a:r>
            <a:r>
              <a:rPr lang="en-US" sz="4400" b="1" kern="100" baseline="30000" dirty="0">
                <a:effectLst/>
                <a:latin typeface="Arial Rounded MT Bold" panose="020F0704030504030204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30</a:t>
            </a:r>
            <a:r>
              <a:rPr lang="en-US" sz="4400" kern="100" dirty="0">
                <a:effectLst/>
                <a:latin typeface="Arial Rounded MT Bold" panose="020F0704030504030204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 For my yoke is easy, and my burden is light.”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47155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53BB9-C846-1C74-2BF4-493BC10AF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2A13-29CE-ABB9-30C1-F43184476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4865"/>
            <a:ext cx="10515600" cy="2876312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4. He is a counselor who speaks </a:t>
            </a:r>
            <a:r>
              <a:rPr lang="en-US" sz="4800" u="sng" dirty="0">
                <a:latin typeface="Arial Rounded MT Bold" panose="020F0704030504030204" pitchFamily="34" charset="77"/>
              </a:rPr>
              <a:t>graciously</a:t>
            </a:r>
            <a:r>
              <a:rPr lang="en-US" sz="4800" dirty="0">
                <a:latin typeface="Arial Rounded MT Bold" panose="020F0704030504030204" pitchFamily="34" charset="77"/>
              </a:rPr>
              <a:t> and </a:t>
            </a:r>
            <a:r>
              <a:rPr lang="en-US" sz="4800" u="sng" dirty="0">
                <a:latin typeface="Arial Rounded MT Bold" panose="020F0704030504030204" pitchFamily="34" charset="77"/>
              </a:rPr>
              <a:t>truthfully</a:t>
            </a:r>
            <a:r>
              <a:rPr lang="en-US" sz="4800" dirty="0">
                <a:latin typeface="Arial Rounded MT Bold" panose="020F0704030504030204" pitchFamily="34" charset="77"/>
              </a:rPr>
              <a:t> to us. </a:t>
            </a:r>
          </a:p>
        </p:txBody>
      </p:sp>
    </p:spTree>
    <p:extLst>
      <p:ext uri="{BB962C8B-B14F-4D97-AF65-F5344CB8AC3E}">
        <p14:creationId xmlns:p14="http://schemas.microsoft.com/office/powerpoint/2010/main" val="311762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6EA73-DE5D-26EB-6618-E93A256F2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31EA0-89A1-8035-354B-70777B73C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John 1:14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17016-9C17-D140-0A20-0DE119782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buNone/>
            </a:pPr>
            <a:r>
              <a:rPr lang="en-US" sz="4400" kern="100" dirty="0">
                <a:effectLst/>
                <a:latin typeface="Arial Rounded MT Bold" panose="020F0704030504030204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And the Word became flesh and dwelt among us, and we have seen his glory, glory as of the only Son from the Father, full of grace and truth.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06912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0A4DA-6277-2ADF-8C64-87B6D0CC4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C672-DE24-EE9F-DA47-DB327F56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3784A-95EC-2BA4-0DE2-771AB3A44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 Rounded MT Bold" panose="020F0704030504030204" pitchFamily="34" charset="77"/>
              </a:rPr>
              <a:t>This first week of advent read and reread the Sermon on the Mount from Matthew 5-7. Take in the words of Jesus. Reflect on them and above all put them into practice. Experience for yourself how he is a wonderful counselor. </a:t>
            </a:r>
          </a:p>
        </p:txBody>
      </p:sp>
    </p:spTree>
    <p:extLst>
      <p:ext uri="{BB962C8B-B14F-4D97-AF65-F5344CB8AC3E}">
        <p14:creationId xmlns:p14="http://schemas.microsoft.com/office/powerpoint/2010/main" val="2916607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08AA3-67E6-E31C-98DC-4201DB8D8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Focus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5FFA6-EE92-9866-9F26-271674CD0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 Rounded MT Bold" panose="020F0704030504030204" pitchFamily="34" charset="77"/>
              </a:rPr>
              <a:t>What does it mean that Jesus is the wonderful counselor?</a:t>
            </a:r>
          </a:p>
        </p:txBody>
      </p:sp>
    </p:spTree>
    <p:extLst>
      <p:ext uri="{BB962C8B-B14F-4D97-AF65-F5344CB8AC3E}">
        <p14:creationId xmlns:p14="http://schemas.microsoft.com/office/powerpoint/2010/main" val="268069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FEA4-F0FE-2B54-8402-F61B91E9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5153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1. He is a </a:t>
            </a:r>
            <a:r>
              <a:rPr lang="en-US" sz="4800" u="sng" dirty="0">
                <a:latin typeface="Arial Rounded MT Bold" panose="020F0704030504030204" pitchFamily="34" charset="77"/>
              </a:rPr>
              <a:t>divine</a:t>
            </a:r>
            <a:r>
              <a:rPr lang="en-US" sz="4800" dirty="0">
                <a:latin typeface="Arial Rounded MT Bold" panose="020F0704030504030204" pitchFamily="34" charset="77"/>
              </a:rPr>
              <a:t> counselor.</a:t>
            </a:r>
          </a:p>
        </p:txBody>
      </p:sp>
    </p:spTree>
    <p:extLst>
      <p:ext uri="{BB962C8B-B14F-4D97-AF65-F5344CB8AC3E}">
        <p14:creationId xmlns:p14="http://schemas.microsoft.com/office/powerpoint/2010/main" val="2308263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93E2B-BBA8-B4CB-60ED-EA17A8739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Judges 13:17-18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91297-98FD-D905-B741-82CF94608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>
              <a:buSzPts val="1000"/>
              <a:buNone/>
              <a:tabLst>
                <a:tab pos="457200" algn="l"/>
              </a:tabLst>
            </a:pPr>
            <a:r>
              <a:rPr lang="en-US" sz="4400" kern="100" dirty="0">
                <a:effectLst/>
                <a:latin typeface="Arial Rounded MT Bold" panose="020F0704030504030204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Then Manoah asked the angel of the LORD, “What is your name? For when all this comes true, we want to honor you.”</a:t>
            </a:r>
          </a:p>
          <a:p>
            <a:pPr marL="0" marR="0" lvl="0" indent="0">
              <a:buSzPts val="1000"/>
              <a:buNone/>
              <a:tabLst>
                <a:tab pos="457200" algn="l"/>
              </a:tabLst>
            </a:pPr>
            <a:r>
              <a:rPr lang="en-US" sz="4400" kern="100" dirty="0">
                <a:effectLst/>
                <a:latin typeface="Arial Rounded MT Bold" panose="020F0704030504030204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 “Why do you ask my name?” the angel of the LORD replied. “It is too wonderful for you to understand.”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2444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DAF4E-D560-C1AE-7EB8-A37C26063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E1902-673D-F7B7-5FA1-B295FEBB6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Matthew 12:42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580B-3CDF-2EB4-12EA-3099360A0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>
                <a:effectLst/>
                <a:latin typeface="Arial Rounded MT Bold" panose="020F0704030504030204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"The Queen of the South will rise at the judgment with this generation and condemn it; for she came from the ends of the earth to listen to Solomon’s wisdom, and now something greater than Solomon is here."</a:t>
            </a:r>
            <a:r>
              <a:rPr lang="en-US" sz="4400" dirty="0">
                <a:effectLst/>
                <a:latin typeface="Arial Rounded MT Bold" panose="020F0704030504030204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4400" dirty="0">
                <a:effectLst/>
                <a:latin typeface="Arial Rounded MT Bold" panose="020F0704030504030204" pitchFamily="34" charset="77"/>
              </a:rPr>
              <a:t> </a:t>
            </a:r>
            <a:endParaRPr lang="en-US" sz="4400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04997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02BF0-986E-4138-BB12-71F428EFB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45B95-5BF1-EDA8-F4F9-4E6585A08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5153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2. </a:t>
            </a:r>
            <a:r>
              <a:rPr lang="en-US" sz="4800" b="1" dirty="0">
                <a:effectLst/>
                <a:latin typeface="Arial Rounded MT Bold" panose="020F0704030504030204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He is an </a:t>
            </a:r>
            <a:r>
              <a:rPr lang="en-US" sz="4800" b="1" u="sng" dirty="0">
                <a:effectLst/>
                <a:latin typeface="Arial Rounded MT Bold" panose="020F0704030504030204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empathetic</a:t>
            </a:r>
            <a:r>
              <a:rPr lang="en-US" sz="4800" b="1" dirty="0">
                <a:effectLst/>
                <a:latin typeface="Arial Rounded MT Bold" panose="020F0704030504030204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 counselor.</a:t>
            </a:r>
            <a:r>
              <a:rPr lang="en-US" sz="4800" dirty="0">
                <a:effectLst/>
                <a:latin typeface="Arial Rounded MT Bold" panose="020F0704030504030204" pitchFamily="34" charset="77"/>
              </a:rPr>
              <a:t> </a:t>
            </a:r>
            <a:endParaRPr lang="en-US" sz="4800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591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30CA2-FFBF-AB98-513A-BF6513421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4706D-E817-161A-570A-7CED5C63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Hebrews 4:15-16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178DD-98A8-3674-7942-6B65437CF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kern="100" dirty="0">
                <a:effectLst/>
                <a:latin typeface="Arial Rounded MT Bold" panose="020F0704030504030204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"For we do not have a high priest who is unable to empathize with our weaknesses, but we have one who has been tempted in every way, just as we are—yet he did not sin.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00543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B2515-A994-6F4F-0D5F-876BFCE3F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72152-87F5-1638-800D-6A0B0DF3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Hebrews 4:15-16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31C4A-4866-7E3B-2522-E42B54962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kern="100" dirty="0">
                <a:effectLst/>
                <a:latin typeface="Arial Rounded MT Bold" panose="020F0704030504030204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"Let us then approach God’s throne of grace with confidence, so that we may receive mercy and find grace to help us in our time of need."</a:t>
            </a:r>
            <a:endParaRPr lang="en-US" sz="4400" kern="100" dirty="0">
              <a:effectLst/>
              <a:latin typeface="Arial Rounded MT Bold" panose="020F0704030504030204" pitchFamily="34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8513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EE868-3397-69C1-8196-A53DEBF30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8C547-47AB-616C-297A-03F71784B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5153"/>
            <a:ext cx="10515600" cy="2876312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3. He is a counselor who </a:t>
            </a:r>
            <a:r>
              <a:rPr lang="en-US" sz="4800" u="sng" dirty="0">
                <a:latin typeface="Arial Rounded MT Bold" panose="020F0704030504030204" pitchFamily="34" charset="77"/>
              </a:rPr>
              <a:t>restores</a:t>
            </a:r>
            <a:r>
              <a:rPr lang="en-US" sz="4800" dirty="0">
                <a:latin typeface="Arial Rounded MT Bold" panose="020F0704030504030204" pitchFamily="34" charset="77"/>
              </a:rPr>
              <a:t> 	us. </a:t>
            </a:r>
          </a:p>
        </p:txBody>
      </p:sp>
    </p:spTree>
    <p:extLst>
      <p:ext uri="{BB962C8B-B14F-4D97-AF65-F5344CB8AC3E}">
        <p14:creationId xmlns:p14="http://schemas.microsoft.com/office/powerpoint/2010/main" val="3933186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388</Words>
  <Application>Microsoft Office PowerPoint</Application>
  <PresentationFormat>Widescreen</PresentationFormat>
  <Paragraphs>26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Arial Rounded MT Bold</vt:lpstr>
      <vt:lpstr>Office Theme</vt:lpstr>
      <vt:lpstr>The Names of Jesus</vt:lpstr>
      <vt:lpstr>Focus Question</vt:lpstr>
      <vt:lpstr>1. He is a divine counselor.</vt:lpstr>
      <vt:lpstr>Judges 13:17-18</vt:lpstr>
      <vt:lpstr>Matthew 12:42</vt:lpstr>
      <vt:lpstr>2. He is an empathetic counselor. </vt:lpstr>
      <vt:lpstr>Hebrews 4:15-16</vt:lpstr>
      <vt:lpstr>Hebrews 4:15-16</vt:lpstr>
      <vt:lpstr>3. He is a counselor who restores  us. </vt:lpstr>
      <vt:lpstr>Matthew 11:28-29</vt:lpstr>
      <vt:lpstr>4. He is a counselor who speaks graciously and truthfully to us. </vt:lpstr>
      <vt:lpstr>John 1:14</vt:lpstr>
      <vt:lpstr>Application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McNeff</dc:creator>
  <cp:lastModifiedBy>Magnolia Church</cp:lastModifiedBy>
  <cp:revision>2</cp:revision>
  <dcterms:created xsi:type="dcterms:W3CDTF">2024-12-04T19:02:29Z</dcterms:created>
  <dcterms:modified xsi:type="dcterms:W3CDTF">2024-12-04T21:43:59Z</dcterms:modified>
</cp:coreProperties>
</file>