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3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26"/>
  </p:normalViewPr>
  <p:slideViewPr>
    <p:cSldViewPr snapToGrid="0" snapToObjects="1">
      <p:cViewPr varScale="1">
        <p:scale>
          <a:sx n="92" d="100"/>
          <a:sy n="92" d="100"/>
        </p:scale>
        <p:origin x="46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049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0418237-79cd-4c6b-b988-d32d351bfd67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568521-E5E3-6542-F3CD-C1A69E666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6250" y="348906"/>
            <a:ext cx="1231499" cy="46943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8e40710-95ff-4b1a-958c-1ccfd85bd2b4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15f1be7-a21f-4dd5-af3c-a27fe509f7d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fc43fbd-f523-42ec-a4a6-a92985a126b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245c8de-0b2d-458d-9ab9-9ce31c945a1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0fbbf66-890c-4c1b-9300-9e904c37597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c689c47-d33b-48ea-bd98-f3c77a66bac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1fa8f37-501b-45c8-8270-d1d2e34f81f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2c750ae-e2c8-4983-8b23-c63efc95cf9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281c757-6d56-4df9-8af3-49c82e9bee3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0122d0-961d-4423-8a40-4239cf0ef86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c427a2-c446-40fe-aa76-32c9de918d3c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2a4c58b-2d89-4abd-8c32-4c95a8d461c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baf7d2a-6404-46a8-bc48-e88e77a242e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6f15656-a622-4ebf-ba88-c518ce41a9c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9f7dffe-961c-4b38-aafb-756295edf71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250df1e-b779-4244-8e4a-e35ed6b1715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aba8fd28-4d22-4142-81d4-b980484f268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8c589cd-5a48-417a-a8a0-f7e7f12320e3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0328e0b-a05a-44c5-8bb8-b8a97e43379d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18dda3d-4007-4ca6-818f-569895d8fc0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68d6074-a673-4d98-9797-de2522f71b1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160c217-25b1-48ee-a29d-d401b7b45a5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515c96-27a6-449a-9b6e-cb1df2fe175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0f48fe-a0ba-4018-a0f5-81c7e4a1b285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b8ca9bf-eac3-4037-8a90-dcd3fcaf341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01bf63e-4b02-4ac0-ab99-97c484807182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08902dda-20e2-4fc6-8d15-e7bdbb56a19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da829a7-1085-461d-8d54-14cf11b9dc9b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ee0cdec-61fe-492d-bd04-da5a598b7198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688a153-e136-48a5-83e4-a6b7bc10ba71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80051ff-bc09-45a4-87ca-2c45b58a860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504312b-432e-4ae7-b3e3-553e8f03042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b4933c8-a8ba-4421-b7d5-987dbf78ffea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2ec286b-f43e-40b9-8476-fee74be34e89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81525a4-1536-4563-b355-39f646d54d50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492de2e-49d5-4b88-95e0-93c1237c7acf.jp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37</Words>
  <Application>Microsoft Office PowerPoint</Application>
  <PresentationFormat>On-screen Show (16:9)</PresentationFormat>
  <Paragraphs>37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R Fang</cp:lastModifiedBy>
  <cp:revision>3</cp:revision>
  <dcterms:created xsi:type="dcterms:W3CDTF">2024-09-07T22:16:55Z</dcterms:created>
  <dcterms:modified xsi:type="dcterms:W3CDTF">2024-09-09T00:09:28Z</dcterms:modified>
</cp:coreProperties>
</file>