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  <p:sldMasterId id="2147483781" r:id="rId2"/>
    <p:sldMasterId id="2147483799" r:id="rId3"/>
  </p:sldMasterIdLst>
  <p:notesMasterIdLst>
    <p:notesMasterId r:id="rId58"/>
  </p:notesMasterIdLst>
  <p:sldIdLst>
    <p:sldId id="454" r:id="rId4"/>
    <p:sldId id="502" r:id="rId5"/>
    <p:sldId id="455" r:id="rId6"/>
    <p:sldId id="506" r:id="rId7"/>
    <p:sldId id="507" r:id="rId8"/>
    <p:sldId id="503" r:id="rId9"/>
    <p:sldId id="509" r:id="rId10"/>
    <p:sldId id="504" r:id="rId11"/>
    <p:sldId id="505" r:id="rId12"/>
    <p:sldId id="501" r:id="rId13"/>
    <p:sldId id="510" r:id="rId14"/>
    <p:sldId id="511" r:id="rId15"/>
    <p:sldId id="468" r:id="rId16"/>
    <p:sldId id="471" r:id="rId17"/>
    <p:sldId id="486" r:id="rId18"/>
    <p:sldId id="465" r:id="rId19"/>
    <p:sldId id="466" r:id="rId20"/>
    <p:sldId id="467" r:id="rId21"/>
    <p:sldId id="472" r:id="rId22"/>
    <p:sldId id="469" r:id="rId23"/>
    <p:sldId id="470" r:id="rId24"/>
    <p:sldId id="473" r:id="rId25"/>
    <p:sldId id="475" r:id="rId26"/>
    <p:sldId id="512" r:id="rId27"/>
    <p:sldId id="477" r:id="rId28"/>
    <p:sldId id="476" r:id="rId29"/>
    <p:sldId id="478" r:id="rId30"/>
    <p:sldId id="479" r:id="rId31"/>
    <p:sldId id="480" r:id="rId32"/>
    <p:sldId id="487" r:id="rId33"/>
    <p:sldId id="484" r:id="rId34"/>
    <p:sldId id="481" r:id="rId35"/>
    <p:sldId id="488" r:id="rId36"/>
    <p:sldId id="489" r:id="rId37"/>
    <p:sldId id="490" r:id="rId38"/>
    <p:sldId id="483" r:id="rId39"/>
    <p:sldId id="491" r:id="rId40"/>
    <p:sldId id="492" r:id="rId41"/>
    <p:sldId id="508" r:id="rId42"/>
    <p:sldId id="482" r:id="rId43"/>
    <p:sldId id="493" r:id="rId44"/>
    <p:sldId id="494" r:id="rId45"/>
    <p:sldId id="495" r:id="rId46"/>
    <p:sldId id="496" r:id="rId47"/>
    <p:sldId id="497" r:id="rId48"/>
    <p:sldId id="498" r:id="rId49"/>
    <p:sldId id="499" r:id="rId50"/>
    <p:sldId id="500" r:id="rId51"/>
    <p:sldId id="459" r:id="rId52"/>
    <p:sldId id="461" r:id="rId53"/>
    <p:sldId id="460" r:id="rId54"/>
    <p:sldId id="513" r:id="rId55"/>
    <p:sldId id="485" r:id="rId56"/>
    <p:sldId id="458" r:id="rId5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ECFF4D6-E4B9-43D2-BB22-4B8EA6416743}" v="23" dt="2024-07-06T07:55:20.1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675" autoAdjust="0"/>
    <p:restoredTop sz="86182" autoAdjust="0"/>
  </p:normalViewPr>
  <p:slideViewPr>
    <p:cSldViewPr snapToGrid="0">
      <p:cViewPr varScale="1">
        <p:scale>
          <a:sx n="51" d="100"/>
          <a:sy n="51" d="100"/>
        </p:scale>
        <p:origin x="892" y="48"/>
      </p:cViewPr>
      <p:guideLst/>
    </p:cSldViewPr>
  </p:slideViewPr>
  <p:outlineViewPr>
    <p:cViewPr>
      <p:scale>
        <a:sx n="33" d="100"/>
        <a:sy n="33" d="100"/>
      </p:scale>
      <p:origin x="0" y="-13272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microsoft.com/office/2016/11/relationships/changesInfo" Target="changesInfos/changesInfo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theme" Target="theme/theme1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microsoft.com/office/2015/10/relationships/revisionInfo" Target="revisionInfo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presProps" Target="presProps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 Fang" userId="a349bf32b3c98127" providerId="LiveId" clId="{0ECFF4D6-E4B9-43D2-BB22-4B8EA6416743}"/>
    <pc:docChg chg="undo custSel addSld delSld modSld sldOrd">
      <pc:chgData name="R Fang" userId="a349bf32b3c98127" providerId="LiveId" clId="{0ECFF4D6-E4B9-43D2-BB22-4B8EA6416743}" dt="2024-07-06T08:00:08.283" v="2318" actId="1076"/>
      <pc:docMkLst>
        <pc:docMk/>
      </pc:docMkLst>
      <pc:sldChg chg="del">
        <pc:chgData name="R Fang" userId="a349bf32b3c98127" providerId="LiveId" clId="{0ECFF4D6-E4B9-43D2-BB22-4B8EA6416743}" dt="2024-07-05T04:45:05.892" v="1164" actId="47"/>
        <pc:sldMkLst>
          <pc:docMk/>
          <pc:sldMk cId="4026640594" sldId="416"/>
        </pc:sldMkLst>
      </pc:sldChg>
      <pc:sldChg chg="del">
        <pc:chgData name="R Fang" userId="a349bf32b3c98127" providerId="LiveId" clId="{0ECFF4D6-E4B9-43D2-BB22-4B8EA6416743}" dt="2024-07-06T05:19:10.131" v="2010" actId="47"/>
        <pc:sldMkLst>
          <pc:docMk/>
          <pc:sldMk cId="3869979801" sldId="450"/>
        </pc:sldMkLst>
      </pc:sldChg>
      <pc:sldChg chg="addSp modSp mod">
        <pc:chgData name="R Fang" userId="a349bf32b3c98127" providerId="LiveId" clId="{0ECFF4D6-E4B9-43D2-BB22-4B8EA6416743}" dt="2024-07-06T07:46:28.128" v="2078" actId="14100"/>
        <pc:sldMkLst>
          <pc:docMk/>
          <pc:sldMk cId="1017659334" sldId="454"/>
        </pc:sldMkLst>
        <pc:spChg chg="mod">
          <ac:chgData name="R Fang" userId="a349bf32b3c98127" providerId="LiveId" clId="{0ECFF4D6-E4B9-43D2-BB22-4B8EA6416743}" dt="2024-07-06T05:08:41.869" v="1997" actId="1076"/>
          <ac:spMkLst>
            <pc:docMk/>
            <pc:sldMk cId="1017659334" sldId="454"/>
            <ac:spMk id="2" creationId="{8D5E709F-6391-99F8-616D-05C9AE3FD1CD}"/>
          </ac:spMkLst>
        </pc:spChg>
        <pc:spChg chg="mod">
          <ac:chgData name="R Fang" userId="a349bf32b3c98127" providerId="LiveId" clId="{0ECFF4D6-E4B9-43D2-BB22-4B8EA6416743}" dt="2024-07-06T07:46:28.128" v="2078" actId="14100"/>
          <ac:spMkLst>
            <pc:docMk/>
            <pc:sldMk cId="1017659334" sldId="454"/>
            <ac:spMk id="3" creationId="{1C83A188-D01F-1F8E-E585-D658C641E0EF}"/>
          </ac:spMkLst>
        </pc:spChg>
        <pc:spChg chg="add mod">
          <ac:chgData name="R Fang" userId="a349bf32b3c98127" providerId="LiveId" clId="{0ECFF4D6-E4B9-43D2-BB22-4B8EA6416743}" dt="2024-07-06T05:09:14.682" v="2005" actId="1076"/>
          <ac:spMkLst>
            <pc:docMk/>
            <pc:sldMk cId="1017659334" sldId="454"/>
            <ac:spMk id="7" creationId="{7D08B75C-BA9C-DD63-980A-BAA4DF5E2980}"/>
          </ac:spMkLst>
        </pc:spChg>
        <pc:picChg chg="mod">
          <ac:chgData name="R Fang" userId="a349bf32b3c98127" providerId="LiveId" clId="{0ECFF4D6-E4B9-43D2-BB22-4B8EA6416743}" dt="2024-07-06T05:09:08.427" v="2003" actId="1076"/>
          <ac:picMkLst>
            <pc:docMk/>
            <pc:sldMk cId="1017659334" sldId="454"/>
            <ac:picMk id="4" creationId="{212FE923-87A8-8252-BB6B-61C6E2A68880}"/>
          </ac:picMkLst>
        </pc:picChg>
      </pc:sldChg>
      <pc:sldChg chg="modSp mod">
        <pc:chgData name="R Fang" userId="a349bf32b3c98127" providerId="LiveId" clId="{0ECFF4D6-E4B9-43D2-BB22-4B8EA6416743}" dt="2024-07-06T05:07:50.607" v="1991" actId="1076"/>
        <pc:sldMkLst>
          <pc:docMk/>
          <pc:sldMk cId="2267856875" sldId="455"/>
        </pc:sldMkLst>
        <pc:graphicFrameChg chg="mod modGraphic">
          <ac:chgData name="R Fang" userId="a349bf32b3c98127" providerId="LiveId" clId="{0ECFF4D6-E4B9-43D2-BB22-4B8EA6416743}" dt="2024-07-06T05:07:50.607" v="1991" actId="1076"/>
          <ac:graphicFrameMkLst>
            <pc:docMk/>
            <pc:sldMk cId="2267856875" sldId="455"/>
            <ac:graphicFrameMk id="4" creationId="{14CADCCE-905B-D564-C979-BD1FFFA7C4C9}"/>
          </ac:graphicFrameMkLst>
        </pc:graphicFrameChg>
      </pc:sldChg>
      <pc:sldChg chg="del">
        <pc:chgData name="R Fang" userId="a349bf32b3c98127" providerId="LiveId" clId="{0ECFF4D6-E4B9-43D2-BB22-4B8EA6416743}" dt="2024-07-05T04:34:57.024" v="1156" actId="47"/>
        <pc:sldMkLst>
          <pc:docMk/>
          <pc:sldMk cId="2003633537" sldId="456"/>
        </pc:sldMkLst>
      </pc:sldChg>
      <pc:sldChg chg="del">
        <pc:chgData name="R Fang" userId="a349bf32b3c98127" providerId="LiveId" clId="{0ECFF4D6-E4B9-43D2-BB22-4B8EA6416743}" dt="2024-07-05T04:35:01.066" v="1157" actId="47"/>
        <pc:sldMkLst>
          <pc:docMk/>
          <pc:sldMk cId="2065853909" sldId="457"/>
        </pc:sldMkLst>
      </pc:sldChg>
      <pc:sldChg chg="modSp mod ord">
        <pc:chgData name="R Fang" userId="a349bf32b3c98127" providerId="LiveId" clId="{0ECFF4D6-E4B9-43D2-BB22-4B8EA6416743}" dt="2024-07-06T07:54:04.526" v="2102" actId="207"/>
        <pc:sldMkLst>
          <pc:docMk/>
          <pc:sldMk cId="4142883046" sldId="459"/>
        </pc:sldMkLst>
        <pc:spChg chg="mod">
          <ac:chgData name="R Fang" userId="a349bf32b3c98127" providerId="LiveId" clId="{0ECFF4D6-E4B9-43D2-BB22-4B8EA6416743}" dt="2024-07-06T07:54:04.526" v="2102" actId="207"/>
          <ac:spMkLst>
            <pc:docMk/>
            <pc:sldMk cId="4142883046" sldId="459"/>
            <ac:spMk id="3" creationId="{A4551168-EA2B-1783-16D8-0F378467B9B5}"/>
          </ac:spMkLst>
        </pc:spChg>
      </pc:sldChg>
      <pc:sldChg chg="modSp mod ord">
        <pc:chgData name="R Fang" userId="a349bf32b3c98127" providerId="LiveId" clId="{0ECFF4D6-E4B9-43D2-BB22-4B8EA6416743}" dt="2024-07-06T07:55:00.652" v="2105" actId="1076"/>
        <pc:sldMkLst>
          <pc:docMk/>
          <pc:sldMk cId="288828182" sldId="460"/>
        </pc:sldMkLst>
        <pc:spChg chg="mod">
          <ac:chgData name="R Fang" userId="a349bf32b3c98127" providerId="LiveId" clId="{0ECFF4D6-E4B9-43D2-BB22-4B8EA6416743}" dt="2024-07-06T07:55:00.652" v="2105" actId="1076"/>
          <ac:spMkLst>
            <pc:docMk/>
            <pc:sldMk cId="288828182" sldId="460"/>
            <ac:spMk id="3" creationId="{A4551168-EA2B-1783-16D8-0F378467B9B5}"/>
          </ac:spMkLst>
        </pc:spChg>
      </pc:sldChg>
      <pc:sldChg chg="modSp mod ord">
        <pc:chgData name="R Fang" userId="a349bf32b3c98127" providerId="LiveId" clId="{0ECFF4D6-E4B9-43D2-BB22-4B8EA6416743}" dt="2024-07-06T06:11:29.623" v="2019" actId="6549"/>
        <pc:sldMkLst>
          <pc:docMk/>
          <pc:sldMk cId="12840764" sldId="461"/>
        </pc:sldMkLst>
        <pc:spChg chg="mod">
          <ac:chgData name="R Fang" userId="a349bf32b3c98127" providerId="LiveId" clId="{0ECFF4D6-E4B9-43D2-BB22-4B8EA6416743}" dt="2024-07-06T06:11:29.623" v="2019" actId="6549"/>
          <ac:spMkLst>
            <pc:docMk/>
            <pc:sldMk cId="12840764" sldId="461"/>
            <ac:spMk id="3" creationId="{A4551168-EA2B-1783-16D8-0F378467B9B5}"/>
          </ac:spMkLst>
        </pc:spChg>
      </pc:sldChg>
      <pc:sldChg chg="del">
        <pc:chgData name="R Fang" userId="a349bf32b3c98127" providerId="LiveId" clId="{0ECFF4D6-E4B9-43D2-BB22-4B8EA6416743}" dt="2024-07-05T04:45:01.570" v="1163" actId="47"/>
        <pc:sldMkLst>
          <pc:docMk/>
          <pc:sldMk cId="1720450417" sldId="462"/>
        </pc:sldMkLst>
      </pc:sldChg>
      <pc:sldChg chg="del">
        <pc:chgData name="R Fang" userId="a349bf32b3c98127" providerId="LiveId" clId="{0ECFF4D6-E4B9-43D2-BB22-4B8EA6416743}" dt="2024-07-06T05:14:34.426" v="2009" actId="47"/>
        <pc:sldMkLst>
          <pc:docMk/>
          <pc:sldMk cId="1138877495" sldId="463"/>
        </pc:sldMkLst>
      </pc:sldChg>
      <pc:sldChg chg="del">
        <pc:chgData name="R Fang" userId="a349bf32b3c98127" providerId="LiveId" clId="{0ECFF4D6-E4B9-43D2-BB22-4B8EA6416743}" dt="2024-07-05T04:44:48.198" v="1162" actId="47"/>
        <pc:sldMkLst>
          <pc:docMk/>
          <pc:sldMk cId="1363373841" sldId="464"/>
        </pc:sldMkLst>
      </pc:sldChg>
      <pc:sldChg chg="modSp mod">
        <pc:chgData name="R Fang" userId="a349bf32b3c98127" providerId="LiveId" clId="{0ECFF4D6-E4B9-43D2-BB22-4B8EA6416743}" dt="2024-07-06T05:59:49.456" v="2011" actId="207"/>
        <pc:sldMkLst>
          <pc:docMk/>
          <pc:sldMk cId="2561557366" sldId="469"/>
        </pc:sldMkLst>
        <pc:spChg chg="mod">
          <ac:chgData name="R Fang" userId="a349bf32b3c98127" providerId="LiveId" clId="{0ECFF4D6-E4B9-43D2-BB22-4B8EA6416743}" dt="2024-07-06T05:59:49.456" v="2011" actId="207"/>
          <ac:spMkLst>
            <pc:docMk/>
            <pc:sldMk cId="2561557366" sldId="469"/>
            <ac:spMk id="3" creationId="{A4551168-EA2B-1783-16D8-0F378467B9B5}"/>
          </ac:spMkLst>
        </pc:spChg>
      </pc:sldChg>
      <pc:sldChg chg="modSp mod">
        <pc:chgData name="R Fang" userId="a349bf32b3c98127" providerId="LiveId" clId="{0ECFF4D6-E4B9-43D2-BB22-4B8EA6416743}" dt="2024-07-06T07:48:22.797" v="2083" actId="20577"/>
        <pc:sldMkLst>
          <pc:docMk/>
          <pc:sldMk cId="3984029834" sldId="471"/>
        </pc:sldMkLst>
        <pc:spChg chg="mod">
          <ac:chgData name="R Fang" userId="a349bf32b3c98127" providerId="LiveId" clId="{0ECFF4D6-E4B9-43D2-BB22-4B8EA6416743}" dt="2024-07-06T07:48:22.797" v="2083" actId="20577"/>
          <ac:spMkLst>
            <pc:docMk/>
            <pc:sldMk cId="3984029834" sldId="471"/>
            <ac:spMk id="5" creationId="{2AC83402-C02D-DCF9-8C3C-7F3580A99A71}"/>
          </ac:spMkLst>
        </pc:spChg>
      </pc:sldChg>
      <pc:sldChg chg="modSp mod">
        <pc:chgData name="R Fang" userId="a349bf32b3c98127" providerId="LiveId" clId="{0ECFF4D6-E4B9-43D2-BB22-4B8EA6416743}" dt="2024-07-06T07:49:29.493" v="2088" actId="20577"/>
        <pc:sldMkLst>
          <pc:docMk/>
          <pc:sldMk cId="3417909005" sldId="472"/>
        </pc:sldMkLst>
        <pc:spChg chg="mod">
          <ac:chgData name="R Fang" userId="a349bf32b3c98127" providerId="LiveId" clId="{0ECFF4D6-E4B9-43D2-BB22-4B8EA6416743}" dt="2024-07-06T07:49:29.493" v="2088" actId="20577"/>
          <ac:spMkLst>
            <pc:docMk/>
            <pc:sldMk cId="3417909005" sldId="472"/>
            <ac:spMk id="5" creationId="{2AC83402-C02D-DCF9-8C3C-7F3580A99A71}"/>
          </ac:spMkLst>
        </pc:spChg>
      </pc:sldChg>
      <pc:sldChg chg="modSp mod">
        <pc:chgData name="R Fang" userId="a349bf32b3c98127" providerId="LiveId" clId="{0ECFF4D6-E4B9-43D2-BB22-4B8EA6416743}" dt="2024-07-06T07:49:42.683" v="2093" actId="20577"/>
        <pc:sldMkLst>
          <pc:docMk/>
          <pc:sldMk cId="2969525559" sldId="473"/>
        </pc:sldMkLst>
        <pc:spChg chg="mod">
          <ac:chgData name="R Fang" userId="a349bf32b3c98127" providerId="LiveId" clId="{0ECFF4D6-E4B9-43D2-BB22-4B8EA6416743}" dt="2024-07-06T07:49:42.683" v="2093" actId="20577"/>
          <ac:spMkLst>
            <pc:docMk/>
            <pc:sldMk cId="2969525559" sldId="473"/>
            <ac:spMk id="5" creationId="{2AC83402-C02D-DCF9-8C3C-7F3580A99A71}"/>
          </ac:spMkLst>
        </pc:spChg>
      </pc:sldChg>
      <pc:sldChg chg="modSp mod">
        <pc:chgData name="R Fang" userId="a349bf32b3c98127" providerId="LiveId" clId="{0ECFF4D6-E4B9-43D2-BB22-4B8EA6416743}" dt="2024-07-06T07:49:53.572" v="2098" actId="20577"/>
        <pc:sldMkLst>
          <pc:docMk/>
          <pc:sldMk cId="586831907" sldId="478"/>
        </pc:sldMkLst>
        <pc:spChg chg="mod">
          <ac:chgData name="R Fang" userId="a349bf32b3c98127" providerId="LiveId" clId="{0ECFF4D6-E4B9-43D2-BB22-4B8EA6416743}" dt="2024-07-06T07:49:53.572" v="2098" actId="20577"/>
          <ac:spMkLst>
            <pc:docMk/>
            <pc:sldMk cId="586831907" sldId="478"/>
            <ac:spMk id="5" creationId="{2AC83402-C02D-DCF9-8C3C-7F3580A99A71}"/>
          </ac:spMkLst>
        </pc:spChg>
      </pc:sldChg>
      <pc:sldChg chg="modSp mod">
        <pc:chgData name="R Fang" userId="a349bf32b3c98127" providerId="LiveId" clId="{0ECFF4D6-E4B9-43D2-BB22-4B8EA6416743}" dt="2024-07-06T06:03:03.438" v="2012" actId="207"/>
        <pc:sldMkLst>
          <pc:docMk/>
          <pc:sldMk cId="1558851360" sldId="479"/>
        </pc:sldMkLst>
        <pc:spChg chg="mod">
          <ac:chgData name="R Fang" userId="a349bf32b3c98127" providerId="LiveId" clId="{0ECFF4D6-E4B9-43D2-BB22-4B8EA6416743}" dt="2024-07-06T06:03:03.438" v="2012" actId="207"/>
          <ac:spMkLst>
            <pc:docMk/>
            <pc:sldMk cId="1558851360" sldId="479"/>
            <ac:spMk id="3" creationId="{A4551168-EA2B-1783-16D8-0F378467B9B5}"/>
          </ac:spMkLst>
        </pc:spChg>
      </pc:sldChg>
      <pc:sldChg chg="modSp mod">
        <pc:chgData name="R Fang" userId="a349bf32b3c98127" providerId="LiveId" clId="{0ECFF4D6-E4B9-43D2-BB22-4B8EA6416743}" dt="2024-07-05T04:21:40.792" v="972" actId="20577"/>
        <pc:sldMkLst>
          <pc:docMk/>
          <pc:sldMk cId="3211538118" sldId="483"/>
        </pc:sldMkLst>
        <pc:spChg chg="mod">
          <ac:chgData name="R Fang" userId="a349bf32b3c98127" providerId="LiveId" clId="{0ECFF4D6-E4B9-43D2-BB22-4B8EA6416743}" dt="2024-07-05T04:21:40.792" v="972" actId="20577"/>
          <ac:spMkLst>
            <pc:docMk/>
            <pc:sldMk cId="3211538118" sldId="483"/>
            <ac:spMk id="3" creationId="{A4551168-EA2B-1783-16D8-0F378467B9B5}"/>
          </ac:spMkLst>
        </pc:spChg>
      </pc:sldChg>
      <pc:sldChg chg="modSp mod">
        <pc:chgData name="R Fang" userId="a349bf32b3c98127" providerId="LiveId" clId="{0ECFF4D6-E4B9-43D2-BB22-4B8EA6416743}" dt="2024-07-06T08:00:08.283" v="2318" actId="1076"/>
        <pc:sldMkLst>
          <pc:docMk/>
          <pc:sldMk cId="609779421" sldId="485"/>
        </pc:sldMkLst>
        <pc:spChg chg="mod">
          <ac:chgData name="R Fang" userId="a349bf32b3c98127" providerId="LiveId" clId="{0ECFF4D6-E4B9-43D2-BB22-4B8EA6416743}" dt="2024-07-06T08:00:08.283" v="2318" actId="1076"/>
          <ac:spMkLst>
            <pc:docMk/>
            <pc:sldMk cId="609779421" sldId="485"/>
            <ac:spMk id="3" creationId="{A4551168-EA2B-1783-16D8-0F378467B9B5}"/>
          </ac:spMkLst>
        </pc:spChg>
      </pc:sldChg>
      <pc:sldChg chg="ord">
        <pc:chgData name="R Fang" userId="a349bf32b3c98127" providerId="LiveId" clId="{0ECFF4D6-E4B9-43D2-BB22-4B8EA6416743}" dt="2024-07-06T05:13:31.517" v="2008"/>
        <pc:sldMkLst>
          <pc:docMk/>
          <pc:sldMk cId="654400973" sldId="486"/>
        </pc:sldMkLst>
      </pc:sldChg>
      <pc:sldChg chg="modSp mod">
        <pc:chgData name="R Fang" userId="a349bf32b3c98127" providerId="LiveId" clId="{0ECFF4D6-E4B9-43D2-BB22-4B8EA6416743}" dt="2024-07-04T01:41:27.437" v="946" actId="20577"/>
        <pc:sldMkLst>
          <pc:docMk/>
          <pc:sldMk cId="2736901043" sldId="491"/>
        </pc:sldMkLst>
        <pc:spChg chg="mod">
          <ac:chgData name="R Fang" userId="a349bf32b3c98127" providerId="LiveId" clId="{0ECFF4D6-E4B9-43D2-BB22-4B8EA6416743}" dt="2024-07-04T01:41:27.437" v="946" actId="20577"/>
          <ac:spMkLst>
            <pc:docMk/>
            <pc:sldMk cId="2736901043" sldId="491"/>
            <ac:spMk id="3" creationId="{A4551168-EA2B-1783-16D8-0F378467B9B5}"/>
          </ac:spMkLst>
        </pc:spChg>
      </pc:sldChg>
      <pc:sldChg chg="modSp add mod">
        <pc:chgData name="R Fang" userId="a349bf32b3c98127" providerId="LiveId" clId="{0ECFF4D6-E4B9-43D2-BB22-4B8EA6416743}" dt="2024-07-06T05:06:15.485" v="1988" actId="207"/>
        <pc:sldMkLst>
          <pc:docMk/>
          <pc:sldMk cId="1084279707" sldId="501"/>
        </pc:sldMkLst>
        <pc:spChg chg="mod">
          <ac:chgData name="R Fang" userId="a349bf32b3c98127" providerId="LiveId" clId="{0ECFF4D6-E4B9-43D2-BB22-4B8EA6416743}" dt="2024-07-06T05:06:15.485" v="1988" actId="207"/>
          <ac:spMkLst>
            <pc:docMk/>
            <pc:sldMk cId="1084279707" sldId="501"/>
            <ac:spMk id="3" creationId="{A4551168-EA2B-1783-16D8-0F378467B9B5}"/>
          </ac:spMkLst>
        </pc:spChg>
      </pc:sldChg>
      <pc:sldChg chg="modSp add del mod">
        <pc:chgData name="R Fang" userId="a349bf32b3c98127" providerId="LiveId" clId="{0ECFF4D6-E4B9-43D2-BB22-4B8EA6416743}" dt="2024-07-03T08:00:37.488" v="4"/>
        <pc:sldMkLst>
          <pc:docMk/>
          <pc:sldMk cId="1350879629" sldId="502"/>
        </pc:sldMkLst>
        <pc:spChg chg="mod">
          <ac:chgData name="R Fang" userId="a349bf32b3c98127" providerId="LiveId" clId="{0ECFF4D6-E4B9-43D2-BB22-4B8EA6416743}" dt="2024-07-03T08:00:37.488" v="4"/>
          <ac:spMkLst>
            <pc:docMk/>
            <pc:sldMk cId="1350879629" sldId="502"/>
            <ac:spMk id="3" creationId="{F9B81310-1B67-E398-A8B7-672ACA51DEC8}"/>
          </ac:spMkLst>
        </pc:spChg>
      </pc:sldChg>
      <pc:sldChg chg="modSp add mod">
        <pc:chgData name="R Fang" userId="a349bf32b3c98127" providerId="LiveId" clId="{0ECFF4D6-E4B9-43D2-BB22-4B8EA6416743}" dt="2024-07-03T08:07:53.542" v="29" actId="6549"/>
        <pc:sldMkLst>
          <pc:docMk/>
          <pc:sldMk cId="3699863760" sldId="502"/>
        </pc:sldMkLst>
        <pc:spChg chg="mod">
          <ac:chgData name="R Fang" userId="a349bf32b3c98127" providerId="LiveId" clId="{0ECFF4D6-E4B9-43D2-BB22-4B8EA6416743}" dt="2024-07-03T08:07:41.180" v="28" actId="20577"/>
          <ac:spMkLst>
            <pc:docMk/>
            <pc:sldMk cId="3699863760" sldId="502"/>
            <ac:spMk id="2" creationId="{B0CD524C-9CF0-DD9D-B39E-A129CFB21763}"/>
          </ac:spMkLst>
        </pc:spChg>
        <pc:spChg chg="mod">
          <ac:chgData name="R Fang" userId="a349bf32b3c98127" providerId="LiveId" clId="{0ECFF4D6-E4B9-43D2-BB22-4B8EA6416743}" dt="2024-07-03T08:07:53.542" v="29" actId="6549"/>
          <ac:spMkLst>
            <pc:docMk/>
            <pc:sldMk cId="3699863760" sldId="502"/>
            <ac:spMk id="3" creationId="{F9B81310-1B67-E398-A8B7-672ACA51DEC8}"/>
          </ac:spMkLst>
        </pc:spChg>
      </pc:sldChg>
      <pc:sldChg chg="addSp delSp add del setBg delDesignElem">
        <pc:chgData name="R Fang" userId="a349bf32b3c98127" providerId="LiveId" clId="{0ECFF4D6-E4B9-43D2-BB22-4B8EA6416743}" dt="2024-07-03T08:23:50.251" v="32"/>
        <pc:sldMkLst>
          <pc:docMk/>
          <pc:sldMk cId="362751181" sldId="503"/>
        </pc:sldMkLst>
        <pc:spChg chg="add del">
          <ac:chgData name="R Fang" userId="a349bf32b3c98127" providerId="LiveId" clId="{0ECFF4D6-E4B9-43D2-BB22-4B8EA6416743}" dt="2024-07-03T08:23:50.251" v="32"/>
          <ac:spMkLst>
            <pc:docMk/>
            <pc:sldMk cId="362751181" sldId="503"/>
            <ac:spMk id="9" creationId="{DFB3CEA1-88D9-42FB-88ED-1E9807FE6596}"/>
          </ac:spMkLst>
        </pc:spChg>
        <pc:spChg chg="add del">
          <ac:chgData name="R Fang" userId="a349bf32b3c98127" providerId="LiveId" clId="{0ECFF4D6-E4B9-43D2-BB22-4B8EA6416743}" dt="2024-07-03T08:23:50.251" v="32"/>
          <ac:spMkLst>
            <pc:docMk/>
            <pc:sldMk cId="362751181" sldId="503"/>
            <ac:spMk id="11" creationId="{9A6C928E-4252-4F33-8C34-E50A12A3170B}"/>
          </ac:spMkLst>
        </pc:spChg>
      </pc:sldChg>
      <pc:sldChg chg="modSp add mod">
        <pc:chgData name="R Fang" userId="a349bf32b3c98127" providerId="LiveId" clId="{0ECFF4D6-E4B9-43D2-BB22-4B8EA6416743}" dt="2024-07-04T01:26:18.346" v="945" actId="20577"/>
        <pc:sldMkLst>
          <pc:docMk/>
          <pc:sldMk cId="2366155705" sldId="503"/>
        </pc:sldMkLst>
        <pc:spChg chg="mod">
          <ac:chgData name="R Fang" userId="a349bf32b3c98127" providerId="LiveId" clId="{0ECFF4D6-E4B9-43D2-BB22-4B8EA6416743}" dt="2024-07-04T01:26:18.346" v="945" actId="20577"/>
          <ac:spMkLst>
            <pc:docMk/>
            <pc:sldMk cId="2366155705" sldId="503"/>
            <ac:spMk id="3" creationId="{A4551168-EA2B-1783-16D8-0F378467B9B5}"/>
          </ac:spMkLst>
        </pc:spChg>
      </pc:sldChg>
      <pc:sldChg chg="add">
        <pc:chgData name="R Fang" userId="a349bf32b3c98127" providerId="LiveId" clId="{0ECFF4D6-E4B9-43D2-BB22-4B8EA6416743}" dt="2024-07-03T08:31:37.156" v="425"/>
        <pc:sldMkLst>
          <pc:docMk/>
          <pc:sldMk cId="3783564606" sldId="504"/>
        </pc:sldMkLst>
      </pc:sldChg>
      <pc:sldChg chg="addSp delSp add del setBg delDesignElem">
        <pc:chgData name="R Fang" userId="a349bf32b3c98127" providerId="LiveId" clId="{0ECFF4D6-E4B9-43D2-BB22-4B8EA6416743}" dt="2024-07-03T08:31:37.145" v="424"/>
        <pc:sldMkLst>
          <pc:docMk/>
          <pc:sldMk cId="3933199314" sldId="504"/>
        </pc:sldMkLst>
        <pc:spChg chg="add del">
          <ac:chgData name="R Fang" userId="a349bf32b3c98127" providerId="LiveId" clId="{0ECFF4D6-E4B9-43D2-BB22-4B8EA6416743}" dt="2024-07-03T08:31:37.145" v="424"/>
          <ac:spMkLst>
            <pc:docMk/>
            <pc:sldMk cId="3933199314" sldId="504"/>
            <ac:spMk id="9" creationId="{DFB3CEA1-88D9-42FB-88ED-1E9807FE6596}"/>
          </ac:spMkLst>
        </pc:spChg>
        <pc:spChg chg="add del">
          <ac:chgData name="R Fang" userId="a349bf32b3c98127" providerId="LiveId" clId="{0ECFF4D6-E4B9-43D2-BB22-4B8EA6416743}" dt="2024-07-03T08:31:37.145" v="424"/>
          <ac:spMkLst>
            <pc:docMk/>
            <pc:sldMk cId="3933199314" sldId="504"/>
            <ac:spMk id="11" creationId="{9A6C928E-4252-4F33-8C34-E50A12A3170B}"/>
          </ac:spMkLst>
        </pc:spChg>
      </pc:sldChg>
      <pc:sldChg chg="addSp delSp add del setBg delDesignElem">
        <pc:chgData name="R Fang" userId="a349bf32b3c98127" providerId="LiveId" clId="{0ECFF4D6-E4B9-43D2-BB22-4B8EA6416743}" dt="2024-07-03T08:32:28.047" v="428"/>
        <pc:sldMkLst>
          <pc:docMk/>
          <pc:sldMk cId="3455866955" sldId="505"/>
        </pc:sldMkLst>
        <pc:spChg chg="add del">
          <ac:chgData name="R Fang" userId="a349bf32b3c98127" providerId="LiveId" clId="{0ECFF4D6-E4B9-43D2-BB22-4B8EA6416743}" dt="2024-07-03T08:32:28.047" v="428"/>
          <ac:spMkLst>
            <pc:docMk/>
            <pc:sldMk cId="3455866955" sldId="505"/>
            <ac:spMk id="9" creationId="{DFB3CEA1-88D9-42FB-88ED-1E9807FE6596}"/>
          </ac:spMkLst>
        </pc:spChg>
        <pc:spChg chg="add del">
          <ac:chgData name="R Fang" userId="a349bf32b3c98127" providerId="LiveId" clId="{0ECFF4D6-E4B9-43D2-BB22-4B8EA6416743}" dt="2024-07-03T08:32:28.047" v="428"/>
          <ac:spMkLst>
            <pc:docMk/>
            <pc:sldMk cId="3455866955" sldId="505"/>
            <ac:spMk id="11" creationId="{9A6C928E-4252-4F33-8C34-E50A12A3170B}"/>
          </ac:spMkLst>
        </pc:spChg>
      </pc:sldChg>
      <pc:sldChg chg="add">
        <pc:chgData name="R Fang" userId="a349bf32b3c98127" providerId="LiveId" clId="{0ECFF4D6-E4B9-43D2-BB22-4B8EA6416743}" dt="2024-07-03T08:32:28.059" v="429"/>
        <pc:sldMkLst>
          <pc:docMk/>
          <pc:sldMk cId="4084193040" sldId="505"/>
        </pc:sldMkLst>
      </pc:sldChg>
      <pc:sldChg chg="modSp add mod">
        <pc:chgData name="R Fang" userId="a349bf32b3c98127" providerId="LiveId" clId="{0ECFF4D6-E4B9-43D2-BB22-4B8EA6416743}" dt="2024-07-06T05:09:51.754" v="2006" actId="207"/>
        <pc:sldMkLst>
          <pc:docMk/>
          <pc:sldMk cId="3567528011" sldId="506"/>
        </pc:sldMkLst>
        <pc:spChg chg="mod">
          <ac:chgData name="R Fang" userId="a349bf32b3c98127" providerId="LiveId" clId="{0ECFF4D6-E4B9-43D2-BB22-4B8EA6416743}" dt="2024-07-06T05:09:51.754" v="2006" actId="207"/>
          <ac:spMkLst>
            <pc:docMk/>
            <pc:sldMk cId="3567528011" sldId="506"/>
            <ac:spMk id="3" creationId="{A4551168-EA2B-1783-16D8-0F378467B9B5}"/>
          </ac:spMkLst>
        </pc:spChg>
      </pc:sldChg>
      <pc:sldChg chg="modSp add mod">
        <pc:chgData name="R Fang" userId="a349bf32b3c98127" providerId="LiveId" clId="{0ECFF4D6-E4B9-43D2-BB22-4B8EA6416743}" dt="2024-07-03T08:45:29.638" v="942" actId="1076"/>
        <pc:sldMkLst>
          <pc:docMk/>
          <pc:sldMk cId="1648799438" sldId="507"/>
        </pc:sldMkLst>
        <pc:spChg chg="mod">
          <ac:chgData name="R Fang" userId="a349bf32b3c98127" providerId="LiveId" clId="{0ECFF4D6-E4B9-43D2-BB22-4B8EA6416743}" dt="2024-07-03T08:45:29.638" v="942" actId="1076"/>
          <ac:spMkLst>
            <pc:docMk/>
            <pc:sldMk cId="1648799438" sldId="507"/>
            <ac:spMk id="3" creationId="{A4551168-EA2B-1783-16D8-0F378467B9B5}"/>
          </ac:spMkLst>
        </pc:spChg>
        <pc:picChg chg="mod">
          <ac:chgData name="R Fang" userId="a349bf32b3c98127" providerId="LiveId" clId="{0ECFF4D6-E4B9-43D2-BB22-4B8EA6416743}" dt="2024-07-03T08:45:26.868" v="941" actId="1076"/>
          <ac:picMkLst>
            <pc:docMk/>
            <pc:sldMk cId="1648799438" sldId="507"/>
            <ac:picMk id="2" creationId="{AC899719-A8CF-09B4-CBB3-0418A49B0C80}"/>
          </ac:picMkLst>
        </pc:picChg>
      </pc:sldChg>
      <pc:sldChg chg="modSp add mod">
        <pc:chgData name="R Fang" userId="a349bf32b3c98127" providerId="LiveId" clId="{0ECFF4D6-E4B9-43D2-BB22-4B8EA6416743}" dt="2024-07-05T04:24:27.792" v="1153" actId="20577"/>
        <pc:sldMkLst>
          <pc:docMk/>
          <pc:sldMk cId="3005876879" sldId="508"/>
        </pc:sldMkLst>
        <pc:spChg chg="mod">
          <ac:chgData name="R Fang" userId="a349bf32b3c98127" providerId="LiveId" clId="{0ECFF4D6-E4B9-43D2-BB22-4B8EA6416743}" dt="2024-07-05T04:24:27.792" v="1153" actId="20577"/>
          <ac:spMkLst>
            <pc:docMk/>
            <pc:sldMk cId="3005876879" sldId="508"/>
            <ac:spMk id="3" creationId="{A4551168-EA2B-1783-16D8-0F378467B9B5}"/>
          </ac:spMkLst>
        </pc:spChg>
      </pc:sldChg>
      <pc:sldChg chg="modSp add mod">
        <pc:chgData name="R Fang" userId="a349bf32b3c98127" providerId="LiveId" clId="{0ECFF4D6-E4B9-43D2-BB22-4B8EA6416743}" dt="2024-07-06T04:55:53.097" v="1470" actId="20577"/>
        <pc:sldMkLst>
          <pc:docMk/>
          <pc:sldMk cId="3371614454" sldId="509"/>
        </pc:sldMkLst>
        <pc:spChg chg="mod">
          <ac:chgData name="R Fang" userId="a349bf32b3c98127" providerId="LiveId" clId="{0ECFF4D6-E4B9-43D2-BB22-4B8EA6416743}" dt="2024-07-06T04:55:53.097" v="1470" actId="20577"/>
          <ac:spMkLst>
            <pc:docMk/>
            <pc:sldMk cId="3371614454" sldId="509"/>
            <ac:spMk id="3" creationId="{A4551168-EA2B-1783-16D8-0F378467B9B5}"/>
          </ac:spMkLst>
        </pc:spChg>
      </pc:sldChg>
      <pc:sldChg chg="addSp delSp add del setBg delDesignElem">
        <pc:chgData name="R Fang" userId="a349bf32b3c98127" providerId="LiveId" clId="{0ECFF4D6-E4B9-43D2-BB22-4B8EA6416743}" dt="2024-07-06T04:50:33.419" v="1173"/>
        <pc:sldMkLst>
          <pc:docMk/>
          <pc:sldMk cId="3818645223" sldId="509"/>
        </pc:sldMkLst>
        <pc:spChg chg="add del">
          <ac:chgData name="R Fang" userId="a349bf32b3c98127" providerId="LiveId" clId="{0ECFF4D6-E4B9-43D2-BB22-4B8EA6416743}" dt="2024-07-06T04:50:33.419" v="1173"/>
          <ac:spMkLst>
            <pc:docMk/>
            <pc:sldMk cId="3818645223" sldId="509"/>
            <ac:spMk id="9" creationId="{DFB3CEA1-88D9-42FB-88ED-1E9807FE6596}"/>
          </ac:spMkLst>
        </pc:spChg>
        <pc:spChg chg="add del">
          <ac:chgData name="R Fang" userId="a349bf32b3c98127" providerId="LiveId" clId="{0ECFF4D6-E4B9-43D2-BB22-4B8EA6416743}" dt="2024-07-06T04:50:33.419" v="1173"/>
          <ac:spMkLst>
            <pc:docMk/>
            <pc:sldMk cId="3818645223" sldId="509"/>
            <ac:spMk id="11" creationId="{9A6C928E-4252-4F33-8C34-E50A12A3170B}"/>
          </ac:spMkLst>
        </pc:spChg>
      </pc:sldChg>
      <pc:sldChg chg="modSp add mod">
        <pc:chgData name="R Fang" userId="a349bf32b3c98127" providerId="LiveId" clId="{0ECFF4D6-E4B9-43D2-BB22-4B8EA6416743}" dt="2024-07-06T05:04:31.065" v="1957" actId="207"/>
        <pc:sldMkLst>
          <pc:docMk/>
          <pc:sldMk cId="2545664725" sldId="510"/>
        </pc:sldMkLst>
        <pc:spChg chg="mod">
          <ac:chgData name="R Fang" userId="a349bf32b3c98127" providerId="LiveId" clId="{0ECFF4D6-E4B9-43D2-BB22-4B8EA6416743}" dt="2024-07-06T05:04:31.065" v="1957" actId="207"/>
          <ac:spMkLst>
            <pc:docMk/>
            <pc:sldMk cId="2545664725" sldId="510"/>
            <ac:spMk id="3" creationId="{A4551168-EA2B-1783-16D8-0F378467B9B5}"/>
          </ac:spMkLst>
        </pc:spChg>
      </pc:sldChg>
      <pc:sldChg chg="add">
        <pc:chgData name="R Fang" userId="a349bf32b3c98127" providerId="LiveId" clId="{0ECFF4D6-E4B9-43D2-BB22-4B8EA6416743}" dt="2024-07-06T05:07:04.351" v="1989"/>
        <pc:sldMkLst>
          <pc:docMk/>
          <pc:sldMk cId="4283669671" sldId="511"/>
        </pc:sldMkLst>
      </pc:sldChg>
      <pc:sldChg chg="modSp add mod">
        <pc:chgData name="R Fang" userId="a349bf32b3c98127" providerId="LiveId" clId="{0ECFF4D6-E4B9-43D2-BB22-4B8EA6416743}" dt="2024-07-06T07:57:33.394" v="2291" actId="20577"/>
        <pc:sldMkLst>
          <pc:docMk/>
          <pc:sldMk cId="3608770291" sldId="513"/>
        </pc:sldMkLst>
        <pc:spChg chg="mod">
          <ac:chgData name="R Fang" userId="a349bf32b3c98127" providerId="LiveId" clId="{0ECFF4D6-E4B9-43D2-BB22-4B8EA6416743}" dt="2024-07-06T07:57:33.394" v="2291" actId="20577"/>
          <ac:spMkLst>
            <pc:docMk/>
            <pc:sldMk cId="3608770291" sldId="513"/>
            <ac:spMk id="3" creationId="{A4551168-EA2B-1783-16D8-0F378467B9B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B2E57B-5489-400F-BAEF-1E8E398F1E5D}" type="datetimeFigureOut">
              <a:rPr lang="en-AU" smtClean="0"/>
              <a:t>6/07/2024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0965A3-DE60-4B86-9028-77A3B67212B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65906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36CDC7-774F-461C-8E3D-B95CAE11F48F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442627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95199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707301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7647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7824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3876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22884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49184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25351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330158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7633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198638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33877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4207412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529457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97528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2067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041491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784306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61874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8706954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0363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759942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218988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5445047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01915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4198353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930363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237838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98060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380946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898971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94498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0342617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5289331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51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76935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582550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55994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E0965A3-DE60-4B86-9028-77A3B67212BA}" type="slidenum">
              <a:rPr lang="en-AU" smtClean="0"/>
              <a:t>54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9684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523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3750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947795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8321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0965A3-DE60-4B86-9028-77A3B67212BA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A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3093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8DE6C8-AB1D-4204-BC9C-3366B0BF04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8426" y="889820"/>
            <a:ext cx="9989574" cy="3598606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7B9009-EE50-4EE5-B6EB-CD6EC83D3F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8426" y="4488426"/>
            <a:ext cx="6991776" cy="1302774"/>
          </a:xfrm>
        </p:spPr>
        <p:txBody>
          <a:bodyPr anchor="b"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C8667E-058A-436F-B8EA-5B3A99D43D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D4F60-3B00-4DB4-90A4-67F8107A0900}" type="datetime1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80305-1AD7-482D-BFFD-6CDB83AB39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5762A1-52E9-402D-B65E-DF193E44C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697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359C1-C098-4BF4-A55D-782F4E606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343C7E-1E8B-4D38-9B81-1AA2A8978E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A70B00-53AE-4D3F-91BE-A8D789ED9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12018-AE0B-45B3-8833-1C61B747ADFD}" type="datetime1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647FC7-8124-4F70-A849-B6BCC5189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CEBE4-50DC-47DB-B699-CCC024336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3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B418279-D3B8-4C6A-AB74-9DE3777712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42322" y="997974"/>
            <a:ext cx="2349043" cy="4984956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8F733C-9309-4197-BACA-207CDC893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997973"/>
            <a:ext cx="8404122" cy="498495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6ACD4D0-5BE6-412D-B08B-5DFFD59351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874D72-DF44-407D-AEE5-0273DD00D922}" type="datetime1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021651-B786-4A39-A10F-F5231D0A2C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504D2D-9379-40DE-9F45-3004BE54F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3479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252F-02BA-47CA-87EB-BE75CF7FFC92}" type="datetimeFigureOut">
              <a:rPr lang="en-AU" smtClean="0"/>
              <a:t>6/07/2024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0C66-B139-475F-B0E5-BACC3CA1FA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8482317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252F-02BA-47CA-87EB-BE75CF7FFC92}" type="datetimeFigureOut">
              <a:rPr lang="en-AU" smtClean="0"/>
              <a:t>6/07/2024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0C66-B139-475F-B0E5-BACC3CA1FA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9573641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252F-02BA-47CA-87EB-BE75CF7FFC92}" type="datetimeFigureOut">
              <a:rPr lang="en-AU" smtClean="0"/>
              <a:t>6/07/2024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0C66-B139-475F-B0E5-BACC3CA1FA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528099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252F-02BA-47CA-87EB-BE75CF7FFC92}" type="datetimeFigureOut">
              <a:rPr lang="en-AU" smtClean="0"/>
              <a:t>6/07/2024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0C66-B139-475F-B0E5-BACC3CA1FA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84865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252F-02BA-47CA-87EB-BE75CF7FFC92}" type="datetimeFigureOut">
              <a:rPr lang="en-AU" smtClean="0"/>
              <a:t>6/07/2024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0C66-B139-475F-B0E5-BACC3CA1FA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05172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252F-02BA-47CA-87EB-BE75CF7FFC92}" type="datetimeFigureOut">
              <a:rPr lang="en-AU" smtClean="0"/>
              <a:t>6/07/2024</a:t>
            </a:fld>
            <a:endParaRPr lang="en-AU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0C66-B139-475F-B0E5-BACC3CA1FA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003083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252F-02BA-47CA-87EB-BE75CF7FFC92}" type="datetimeFigureOut">
              <a:rPr lang="en-AU" smtClean="0"/>
              <a:t>6/07/2024</a:t>
            </a:fld>
            <a:endParaRPr lang="en-AU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0C66-B139-475F-B0E5-BACC3CA1FA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222553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252F-02BA-47CA-87EB-BE75CF7FFC92}" type="datetimeFigureOut">
              <a:rPr lang="en-AU" smtClean="0"/>
              <a:t>6/07/2024</a:t>
            </a:fld>
            <a:endParaRPr lang="en-AU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0C66-B139-475F-B0E5-BACC3CA1FA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3158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87CA6-BFD9-4CB1-8892-F6B062E824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DA8C3-9C0C-4E52-9A62-E4DB159E6B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C3EC35-E02F-41FF-9232-F90692A90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6DE685-1B6F-4D7C-AEF2-C9AD71EC467A}" type="datetime1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D13D38-5DF1-443B-8A12-71E834FDC6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5E644A-4A37-4757-9809-5B035E287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9094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252F-02BA-47CA-87EB-BE75CF7FFC92}" type="datetimeFigureOut">
              <a:rPr lang="en-AU" smtClean="0"/>
              <a:t>6/07/2024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0C66-B139-475F-B0E5-BACC3CA1FA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56028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252F-02BA-47CA-87EB-BE75CF7FFC92}" type="datetimeFigureOut">
              <a:rPr lang="en-AU" smtClean="0"/>
              <a:t>6/07/2024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0C66-B139-475F-B0E5-BACC3CA1FA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77519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252F-02BA-47CA-87EB-BE75CF7FFC92}" type="datetimeFigureOut">
              <a:rPr lang="en-AU" smtClean="0"/>
              <a:t>6/07/2024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0C66-B139-475F-B0E5-BACC3CA1FA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7916147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252F-02BA-47CA-87EB-BE75CF7FFC92}" type="datetimeFigureOut">
              <a:rPr lang="en-AU" smtClean="0"/>
              <a:t>6/07/2024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0C66-B139-475F-B0E5-BACC3CA1FAD8}" type="slidenum">
              <a:rPr lang="en-AU" smtClean="0"/>
              <a:t>‹#›</a:t>
            </a:fld>
            <a:endParaRPr lang="en-AU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750331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252F-02BA-47CA-87EB-BE75CF7FFC92}" type="datetimeFigureOut">
              <a:rPr lang="en-AU" smtClean="0"/>
              <a:t>6/07/2024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0C66-B139-475F-B0E5-BACC3CA1FA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0307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252F-02BA-47CA-87EB-BE75CF7FFC92}" type="datetimeFigureOut">
              <a:rPr lang="en-AU" smtClean="0"/>
              <a:t>6/07/2024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0C66-B139-475F-B0E5-BACC3CA1FA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06878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252F-02BA-47CA-87EB-BE75CF7FFC92}" type="datetimeFigureOut">
              <a:rPr lang="en-AU" smtClean="0"/>
              <a:t>6/07/2024</a:t>
            </a:fld>
            <a:endParaRPr lang="en-A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0C66-B139-475F-B0E5-BACC3CA1FA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2735778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252F-02BA-47CA-87EB-BE75CF7FFC92}" type="datetimeFigureOut">
              <a:rPr lang="en-AU" smtClean="0"/>
              <a:t>6/07/2024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0C66-B139-475F-B0E5-BACC3CA1FA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734129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9252F-02BA-47CA-87EB-BE75CF7FFC92}" type="datetimeFigureOut">
              <a:rPr lang="en-AU" smtClean="0"/>
              <a:t>6/07/2024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EE0C66-B139-475F-B0E5-BACC3CA1FAD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165496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1" descr="Tag=AccentColor&#10;Flavor=Light&#10;Target=Fill">
            <a:extLst>
              <a:ext uri="{FF2B5EF4-FFF2-40B4-BE49-F238E27FC236}">
                <a16:creationId xmlns:a16="http://schemas.microsoft.com/office/drawing/2014/main" id="{0D57E7FA-E8FC-45AC-868F-CDC8144939D6}"/>
              </a:ext>
            </a:extLst>
          </p:cNvPr>
          <p:cNvSpPr/>
          <p:nvPr/>
        </p:nvSpPr>
        <p:spPr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08760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E951E3-0794-422C-AF76-0AD4A7FB1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4EBFA8-0291-4D77-A9D9-B17FC2382A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7AC4D4-C4EE-4624-A329-C608A1D5A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36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E6578B-CD85-4BF1-A729-E8E8079B5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383" y="1709738"/>
            <a:ext cx="10632067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58448C1-C13F-4826-8347-EEB00A6643D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3" y="4589463"/>
            <a:ext cx="10632067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06546A-957F-4C4D-9744-1177AD258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E20BAB-D1DB-4DC1-908A-9B5E73715905}" type="datetime1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DB149C-CC63-4E3A-A83D-EF637EB51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B94775-7982-41EC-B584-D51224D38F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8548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011680"/>
            <a:ext cx="1051560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BAE770-8363-44CD-8A22-AB26C5C53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958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7209816" y="0"/>
            <a:ext cx="4143984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93FB3F-D2A6-4919-B57B-C08861D46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4562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19088" y="2011680"/>
            <a:ext cx="4937760" cy="4160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4240FE-0C6A-47E9-9B0A-7B3C608773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39875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419088" y="3127248"/>
            <a:ext cx="4937760" cy="306324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AA4E5D6-7075-4584-BD43-D966F0B58E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38345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A33410F-8A90-47F6-BD39-4AC0E4358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4033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01867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 descr="Mask ID=&#10;Mask position=bottom, center&#10;Mask family= brushstroke, landscape, wide">
            <a:extLst>
              <a:ext uri="{FF2B5EF4-FFF2-40B4-BE49-F238E27FC236}">
                <a16:creationId xmlns:a16="http://schemas.microsoft.com/office/drawing/2014/main" id="{736BF44D-E8DD-45FA-931D-CBCC67D57944}"/>
              </a:ext>
            </a:extLst>
          </p:cNvPr>
          <p:cNvSpPr/>
          <p:nvPr/>
        </p:nvSpPr>
        <p:spPr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1C9756B-145D-4BA8-AA43-904C1E7CB8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57036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33534F-EA91-4A50-B0F6-10D689E458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5736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684965" y="1332237"/>
            <a:ext cx="5263732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55064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48EA59-A1BC-48B7-9495-6D5C6035B1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2243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C888B-58B8-4428-8B1D-4E26FC5DD5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14F67B-D516-42FA-A2CA-2DCD37CFE8D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BA5FF-4919-4FF8-9C04-06CE156B7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EDA970-128E-4150-8E5A-A1B056E835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EC6CD1-EE5E-42EF-B76D-BB803BA6AB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2461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4BD8-507D-48E4-A624-F16A741C36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12793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0A07E4-3A39-457C-A059-7DFB6039D94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15383" y="2128684"/>
            <a:ext cx="5304417" cy="3844414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41E17-47CE-4A78-B0FA-0E9786DA67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28684"/>
            <a:ext cx="5219700" cy="384441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F02C13-D3ED-4044-9716-F29D79A184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D2DD5A-C337-4F22-BED0-547AFC68CFD6}" type="datetime1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F334AD-FB29-4355-B5CF-85E61B4F3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5AA154-790C-4774-9C21-8C543E733F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96790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0C2A1B-34CA-4877-9435-D77DF325757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255E5E-4A81-44CC-8D99-F56E625D463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9CEECF-A221-4ECC-AD9C-E197D516D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4E684-10F4-4CC3-A0B9-F03AA7BE37CF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8F41AE-0DDE-49ED-9F0C-E0E16F599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B47FB7-77F0-4C43-B81E-D04B31C953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211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7DD35-7673-4F88-86B0-634883B5E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87" y="929148"/>
            <a:ext cx="10640005" cy="76154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C820D7-3E0B-47C6-A583-C4C839C5A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5384" y="1681163"/>
            <a:ext cx="5282192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839A7B-97D5-400F-B802-A0FF28FE9F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5384" y="2505075"/>
            <a:ext cx="5282192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E0ECA2-DBF1-4681-9DFA-93AFD1B371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657225"/>
          </a:xfrm>
        </p:spPr>
        <p:txBody>
          <a:bodyPr anchor="b">
            <a:normAutofit/>
          </a:bodyPr>
          <a:lstStyle>
            <a:lvl1pPr marL="0" indent="0">
              <a:buNone/>
              <a:defRPr sz="16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90EBBBB-517F-4ED7-9E51-CF0F7590B4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42377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511B5C7-1E37-478F-B4B0-C7202FFE41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38DFBF-4DB8-447F-A740-22B1B0F7DDD8}" type="datetime1">
              <a:rPr lang="en-US" smtClean="0"/>
              <a:t>7/6/2024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153F7EF-507C-4CB3-86C5-8B34FFFC1D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8E3DEA6-E4EB-4C2A-8B4F-55EC965B62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47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32964-A933-4B98-A141-A4B316DAFA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684C9D-23DA-42B0-9DD3-7592F72E8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12435-B87A-4434-B86A-1406D5D81959}" type="datetime1">
              <a:rPr lang="en-US" smtClean="0"/>
              <a:t>7/6/2024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BF8F05-876F-49D8-AE30-5BB2A91ECD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53D20DA-9260-4577-BB51-789570A243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9767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2C1F24-E0A1-45A7-8EF5-92CD97993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B850E0-9242-469C-9FA7-447D7E43FF29}" type="datetime1">
              <a:rPr lang="en-US" smtClean="0"/>
              <a:t>7/6/2024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021C19-210E-46B0-9036-5D8AECC92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880FEF-487E-44DF-8615-DF2210419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137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568EE-74C8-43A6-90BC-2DDD965CF6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8426" y="781665"/>
            <a:ext cx="4093599" cy="122345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C35AC-CAE3-48CF-A3E4-A075C9FDD7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D9D03EA-5FAD-4609-A2B8-624E426847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8258" y="2315497"/>
            <a:ext cx="4093599" cy="35534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58D2EA-2191-4216-B64D-067BDFE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184C1-634B-4D2F-90E1-C39B48114444}" type="datetime1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042128-DAB4-481C-BEE6-3523E8E88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50E382-C500-4A4C-A7C6-43860383A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55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FE98B-EACF-4251-A8AF-0D9EDD17C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3342" y="1066800"/>
            <a:ext cx="4103431" cy="131752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905F473-761A-4002-AF70-9FF878D013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6172200" cy="47942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0C2E6A-F834-4540-BB00-E13CB45DC3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83342" y="2552700"/>
            <a:ext cx="4103431" cy="33162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0C38EAB-AD63-415C-B263-BA1D8FBE3C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2A4FC1-9CCD-4E4B-AB4D-5CAEC19C950B}" type="datetime1">
              <a:rPr lang="en-US" smtClean="0"/>
              <a:t>7/6/2024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22E5541-B6DE-45E8-BCFE-0DFC4F574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78D45-289B-46AF-8CB9-E6150BEA1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5053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7A362AC-B59F-4AC7-B279-57DDD533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635" y="922096"/>
            <a:ext cx="10691265" cy="137103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6042DB-75BD-4EC1-B6D9-8A72EF940C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00635" y="2293126"/>
            <a:ext cx="10691265" cy="3636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fld id="{FBA78304-8938-479D-8111-AA943458A814}" type="datetime1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64F9B95-9045-48D2-B9F3-2927E98F54AA}"/>
              </a:ext>
            </a:extLst>
          </p:cNvPr>
          <p:cNvCxnSpPr>
            <a:cxnSpLocks/>
          </p:cNvCxnSpPr>
          <p:nvPr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085AA86F-6A4D-4BCB-A045-D992CDC2959B}"/>
              </a:ext>
            </a:extLst>
          </p:cNvPr>
          <p:cNvCxnSpPr>
            <a:cxnSpLocks/>
          </p:cNvCxnSpPr>
          <p:nvPr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9385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55" r:id="rId6"/>
    <p:sldLayoutId id="2147483751" r:id="rId7"/>
    <p:sldLayoutId id="2147483752" r:id="rId8"/>
    <p:sldLayoutId id="2147483753" r:id="rId9"/>
    <p:sldLayoutId id="2147483754" r:id="rId10"/>
    <p:sldLayoutId id="2147483756" r:id="rId11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FBA78304-8938-479D-8111-AA943458A814}" type="datetime1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E7843D-FF13-4365-9478-9625B70A27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535704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04E684-10F4-4CC3-A0B9-F03AA7BE37CF}" type="datetimeFigureOut">
              <a:rPr lang="en-US" smtClean="0"/>
              <a:t>7/6/2024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845F5A-061D-4825-9AE9-D7794091C6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4941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i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esthetic liquid watercolor and ink">
            <a:extLst>
              <a:ext uri="{FF2B5EF4-FFF2-40B4-BE49-F238E27FC236}">
                <a16:creationId xmlns:a16="http://schemas.microsoft.com/office/drawing/2014/main" id="{212FE923-87A8-8252-BB6B-61C6E2A6888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/>
          </a:blip>
          <a:srcRect t="2697" b="5839"/>
          <a:stretch/>
        </p:blipFill>
        <p:spPr>
          <a:xfrm>
            <a:off x="20" y="-32430"/>
            <a:ext cx="12191980" cy="685661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D5E709F-6391-99F8-616D-05C9AE3FD1C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05654" y="1016783"/>
            <a:ext cx="5808504" cy="4043732"/>
          </a:xfrm>
        </p:spPr>
        <p:txBody>
          <a:bodyPr anchor="b">
            <a:normAutofit fontScale="90000"/>
          </a:bodyPr>
          <a:lstStyle/>
          <a:p>
            <a:pPr algn="l">
              <a:lnSpc>
                <a:spcPct val="90000"/>
              </a:lnSpc>
            </a:pPr>
            <a:r>
              <a:rPr lang="en-AU" dirty="0">
                <a:solidFill>
                  <a:srgbClr val="FFFFFF"/>
                </a:solidFill>
              </a:rPr>
              <a:t>LESSON #12: </a:t>
            </a:r>
            <a:br>
              <a:rPr lang="en-AU" dirty="0">
                <a:solidFill>
                  <a:srgbClr val="FFFFFF"/>
                </a:solidFill>
              </a:rPr>
            </a:br>
            <a:r>
              <a:rPr lang="en-AU" dirty="0">
                <a:solidFill>
                  <a:srgbClr val="FFFFFF"/>
                </a:solidFill>
              </a:rPr>
              <a:t>THE LORD WILL ACCOMPLISH ALL THAT HE SAID </a:t>
            </a:r>
            <a:br>
              <a:rPr lang="en-AU" dirty="0">
                <a:solidFill>
                  <a:srgbClr val="FFFFFF"/>
                </a:solidFill>
              </a:rPr>
            </a:br>
            <a:r>
              <a:rPr lang="en-AU" dirty="0">
                <a:solidFill>
                  <a:srgbClr val="FFFFFF"/>
                </a:solidFill>
              </a:rPr>
              <a:t>1 Samuel 31: 1 – 13</a:t>
            </a:r>
            <a:br>
              <a:rPr lang="en-AU" dirty="0">
                <a:solidFill>
                  <a:srgbClr val="FFFFFF"/>
                </a:solidFill>
              </a:rPr>
            </a:br>
            <a:r>
              <a:rPr lang="en-AU" sz="4000" dirty="0">
                <a:solidFill>
                  <a:srgbClr val="FFFFFF"/>
                </a:solidFill>
              </a:rPr>
              <a:t>(1 CHRONICLES 10:1 – 14)</a:t>
            </a: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C83A188-D01F-1F8E-E585-D658C641E0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654" y="5366017"/>
            <a:ext cx="6318594" cy="1042669"/>
          </a:xfrm>
        </p:spPr>
        <p:txBody>
          <a:bodyPr anchor="t">
            <a:normAutofit/>
          </a:bodyPr>
          <a:lstStyle/>
          <a:p>
            <a:pPr algn="l">
              <a:lnSpc>
                <a:spcPct val="100000"/>
              </a:lnSpc>
            </a:pPr>
            <a:r>
              <a:rPr lang="en-AU" sz="1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7</a:t>
            </a:r>
            <a:r>
              <a:rPr lang="en-AU" sz="1900" b="1" baseline="30000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en-AU" sz="1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July 2024</a:t>
            </a:r>
          </a:p>
          <a:p>
            <a:pPr algn="l">
              <a:lnSpc>
                <a:spcPct val="100000"/>
              </a:lnSpc>
            </a:pPr>
            <a:r>
              <a:rPr lang="en-AU" sz="1900" b="1" dirty="0">
                <a:solidFill>
                  <a:srgbClr val="FFFFFF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CLIC, 23-25 Intrepid Street, BERWICK</a:t>
            </a:r>
            <a:endParaRPr lang="en-AU" sz="1900" dirty="0">
              <a:solidFill>
                <a:srgbClr val="FFFFFF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C6977A2-2663-F426-BFAB-7DFF05F3C9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52373" y="284124"/>
            <a:ext cx="1225402" cy="46943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08B75C-BA9C-DD63-980A-BAA4DF5E2980}"/>
              </a:ext>
            </a:extLst>
          </p:cNvPr>
          <p:cNvSpPr txBox="1"/>
          <p:nvPr/>
        </p:nvSpPr>
        <p:spPr>
          <a:xfrm>
            <a:off x="1005654" y="448534"/>
            <a:ext cx="780058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AU" sz="2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COURAGEOUS FAITH – LESSONS FROM 1 SAMUEL</a:t>
            </a:r>
            <a:endParaRPr kumimoji="0" lang="en-AU" sz="2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176593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9" y="491146"/>
            <a:ext cx="1225402" cy="46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521970" y="1842539"/>
            <a:ext cx="1167003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 faithless heart grasps at even the most extreme measures for assurance and guidance</a:t>
            </a: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Saul is oblivious to his extreme state of spiritual degradation by consulting a medium.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4279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9" y="491146"/>
            <a:ext cx="1225402" cy="46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423824" y="1466536"/>
            <a:ext cx="116700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Small compromises are the beginning  of major spiritual demise</a:t>
            </a: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 pathway to complete alienation from God is steep and slippery.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We step onto it when we stop trusting God and begin taking things into our own hands.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6647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8" y="202365"/>
            <a:ext cx="1225402" cy="46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515654" y="877879"/>
            <a:ext cx="11670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SEQUENCE OF EVENTS LEADING TO THE BATTLE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AT THE VALLEY OF JEZREEL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CADCCE-905B-D564-C979-BD1FFFA7C4C9}"/>
              </a:ext>
            </a:extLst>
          </p:cNvPr>
          <p:cNvGraphicFramePr>
            <a:graphicFrameLocks noGrp="1"/>
          </p:cNvGraphicFramePr>
          <p:nvPr/>
        </p:nvGraphicFramePr>
        <p:xfrm>
          <a:off x="515654" y="1914958"/>
          <a:ext cx="11160691" cy="4505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8834">
                  <a:extLst>
                    <a:ext uri="{9D8B030D-6E8A-4147-A177-3AD203B41FA5}">
                      <a16:colId xmlns:a16="http://schemas.microsoft.com/office/drawing/2014/main" val="1366483956"/>
                    </a:ext>
                  </a:extLst>
                </a:gridCol>
                <a:gridCol w="3011857">
                  <a:extLst>
                    <a:ext uri="{9D8B030D-6E8A-4147-A177-3AD203B41FA5}">
                      <a16:colId xmlns:a16="http://schemas.microsoft.com/office/drawing/2014/main" val="3737475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13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b="1" dirty="0"/>
                        <a:t>THE PHILISTINES DECIDE TO GO TO BATTLE AGAINST ISRAEL. KING ACHISH INSISTS DAVID ACCOMPANIES THEM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1 Samuel 28: 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572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b="1" dirty="0"/>
                        <a:t>THE PHILISTINE ARMY ASSEMBLES AT APHEK – DAVID IS EXCUDED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 Samuel 29: 1 –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963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AT THE SAME TIME, THE ISRAELITIES ASSEMBLE AT THE JEZREEL VALLEY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 Samuel 29:1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883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FROM APHEK, DAVID HEADS SOUTH TO ZIKLAG WHILE THE PHILISTINES MOVE NORTH TO MEET THE ISRAELITES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 Samuel 29: 11 – 30:1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97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THE PHILISTINES SET UP CAMP AT SHUNEM ON THE NORTHERN SIDE OF THE JEZREEL VALLEY; WHILE THE ISRAELITES GATHER IN THE HILLS OF GIBEON ON THE SOUTHERN SIDE.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! Samuel 28: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3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A DESPERATE SAUL CONSULTS THE MEDIUM AT 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! Samuel 28: 5 –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841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DAVID REACHES ZIKLAG &amp; “RECOVERS ALL” FROM THE AMALAKITES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 Samuel 30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366031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THE PHILISTINES &amp; THE ISRAELITES ENGAGE IN BATTLE AT THE SAME TIME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 Samuel 31: 1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524989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36696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EBA6B2-F1C8-DD91-1E7A-645EB3565C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FA677-472A-4890-A658-CE6B8549BD43}" type="datetime1">
              <a:rPr lang="en-AU" smtClean="0"/>
              <a:t>6/07/2024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FA21197-A68F-3AB2-2319-362E3DA34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359C7E-DAE9-5ED2-C590-B99085253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A8A1833-9DFF-9B04-E185-769D91BBF0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412" y="0"/>
            <a:ext cx="5775739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5CE2A52-E82C-2863-4F35-D3AE61E75612}"/>
              </a:ext>
            </a:extLst>
          </p:cNvPr>
          <p:cNvSpPr txBox="1"/>
          <p:nvPr/>
        </p:nvSpPr>
        <p:spPr>
          <a:xfrm>
            <a:off x="128392" y="5450620"/>
            <a:ext cx="3378896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dirty="0"/>
              <a:t>https://www.thebiblejourney.org/biblejourney2/22-the-world-of-the-old-testament-journeys/ancient-israel/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2818F60-D1A6-DD24-0A96-E44F779D17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4891" y="444855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8782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D7207D-554E-6641-A39B-A7AE9C8B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7BB1-290D-4D84-A4B0-FE97F562F984}" type="datetime1">
              <a:rPr lang="en-AU" smtClean="0"/>
              <a:t>6/07/2024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8BC94-EC2D-0A33-6CFF-B050E7257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B9584-4A63-5DE9-500A-C2C3CC151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83402-C02D-DCF9-8C3C-7F3580A99A71}"/>
              </a:ext>
            </a:extLst>
          </p:cNvPr>
          <p:cNvSpPr txBox="1"/>
          <p:nvPr/>
        </p:nvSpPr>
        <p:spPr>
          <a:xfrm>
            <a:off x="4467989" y="2438400"/>
            <a:ext cx="325602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4000" b="1" dirty="0">
                <a:latin typeface="Verdana" panose="020B0604030504040204" pitchFamily="34" charset="0"/>
                <a:ea typeface="Verdana" panose="020B0604030504040204" pitchFamily="34" charset="0"/>
              </a:rPr>
              <a:t>SCENE 1</a:t>
            </a:r>
          </a:p>
          <a:p>
            <a:endParaRPr lang="en-AU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AU" sz="2400" b="1" dirty="0">
                <a:latin typeface="Verdana" panose="020B0604030504040204" pitchFamily="34" charset="0"/>
                <a:ea typeface="Verdana" panose="020B0604030504040204" pitchFamily="34" charset="0"/>
              </a:rPr>
              <a:t>1 Samuel 31: 1 -3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86B20B-3A65-1613-34A1-A0C34247D3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359" y="444855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4029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4309F268-A45B-4517-B03F-2774BAEFF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994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9D71B14-7808-43E1-BE42-8C62013704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 w="9525">
            <a:noFill/>
          </a:ln>
          <a:effectLst>
            <a:outerShdw blurRad="63500" dist="17780" dir="5400000" algn="t" rotWithShape="0">
              <a:prstClr val="black">
                <a:alpha val="4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5" name="Picture 4" descr="A map of the israeli army&#10;&#10;Description automatically generated">
            <a:extLst>
              <a:ext uri="{FF2B5EF4-FFF2-40B4-BE49-F238E27FC236}">
                <a16:creationId xmlns:a16="http://schemas.microsoft.com/office/drawing/2014/main" id="{FA5F4AA0-BDFE-187C-AFBC-1A503A10C3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7371" y="643467"/>
            <a:ext cx="6277257" cy="5571066"/>
          </a:xfrm>
          <a:prstGeom prst="rect">
            <a:avLst/>
          </a:prstGeom>
        </p:spPr>
      </p:pic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ED83A-961D-90EE-8F80-8D5B813A57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0E19F01C-7DA8-4080-A2EA-54B876266CED}" type="datetime1">
              <a:rPr kumimoji="0" lang="en-AU" sz="11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  <a:alpha val="60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6/07/2024</a:t>
            </a:fld>
            <a:endParaRPr kumimoji="0" lang="en-A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94E165-94E3-4456-ABD0-F4BCFA92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1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  <a:alpha val="60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BB09D-CAAE-F523-C2CC-46219F5F8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9BEE0C66-B139-475F-B0E5-BACC3CA1FAD8}" type="slidenum">
              <a:rPr kumimoji="0" lang="en-AU" sz="2800" b="0" i="0" u="none" strike="noStrike" kern="1200" cap="none" spc="0" normalizeH="0" baseline="0" noProof="0" smtClean="0">
                <a:ln>
                  <a:noFill/>
                </a:ln>
                <a:solidFill>
                  <a:prstClr val="white">
                    <a:tint val="75000"/>
                  </a:prst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AU" sz="2800" b="0" i="0" u="none" strike="noStrike" kern="1200" cap="none" spc="0" normalizeH="0" baseline="0" noProof="0">
              <a:ln>
                <a:noFill/>
              </a:ln>
              <a:solidFill>
                <a:prstClr val="white">
                  <a:tint val="75000"/>
                </a:prstClr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C67B0DE-4A2A-9706-5C36-73D9A739EB75}"/>
              </a:ext>
            </a:extLst>
          </p:cNvPr>
          <p:cNvSpPr txBox="1"/>
          <p:nvPr/>
        </p:nvSpPr>
        <p:spPr>
          <a:xfrm>
            <a:off x="477011" y="4818909"/>
            <a:ext cx="254278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800" b="0" i="0" u="none" strike="noStrike" kern="1200" cap="none" spc="0" normalizeH="0" baseline="0" noProof="0" dirty="0">
                <a:ln>
                  <a:noFill/>
                </a:ln>
                <a:solidFill>
                  <a:srgbClr val="1E5155">
                    <a:lumMod val="60000"/>
                    <a:lumOff val="40000"/>
                  </a:srgbClr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https://biblemapper.com/blog/index.php/2020/11/25/the-battle-at-mount-gilboa/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A9CF33-4046-A621-27E7-D84E5F8B13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13320" y="786174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4009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251" y="638831"/>
            <a:ext cx="1139497" cy="436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643466" y="1869857"/>
            <a:ext cx="10905066" cy="3713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Now the Philistines were fighting against Israel,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and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 men of Israel fled before the Philistines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and fell slain on Mount Gilboa.</a:t>
            </a: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208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 Samuel 31: 1; 1 Chronicles 10:1  (ESV)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9140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251" y="638831"/>
            <a:ext cx="1139497" cy="436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643466" y="1869857"/>
            <a:ext cx="10905066" cy="3636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And the Philistines overtook Saul and his sons,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and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 Philistines struck down Jonathan and </a:t>
            </a:r>
            <a:r>
              <a:rPr kumimoji="0" lang="en-A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Abinadab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and </a:t>
            </a:r>
            <a:r>
              <a:rPr kumimoji="0" lang="en-A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Malchi-shua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the sons of Saul*</a:t>
            </a: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208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 Samuel 31: 2;  1 Chronicles 10:2  (ESV)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F1C9B41-9724-0DA5-AA93-34DE9F7E8A2D}"/>
              </a:ext>
            </a:extLst>
          </p:cNvPr>
          <p:cNvSpPr txBox="1"/>
          <p:nvPr/>
        </p:nvSpPr>
        <p:spPr>
          <a:xfrm>
            <a:off x="774670" y="5864019"/>
            <a:ext cx="10642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* “..Saul fathered Jonathan, </a:t>
            </a:r>
            <a:r>
              <a:rPr lang="en-AU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Malchi-shua</a:t>
            </a:r>
            <a:r>
              <a:rPr lang="en-AU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</a:t>
            </a:r>
            <a:r>
              <a:rPr lang="en-AU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Abinadab</a:t>
            </a:r>
            <a:r>
              <a:rPr lang="en-AU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, and </a:t>
            </a:r>
            <a:r>
              <a:rPr lang="en-AU" b="1" i="1" dirty="0" err="1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Eshbaal</a:t>
            </a:r>
            <a:r>
              <a:rPr lang="en-AU" b="1" i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..” 1 Chron.9: 39</a:t>
            </a:r>
          </a:p>
        </p:txBody>
      </p:sp>
    </p:spTree>
    <p:extLst>
      <p:ext uri="{BB962C8B-B14F-4D97-AF65-F5344CB8AC3E}">
        <p14:creationId xmlns:p14="http://schemas.microsoft.com/office/powerpoint/2010/main" val="7534278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251" y="638831"/>
            <a:ext cx="1139497" cy="436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643466" y="1869857"/>
            <a:ext cx="10905066" cy="3205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 battle pressed hard¹ against Saul,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and the archers found him,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and he was badly wounded² by the archers.</a:t>
            </a: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208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 Samuel 31: 3;  1 Chronicles 10:3  (ESV)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CC4497-7451-8297-7E52-F16D7A01ED53}"/>
              </a:ext>
            </a:extLst>
          </p:cNvPr>
          <p:cNvSpPr txBox="1"/>
          <p:nvPr/>
        </p:nvSpPr>
        <p:spPr>
          <a:xfrm>
            <a:off x="1152395" y="5448822"/>
            <a:ext cx="871905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i="1" dirty="0">
                <a:solidFill>
                  <a:schemeClr val="bg1"/>
                </a:solidFill>
              </a:rPr>
              <a:t> ¹Lit.”the battle heavy toward Saul..”</a:t>
            </a:r>
          </a:p>
          <a:p>
            <a:r>
              <a:rPr lang="en-AU" b="1" i="1" dirty="0">
                <a:solidFill>
                  <a:schemeClr val="bg1"/>
                </a:solidFill>
              </a:rPr>
              <a:t>² Some translations read “he was greatly distressed by reason of the archers”</a:t>
            </a:r>
          </a:p>
        </p:txBody>
      </p:sp>
    </p:spTree>
    <p:extLst>
      <p:ext uri="{BB962C8B-B14F-4D97-AF65-F5344CB8AC3E}">
        <p14:creationId xmlns:p14="http://schemas.microsoft.com/office/powerpoint/2010/main" val="15315845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D7207D-554E-6641-A39B-A7AE9C8B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7BB1-290D-4D84-A4B0-FE97F562F984}" type="datetime1">
              <a:rPr lang="en-AU" smtClean="0"/>
              <a:t>6/07/2024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8BC94-EC2D-0A33-6CFF-B050E7257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B9584-4A63-5DE9-500A-C2C3CC151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83402-C02D-DCF9-8C3C-7F3580A99A71}"/>
              </a:ext>
            </a:extLst>
          </p:cNvPr>
          <p:cNvSpPr txBox="1"/>
          <p:nvPr/>
        </p:nvSpPr>
        <p:spPr>
          <a:xfrm>
            <a:off x="4358184" y="2438400"/>
            <a:ext cx="3475631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4000" b="1" dirty="0">
                <a:latin typeface="Verdana" panose="020B0604030504040204" pitchFamily="34" charset="0"/>
                <a:ea typeface="Verdana" panose="020B0604030504040204" pitchFamily="34" charset="0"/>
              </a:rPr>
              <a:t>SCENE 2</a:t>
            </a:r>
          </a:p>
          <a:p>
            <a:endParaRPr lang="en-AU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AU" sz="2400" b="1" dirty="0">
                <a:latin typeface="Verdana" panose="020B0604030504040204" pitchFamily="34" charset="0"/>
                <a:ea typeface="Verdana" panose="020B0604030504040204" pitchFamily="34" charset="0"/>
              </a:rPr>
              <a:t>1 Samuel 31: 4 -6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DB772A4-EFA9-B320-4209-1558D5EC79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249" y="444855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9090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rble with brown and aqua colors">
            <a:extLst>
              <a:ext uri="{FF2B5EF4-FFF2-40B4-BE49-F238E27FC236}">
                <a16:creationId xmlns:a16="http://schemas.microsoft.com/office/drawing/2014/main" id="{902BF034-3E5B-B62C-7BD7-711DF2F24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92" b="16283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CD524C-9CF0-DD9D-B39E-A129CFB21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3834174"/>
            <a:ext cx="5257800" cy="1701570"/>
          </a:xfrm>
        </p:spPr>
        <p:txBody>
          <a:bodyPr anchor="b">
            <a:normAutofit/>
          </a:bodyPr>
          <a:lstStyle/>
          <a:p>
            <a:r>
              <a:rPr lang="en-AU" sz="4400" i="1" dirty="0"/>
              <a:t>BRIEF PREAMBLE</a:t>
            </a:r>
            <a:br>
              <a:rPr lang="en-AU" sz="4400" i="1" dirty="0"/>
            </a:br>
            <a:r>
              <a:rPr lang="en-AU" sz="4400" dirty="0"/>
              <a:t>1 Samuel 28 - 30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B81310-1B67-E398-A8B7-672ACA51D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592499"/>
            <a:ext cx="5147960" cy="1046296"/>
          </a:xfrm>
        </p:spPr>
        <p:txBody>
          <a:bodyPr>
            <a:normAutofit/>
          </a:bodyPr>
          <a:lstStyle/>
          <a:p>
            <a:endParaRPr lang="en-AU" sz="200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7A9E52-C9C5-0ED4-2418-597C7BF60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926" y="313297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8637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251" y="638831"/>
            <a:ext cx="1139497" cy="436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643466" y="1146132"/>
            <a:ext cx="10905066" cy="4789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Then Saul said to his armour-bearer, “Draw your sword, and thrust me through with it, lest these uncircumcised come and thrust me through, and mistreat me”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But his armour bearer would not, for he feared greatly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 Therefore, Saul took his own sword and fell upon it. And when his armour bearer saw that Saul was dead, he also fell upon his sword and died with him.”</a:t>
            </a: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208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 Samuel 31: 4,5;  1 Chronicles 10:4, 5  (ESV)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15573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251" y="638831"/>
            <a:ext cx="1139497" cy="436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809922" y="1555415"/>
            <a:ext cx="10905066" cy="41715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Thus Saul died;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..and his three sons, and his armour-bearer, and all his men, on the same day together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 Samuel 31: 6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>
                <a:solidFill>
                  <a:srgbClr val="555555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he and his three sons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and all his house died together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 Chronicles 10:6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44667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D7207D-554E-6641-A39B-A7AE9C8B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7BB1-290D-4D84-A4B0-FE97F562F984}" type="datetime1">
              <a:rPr lang="en-AU" smtClean="0"/>
              <a:t>6/07/2024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8BC94-EC2D-0A33-6CFF-B050E7257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B9584-4A63-5DE9-500A-C2C3CC151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83402-C02D-DCF9-8C3C-7F3580A99A71}"/>
              </a:ext>
            </a:extLst>
          </p:cNvPr>
          <p:cNvSpPr txBox="1"/>
          <p:nvPr/>
        </p:nvSpPr>
        <p:spPr>
          <a:xfrm>
            <a:off x="4248379" y="2438400"/>
            <a:ext cx="3695242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4000" b="1" dirty="0">
                <a:latin typeface="Verdana" panose="020B0604030504040204" pitchFamily="34" charset="0"/>
                <a:ea typeface="Verdana" panose="020B0604030504040204" pitchFamily="34" charset="0"/>
              </a:rPr>
              <a:t>SCENE 3</a:t>
            </a:r>
          </a:p>
          <a:p>
            <a:endParaRPr lang="en-AU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AU" sz="2400" b="1" dirty="0">
                <a:latin typeface="Verdana" panose="020B0604030504040204" pitchFamily="34" charset="0"/>
                <a:ea typeface="Verdana" panose="020B0604030504040204" pitchFamily="34" charset="0"/>
              </a:rPr>
              <a:t>1 Samuel 31: 7 -10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5B3339A-E7EE-957E-87EA-64592E0A0F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0250" y="593983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952555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251" y="638831"/>
            <a:ext cx="1139497" cy="436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809922" y="1555415"/>
            <a:ext cx="10905066" cy="38010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And when the men of Israel who were on the other side of the valley and those beyond the Jordan saw that the men of Israel had fled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and that Saul and his sons were dead,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they abandoned their cities and fled.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And the Philistines came and lived in them.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 Samuel 31: 7;  1 Chronicles 10: 7 (ESV)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4746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9" y="340834"/>
            <a:ext cx="1225402" cy="46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260985" y="1109952"/>
            <a:ext cx="1167003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For individuals and churches today;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let us learn the lessons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humility and obedience,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Otherwise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let us not be surprised when Philistines come and occupy the areas that we have tried to reign and control ourselves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 Samuel 31: 7 (ESV)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42448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251" y="638831"/>
            <a:ext cx="1139497" cy="436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809922" y="2147688"/>
            <a:ext cx="1090506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 next day,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when the Philistines came to strip the dead,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they found Saul and his three sons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fallen on Mount Gilboa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 Samuel 31: 8; 1 Chronicles 10:8 (ESV)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02411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251" y="638831"/>
            <a:ext cx="1139497" cy="436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809922" y="1555415"/>
            <a:ext cx="10905066" cy="423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So they cut off his head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and stripped off his armour and sent messengers throughout the land of the Philistines,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to carry the good news to the house of their idols and to the people.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They put his armour in the temple of Ashtaroth, and they fastened his body to the wall of Beth-Shan.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 Samuel 31: 9, 10; 1 Chronicles 10:9, 10 (ESV)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8559604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DD7207D-554E-6641-A39B-A7AE9C8BC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1B7BB1-290D-4D84-A4B0-FE97F562F984}" type="datetime1">
              <a:rPr lang="en-AU" smtClean="0"/>
              <a:t>6/07/2024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168BC94-EC2D-0A33-6CFF-B050E7257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AB9584-4A63-5DE9-500A-C2C3CC151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C83402-C02D-DCF9-8C3C-7F3580A99A71}"/>
              </a:ext>
            </a:extLst>
          </p:cNvPr>
          <p:cNvSpPr txBox="1"/>
          <p:nvPr/>
        </p:nvSpPr>
        <p:spPr>
          <a:xfrm>
            <a:off x="4138573" y="2438400"/>
            <a:ext cx="3914854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sz="4000" b="1" dirty="0">
                <a:latin typeface="Verdana" panose="020B0604030504040204" pitchFamily="34" charset="0"/>
                <a:ea typeface="Verdana" panose="020B0604030504040204" pitchFamily="34" charset="0"/>
              </a:rPr>
              <a:t>SCENE 4</a:t>
            </a:r>
          </a:p>
          <a:p>
            <a:endParaRPr lang="en-AU" sz="4000" b="1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/>
            <a:r>
              <a:rPr lang="en-AU" sz="2400" b="1" dirty="0">
                <a:latin typeface="Verdana" panose="020B0604030504040204" pitchFamily="34" charset="0"/>
                <a:ea typeface="Verdana" panose="020B0604030504040204" pitchFamily="34" charset="0"/>
              </a:rPr>
              <a:t>1 Samuel 31: 11 -13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0384927-EE3C-404F-98A3-282947D858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2359" y="444855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8319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251" y="638831"/>
            <a:ext cx="1139497" cy="436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809922" y="1555415"/>
            <a:ext cx="10905066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But when the inhabitants of </a:t>
            </a:r>
            <a:r>
              <a:rPr kumimoji="0" lang="en-A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Jabesh-gilead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heard what the Philistines had done to Saul,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all the valiant men arose and went all night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and took the body of Saul and the bodies of his sons from the wall of Beth-</a:t>
            </a:r>
            <a:r>
              <a:rPr kumimoji="0" lang="en-A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shan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and they came to </a:t>
            </a:r>
            <a:r>
              <a:rPr kumimoji="0" lang="en-A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Jabesh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and buried them there. And they took their bones and buried them under the tamarisk tree in </a:t>
            </a:r>
            <a:r>
              <a:rPr kumimoji="0" lang="en-AU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Jabesh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 and fasted seven days.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 Samuel 31: 11 -13; 1 Chronicles 10: 11,12 (ESV)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88513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9" y="491146"/>
            <a:ext cx="1225402" cy="46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521970" y="2898966"/>
            <a:ext cx="1167003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Why did they do what they did?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 Samuel 11: 1 - 14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66974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8" y="202365"/>
            <a:ext cx="1225402" cy="46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515654" y="877879"/>
            <a:ext cx="116700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SEQUENCE OF EVENTS LEADING TO THE BATTLE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AT THE VALLEY OF JEZREEL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CADCCE-905B-D564-C979-BD1FFFA7C4C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938641"/>
              </p:ext>
            </p:extLst>
          </p:nvPr>
        </p:nvGraphicFramePr>
        <p:xfrm>
          <a:off x="515654" y="2215841"/>
          <a:ext cx="11160691" cy="376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148834">
                  <a:extLst>
                    <a:ext uri="{9D8B030D-6E8A-4147-A177-3AD203B41FA5}">
                      <a16:colId xmlns:a16="http://schemas.microsoft.com/office/drawing/2014/main" val="1366483956"/>
                    </a:ext>
                  </a:extLst>
                </a:gridCol>
                <a:gridCol w="3011857">
                  <a:extLst>
                    <a:ext uri="{9D8B030D-6E8A-4147-A177-3AD203B41FA5}">
                      <a16:colId xmlns:a16="http://schemas.microsoft.com/office/drawing/2014/main" val="37374758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A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0134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b="1" dirty="0"/>
                        <a:t>THE PHILISTINES DECIDE TO GO TO BATTLE AGAINST ISRAEL. KING ACHISH INSISTS DAVID ACCOMPANIES THEM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sz="2000" dirty="0"/>
                        <a:t>1 Samuel 28: 1,2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5728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sz="2000" b="1" dirty="0"/>
                        <a:t>THE PHILISTINE ARMY ASSEMBLES AT APHEK – DAVID IS EXCUDED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 Samuel 29: 1 – 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49632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AT THE SAME TIME, THE ISRAELITIES ASSEMBLE AT THE JEZREEL VALLEY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 Samuel 29:1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88830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FROM APHEK, DAVID HEADS SOUTH TO ZIKLAG WHILE THE PHILISTINES MOVE NORTH TO MEET THE ISRAELITES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1 Samuel 29: 11 – 30:1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869778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THE PHILISTINES SET UP CAMP AT SHUNEM ON THE NORTHERN SIDE OF THE JEZREEL VALLEY; WHILE THE ISRAELITES GATHER IN THE HILLS OF GIBEON ON THE SOUTHERN SIDE.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! Samuel 28: 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043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AU" b="1" dirty="0"/>
                        <a:t>A DESPERATE SAUL CONSULTS THE MEDIUM AT ENDOR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AU" dirty="0"/>
                        <a:t>! Samuel 28: 5 – 25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5684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785687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the israeli army&#10;&#10;Description automatically generated">
            <a:extLst>
              <a:ext uri="{FF2B5EF4-FFF2-40B4-BE49-F238E27FC236}">
                <a16:creationId xmlns:a16="http://schemas.microsoft.com/office/drawing/2014/main" id="{FA5F4AA0-BDFE-187C-AFBC-1A503A10C32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4530" b="2208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7BB09D-CAAE-F523-C2CC-46219F5F82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endParaRPr lang="en-AU" dirty="0">
              <a:solidFill>
                <a:srgbClr val="FFFFFF"/>
              </a:solidFill>
            </a:endParaRP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57ED83A-961D-90EE-8F80-8D5B813A57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155639" y="1790701"/>
            <a:ext cx="990599" cy="304799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0E19F01C-7DA8-4080-A2EA-54B876266CED}" type="datetime1">
              <a:rPr lang="en-AU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6/07/2024</a:t>
            </a:fld>
            <a:endParaRPr lang="en-AU">
              <a:solidFill>
                <a:srgbClr val="FFFFFF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94E165-94E3-4456-ABD0-F4BCFA92C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</p:spPr>
        <p:txBody>
          <a:bodyPr>
            <a:normAutofit/>
          </a:bodyPr>
          <a:lstStyle/>
          <a:p>
            <a:endParaRPr lang="en-AU">
              <a:solidFill>
                <a:srgbClr val="FFFFF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6E109B-2706-C7AD-1931-ECB06A0402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511" y="210139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734446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rble with brown and aqua colors">
            <a:extLst>
              <a:ext uri="{FF2B5EF4-FFF2-40B4-BE49-F238E27FC236}">
                <a16:creationId xmlns:a16="http://schemas.microsoft.com/office/drawing/2014/main" id="{902BF034-3E5B-B62C-7BD7-711DF2F24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92" b="16283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CD524C-9CF0-DD9D-B39E-A129CFB21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3834174"/>
            <a:ext cx="5257800" cy="1701570"/>
          </a:xfrm>
        </p:spPr>
        <p:txBody>
          <a:bodyPr anchor="b">
            <a:normAutofit/>
          </a:bodyPr>
          <a:lstStyle/>
          <a:p>
            <a:r>
              <a:rPr lang="en-AU" sz="4400" i="1" dirty="0"/>
              <a:t>REFLECTIONS -</a:t>
            </a:r>
            <a:br>
              <a:rPr lang="en-AU" sz="4400" i="1" dirty="0"/>
            </a:br>
            <a:r>
              <a:rPr lang="en-AU" sz="4400" dirty="0"/>
              <a:t>1 Samuel 31: 1 - 13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B81310-1B67-E398-A8B7-672ACA51D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592499"/>
            <a:ext cx="5147960" cy="1046296"/>
          </a:xfrm>
        </p:spPr>
        <p:txBody>
          <a:bodyPr>
            <a:normAutofit/>
          </a:bodyPr>
          <a:lstStyle/>
          <a:p>
            <a:r>
              <a:rPr lang="en-AU" sz="2000" b="1" dirty="0"/>
              <a:t>IN THE MIDST OF DARKNESS AND FAILURE, THERE IS HOPE – GOD WILL FULFILL ALL THAT HE HAS SAID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87A9E52-C9C5-0ED4-2418-597C7BF602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77926" y="313297"/>
            <a:ext cx="1231499" cy="469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6121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9" y="491146"/>
            <a:ext cx="1225402" cy="46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260985" y="2184983"/>
            <a:ext cx="1167003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REFLECTION #1: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 tragedy of death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87104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9" y="491146"/>
            <a:ext cx="1225402" cy="46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423824" y="1466536"/>
            <a:ext cx="1167003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Death reigned that day on Mount Gilboa  when hope seemingly was lost with the death of the anointed one.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But,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many years later,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similar situation would occur when another King would be seemingly defeated..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594775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9" y="491146"/>
            <a:ext cx="1225402" cy="46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521970" y="1278646"/>
            <a:ext cx="116700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 Christ likewise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was handed over to be abused;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His body was hung as a public spectacle of horror;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there was someone who cared and came (at some risk to himself) and took His body and gave it a proper burial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98116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9" y="491146"/>
            <a:ext cx="1225402" cy="46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521970" y="1278646"/>
            <a:ext cx="1167003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Saul died because he did not fear the LORD and serve Him faithfully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(1 Samuel 12:24)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24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Jesus died as the righteous and faithful one, in complete obedience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to His Father’s will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(Matthew 26:39; Romans 5:19; Philippians 2:8;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Hebrews 5: 7-10; 12:2)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63031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9" y="491146"/>
            <a:ext cx="1225402" cy="46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260985" y="2184983"/>
            <a:ext cx="1167003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REFLECTION #2: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 ultimate futility and foolishness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of human power and schemes in grasping for honour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153811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9" y="491146"/>
            <a:ext cx="1225402" cy="46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521970" y="1278646"/>
            <a:ext cx="1167003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 people demanded </a:t>
            </a: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 king </a:t>
            </a: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so that they could be just like the other nations, and that their king may go out and fight their battles.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Now, behold your king!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Killed in battle,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Beheaded and hung on a wall,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Buried under a tamarisk tree in </a:t>
            </a:r>
            <a:r>
              <a:rPr lang="en-AU" sz="3600" b="1" dirty="0" err="1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Jabesh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6901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9" y="278204"/>
            <a:ext cx="1225402" cy="46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371658" y="1040651"/>
            <a:ext cx="1167003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Oh the foolishness of it all..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..when we demand and insist on our own way..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..when we place all of our hopes in the cleverness and strength of man..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..for everything we insist on will come crumbling down.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5039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9" y="278204"/>
            <a:ext cx="1225402" cy="46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521970" y="1792213"/>
            <a:ext cx="116700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 honour that the world offers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is an illusion.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world pretends that honour is its to dispense as it pleases.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May we prefer the honour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that comes from God instead. 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58768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9" y="491146"/>
            <a:ext cx="1225402" cy="46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423824" y="1466536"/>
            <a:ext cx="1167003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Saul is discovering that his refusal to obey the LORD in 1 Samuel 9:16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is about to reap its consequences.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Pride and Disobedience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srgbClr val="FFFF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never go unpunished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752801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9" y="491146"/>
            <a:ext cx="1225402" cy="46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260985" y="2184983"/>
            <a:ext cx="1167003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REFLECTION #3: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Hope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1 Samuel 2: 6, 10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41600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9" y="278204"/>
            <a:ext cx="1225402" cy="46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371658" y="1203490"/>
            <a:ext cx="1167003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Saul’s story is a lesson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that a reliance on human power and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human schemes will ultimately fail.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But there </a:t>
            </a: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 another story..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&amp;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is a story of hope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7732899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251" y="638831"/>
            <a:ext cx="1139497" cy="436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809922" y="1113595"/>
            <a:ext cx="10905066" cy="51743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 LORD kills and brings to life;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He brings down to Sheol and raises up.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AU" sz="2800" b="1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 adversaries of the LORD shall be broken to pieces; against them He will thunder in heaven.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 LORD will judge the ends of the earth;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He will give strength to His king and exalt the horn of His anointed. </a:t>
            </a: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208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 Samuel 2: 6, 10 (ESV)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13206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9" y="278204"/>
            <a:ext cx="1225402" cy="46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371658" y="1203490"/>
            <a:ext cx="1167003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Saul became “an adversary of the LORD”.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was, ultimately, God who brought Saul’s reign to an end.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Life and death is in the hands of the LORD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All of Saul’s efforts to retain his kingship did not (in the end) matter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393245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9" y="278204"/>
            <a:ext cx="1225402" cy="46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409236" y="865288"/>
            <a:ext cx="11670030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Israel’s hope lay in this insignificant man called David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Saul’s failure was not God’s failure.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 LORD would establish His choice as “king over Israel” and that He had “exalted his kingdom for the sake of His people Israel”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4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 Samuel 5: 12 (ESV)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893618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9" y="278204"/>
            <a:ext cx="1225402" cy="46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434288" y="1378855"/>
            <a:ext cx="116700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But this would be but a foreshadow of the things to come..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David was still a man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he would also fail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he would die..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61211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9" y="278204"/>
            <a:ext cx="1225402" cy="46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396710" y="1278647"/>
            <a:ext cx="1167003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God’s plan would be fulfilled in the fulness of time 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for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Israel’s hope, and all of mankind’s hope, and the inevitability of death is found in Jesus.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395019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9" y="278204"/>
            <a:ext cx="1225402" cy="46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506343" y="1867370"/>
            <a:ext cx="1167003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One who died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but who was raised to life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exalted as both Lord and Christ.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God WILL accomplish all that He has said.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941174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marble with brown and aqua colors">
            <a:extLst>
              <a:ext uri="{FF2B5EF4-FFF2-40B4-BE49-F238E27FC236}">
                <a16:creationId xmlns:a16="http://schemas.microsoft.com/office/drawing/2014/main" id="{902BF034-3E5B-B62C-7BD7-711DF2F243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492" b="16283"/>
          <a:stretch/>
        </p:blipFill>
        <p:spPr>
          <a:xfrm>
            <a:off x="20" y="10"/>
            <a:ext cx="12191980" cy="6857990"/>
          </a:xfrm>
          <a:custGeom>
            <a:avLst/>
            <a:gdLst/>
            <a:ahLst/>
            <a:cxnLst/>
            <a:rect l="l" t="t" r="r" b="b"/>
            <a:pathLst>
              <a:path w="12192000" h="6858000">
                <a:moveTo>
                  <a:pt x="5712609" y="3740816"/>
                </a:moveTo>
                <a:cubicBezTo>
                  <a:pt x="5738974" y="3758821"/>
                  <a:pt x="5765337" y="3776826"/>
                  <a:pt x="5791702" y="3794831"/>
                </a:cubicBezTo>
                <a:cubicBezTo>
                  <a:pt x="5776911" y="3790330"/>
                  <a:pt x="5760836" y="3785829"/>
                  <a:pt x="5745403" y="3781327"/>
                </a:cubicBezTo>
                <a:cubicBezTo>
                  <a:pt x="5732542" y="3770394"/>
                  <a:pt x="5719038" y="3760108"/>
                  <a:pt x="5706178" y="3748531"/>
                </a:cubicBezTo>
                <a:cubicBezTo>
                  <a:pt x="5708106" y="3745959"/>
                  <a:pt x="5710678" y="3743389"/>
                  <a:pt x="5712609" y="3740816"/>
                </a:cubicBezTo>
                <a:close/>
                <a:moveTo>
                  <a:pt x="6185882" y="2838635"/>
                </a:moveTo>
                <a:cubicBezTo>
                  <a:pt x="6344070" y="2946665"/>
                  <a:pt x="6502257" y="3055338"/>
                  <a:pt x="6660444" y="3163369"/>
                </a:cubicBezTo>
                <a:cubicBezTo>
                  <a:pt x="6657871" y="3165941"/>
                  <a:pt x="6655942" y="3168513"/>
                  <a:pt x="6653370" y="3171086"/>
                </a:cubicBezTo>
                <a:cubicBezTo>
                  <a:pt x="6479751" y="3079774"/>
                  <a:pt x="6315776" y="2978175"/>
                  <a:pt x="6185882" y="2838635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3164490"/>
                </a:lnTo>
                <a:lnTo>
                  <a:pt x="11988395" y="3196744"/>
                </a:lnTo>
                <a:cubicBezTo>
                  <a:pt x="11473771" y="3266864"/>
                  <a:pt x="10861963" y="3302908"/>
                  <a:pt x="10185568" y="3253395"/>
                </a:cubicBezTo>
                <a:cubicBezTo>
                  <a:pt x="10116120" y="3248250"/>
                  <a:pt x="10050531" y="3245034"/>
                  <a:pt x="9983655" y="3242463"/>
                </a:cubicBezTo>
                <a:cubicBezTo>
                  <a:pt x="9392061" y="3216097"/>
                  <a:pt x="8811401" y="3203236"/>
                  <a:pt x="8566404" y="3171728"/>
                </a:cubicBezTo>
                <a:cubicBezTo>
                  <a:pt x="8374779" y="3146650"/>
                  <a:pt x="7394792" y="2934448"/>
                  <a:pt x="7107354" y="2755040"/>
                </a:cubicBezTo>
                <a:cubicBezTo>
                  <a:pt x="6813486" y="2571132"/>
                  <a:pt x="6536339" y="2367932"/>
                  <a:pt x="6260475" y="2164090"/>
                </a:cubicBezTo>
                <a:cubicBezTo>
                  <a:pt x="6140870" y="2075993"/>
                  <a:pt x="6013549" y="1995614"/>
                  <a:pt x="5905518" y="1894658"/>
                </a:cubicBezTo>
                <a:cubicBezTo>
                  <a:pt x="5797490" y="1793059"/>
                  <a:pt x="5694605" y="1687600"/>
                  <a:pt x="5577572" y="1593717"/>
                </a:cubicBezTo>
                <a:cubicBezTo>
                  <a:pt x="5544133" y="1566709"/>
                  <a:pt x="5510696" y="1537773"/>
                  <a:pt x="5461824" y="1533271"/>
                </a:cubicBezTo>
                <a:cubicBezTo>
                  <a:pt x="5450893" y="1531985"/>
                  <a:pt x="5439318" y="1532628"/>
                  <a:pt x="5428386" y="1533913"/>
                </a:cubicBezTo>
                <a:cubicBezTo>
                  <a:pt x="5416169" y="1535200"/>
                  <a:pt x="5406523" y="1541630"/>
                  <a:pt x="5402021" y="1552562"/>
                </a:cubicBezTo>
                <a:cubicBezTo>
                  <a:pt x="5397521" y="1564781"/>
                  <a:pt x="5405238" y="1571853"/>
                  <a:pt x="5414239" y="1578283"/>
                </a:cubicBezTo>
                <a:cubicBezTo>
                  <a:pt x="5420670" y="1582785"/>
                  <a:pt x="5427099" y="1589859"/>
                  <a:pt x="5435459" y="1591144"/>
                </a:cubicBezTo>
                <a:cubicBezTo>
                  <a:pt x="5488833" y="1598861"/>
                  <a:pt x="5508766" y="1638086"/>
                  <a:pt x="5533844" y="1672809"/>
                </a:cubicBezTo>
                <a:cubicBezTo>
                  <a:pt x="5544776" y="1687600"/>
                  <a:pt x="5556350" y="1699175"/>
                  <a:pt x="5536417" y="1720394"/>
                </a:cubicBezTo>
                <a:cubicBezTo>
                  <a:pt x="5519055" y="1739042"/>
                  <a:pt x="5537059" y="1748689"/>
                  <a:pt x="5555063" y="1753834"/>
                </a:cubicBezTo>
                <a:cubicBezTo>
                  <a:pt x="5580142" y="1760906"/>
                  <a:pt x="5609722" y="1759621"/>
                  <a:pt x="5638015" y="1782770"/>
                </a:cubicBezTo>
                <a:cubicBezTo>
                  <a:pt x="5531915" y="1784699"/>
                  <a:pt x="5486902" y="1723611"/>
                  <a:pt x="5438676" y="1667022"/>
                </a:cubicBezTo>
                <a:cubicBezTo>
                  <a:pt x="5420670" y="1646446"/>
                  <a:pt x="5408453" y="1622010"/>
                  <a:pt x="5393019" y="1598861"/>
                </a:cubicBezTo>
                <a:cubicBezTo>
                  <a:pt x="5373728" y="1570568"/>
                  <a:pt x="5351221" y="1569281"/>
                  <a:pt x="5322928" y="1594359"/>
                </a:cubicBezTo>
                <a:cubicBezTo>
                  <a:pt x="5297850" y="1616865"/>
                  <a:pt x="5285633" y="1614937"/>
                  <a:pt x="5277274" y="1584070"/>
                </a:cubicBezTo>
                <a:cubicBezTo>
                  <a:pt x="5264412" y="1535843"/>
                  <a:pt x="5234831" y="1501763"/>
                  <a:pt x="5184674" y="1484401"/>
                </a:cubicBezTo>
                <a:cubicBezTo>
                  <a:pt x="5179209" y="1482471"/>
                  <a:pt x="5173101" y="1479417"/>
                  <a:pt x="5167072" y="1478372"/>
                </a:cubicBezTo>
                <a:cubicBezTo>
                  <a:pt x="5161044" y="1477327"/>
                  <a:pt x="5155097" y="1478292"/>
                  <a:pt x="5149951" y="1484401"/>
                </a:cubicBezTo>
                <a:cubicBezTo>
                  <a:pt x="5140950" y="1494688"/>
                  <a:pt x="5148664" y="1506907"/>
                  <a:pt x="5155097" y="1515909"/>
                </a:cubicBezTo>
                <a:cubicBezTo>
                  <a:pt x="5166670" y="1531985"/>
                  <a:pt x="5176959" y="1547417"/>
                  <a:pt x="5181461" y="1566709"/>
                </a:cubicBezTo>
                <a:cubicBezTo>
                  <a:pt x="5184674" y="1579570"/>
                  <a:pt x="5187891" y="1593717"/>
                  <a:pt x="5178887" y="1603361"/>
                </a:cubicBezTo>
                <a:cubicBezTo>
                  <a:pt x="5141592" y="1644516"/>
                  <a:pt x="5168600" y="1663807"/>
                  <a:pt x="5200752" y="1685671"/>
                </a:cubicBezTo>
                <a:cubicBezTo>
                  <a:pt x="5245120" y="1715251"/>
                  <a:pt x="5262482" y="1758976"/>
                  <a:pt x="5252195" y="1811063"/>
                </a:cubicBezTo>
                <a:cubicBezTo>
                  <a:pt x="5248335" y="1832284"/>
                  <a:pt x="5250909" y="1845143"/>
                  <a:pt x="5277274" y="1844501"/>
                </a:cubicBezTo>
                <a:cubicBezTo>
                  <a:pt x="5287560" y="1844501"/>
                  <a:pt x="5290133" y="1851575"/>
                  <a:pt x="5293993" y="1859290"/>
                </a:cubicBezTo>
                <a:cubicBezTo>
                  <a:pt x="5376299" y="2041270"/>
                  <a:pt x="5495262" y="2200743"/>
                  <a:pt x="5634802" y="2347356"/>
                </a:cubicBezTo>
                <a:cubicBezTo>
                  <a:pt x="5747976" y="2466318"/>
                  <a:pt x="5872725" y="2573704"/>
                  <a:pt x="6001975" y="2677877"/>
                </a:cubicBezTo>
                <a:cubicBezTo>
                  <a:pt x="6005832" y="2681092"/>
                  <a:pt x="6009691" y="2684949"/>
                  <a:pt x="6011621" y="2691379"/>
                </a:cubicBezTo>
                <a:cubicBezTo>
                  <a:pt x="5950533" y="2678520"/>
                  <a:pt x="5897804" y="2652154"/>
                  <a:pt x="5847002" y="2622575"/>
                </a:cubicBezTo>
                <a:cubicBezTo>
                  <a:pt x="5711965" y="2544125"/>
                  <a:pt x="5598147" y="2442525"/>
                  <a:pt x="5483045" y="2342854"/>
                </a:cubicBezTo>
                <a:cubicBezTo>
                  <a:pt x="5412953" y="2281765"/>
                  <a:pt x="5340933" y="2222606"/>
                  <a:pt x="5263769" y="2168592"/>
                </a:cubicBezTo>
                <a:cubicBezTo>
                  <a:pt x="5250909" y="2159588"/>
                  <a:pt x="5241905" y="2148014"/>
                  <a:pt x="5232904" y="2136439"/>
                </a:cubicBezTo>
                <a:cubicBezTo>
                  <a:pt x="5227759" y="2130010"/>
                  <a:pt x="5221329" y="2124222"/>
                  <a:pt x="5211040" y="2126795"/>
                </a:cubicBezTo>
                <a:cubicBezTo>
                  <a:pt x="5198180" y="2130010"/>
                  <a:pt x="5196893" y="2139654"/>
                  <a:pt x="5195606" y="2149301"/>
                </a:cubicBezTo>
                <a:cubicBezTo>
                  <a:pt x="5191749" y="2180166"/>
                  <a:pt x="5200108" y="2207817"/>
                  <a:pt x="5216185" y="2234181"/>
                </a:cubicBezTo>
                <a:cubicBezTo>
                  <a:pt x="5257983" y="2301699"/>
                  <a:pt x="5319713" y="2353786"/>
                  <a:pt x="5383373" y="2403300"/>
                </a:cubicBezTo>
                <a:cubicBezTo>
                  <a:pt x="5465682" y="2466961"/>
                  <a:pt x="5545418" y="2533193"/>
                  <a:pt x="5618083" y="2605857"/>
                </a:cubicBezTo>
                <a:cubicBezTo>
                  <a:pt x="5623226" y="2611001"/>
                  <a:pt x="5632871" y="2614216"/>
                  <a:pt x="5629656" y="2629005"/>
                </a:cubicBezTo>
                <a:cubicBezTo>
                  <a:pt x="5584001" y="2594925"/>
                  <a:pt x="5540917" y="2561487"/>
                  <a:pt x="5497192" y="2529334"/>
                </a:cubicBezTo>
                <a:cubicBezTo>
                  <a:pt x="5454108" y="2497183"/>
                  <a:pt x="5410380" y="2465031"/>
                  <a:pt x="5367298" y="2433523"/>
                </a:cubicBezTo>
                <a:cubicBezTo>
                  <a:pt x="5357008" y="2425806"/>
                  <a:pt x="5346076" y="2414874"/>
                  <a:pt x="5331288" y="2424520"/>
                </a:cubicBezTo>
                <a:cubicBezTo>
                  <a:pt x="5315856" y="2434165"/>
                  <a:pt x="5317785" y="2450242"/>
                  <a:pt x="5321643" y="2463101"/>
                </a:cubicBezTo>
                <a:cubicBezTo>
                  <a:pt x="5333859" y="2501041"/>
                  <a:pt x="5355081" y="2534479"/>
                  <a:pt x="5383373" y="2564059"/>
                </a:cubicBezTo>
                <a:cubicBezTo>
                  <a:pt x="5479829" y="2661801"/>
                  <a:pt x="5591073" y="2746038"/>
                  <a:pt x="5694605" y="2837349"/>
                </a:cubicBezTo>
                <a:cubicBezTo>
                  <a:pt x="5750548" y="2886864"/>
                  <a:pt x="5801990" y="2939593"/>
                  <a:pt x="5850861" y="2994249"/>
                </a:cubicBezTo>
                <a:cubicBezTo>
                  <a:pt x="5861793" y="3006469"/>
                  <a:pt x="5861149" y="3018043"/>
                  <a:pt x="5857934" y="3032189"/>
                </a:cubicBezTo>
                <a:cubicBezTo>
                  <a:pt x="5845076" y="3089421"/>
                  <a:pt x="5865008" y="3108711"/>
                  <a:pt x="5929311" y="3097780"/>
                </a:cubicBezTo>
                <a:cubicBezTo>
                  <a:pt x="5949246" y="3094563"/>
                  <a:pt x="5962750" y="3097780"/>
                  <a:pt x="5974966" y="3111282"/>
                </a:cubicBezTo>
                <a:cubicBezTo>
                  <a:pt x="6122866" y="3278472"/>
                  <a:pt x="6297771" y="3419297"/>
                  <a:pt x="6488753" y="3544689"/>
                </a:cubicBezTo>
                <a:cubicBezTo>
                  <a:pt x="6566560" y="3595488"/>
                  <a:pt x="6646940" y="3643718"/>
                  <a:pt x="6728605" y="3688730"/>
                </a:cubicBezTo>
                <a:cubicBezTo>
                  <a:pt x="6728605" y="3691945"/>
                  <a:pt x="6728605" y="3695804"/>
                  <a:pt x="6728605" y="3699019"/>
                </a:cubicBezTo>
                <a:cubicBezTo>
                  <a:pt x="6727962" y="3703519"/>
                  <a:pt x="6727320" y="3706091"/>
                  <a:pt x="6726677" y="3709950"/>
                </a:cubicBezTo>
                <a:cubicBezTo>
                  <a:pt x="6611573" y="3640502"/>
                  <a:pt x="6497754" y="3569125"/>
                  <a:pt x="6386510" y="3493890"/>
                </a:cubicBezTo>
                <a:cubicBezTo>
                  <a:pt x="6084927" y="3290048"/>
                  <a:pt x="5796845" y="3071415"/>
                  <a:pt x="5504264" y="2857926"/>
                </a:cubicBezTo>
                <a:cubicBezTo>
                  <a:pt x="5405879" y="2785906"/>
                  <a:pt x="5328073" y="2693952"/>
                  <a:pt x="5239333" y="2612929"/>
                </a:cubicBezTo>
                <a:cubicBezTo>
                  <a:pt x="5180174" y="2558915"/>
                  <a:pt x="5123586" y="2502328"/>
                  <a:pt x="5054783" y="2457958"/>
                </a:cubicBezTo>
                <a:cubicBezTo>
                  <a:pt x="5026489" y="2439952"/>
                  <a:pt x="4996909" y="2423876"/>
                  <a:pt x="4958969" y="2428378"/>
                </a:cubicBezTo>
                <a:cubicBezTo>
                  <a:pt x="4944180" y="2430308"/>
                  <a:pt x="4927460" y="2434165"/>
                  <a:pt x="4922316" y="2450884"/>
                </a:cubicBezTo>
                <a:cubicBezTo>
                  <a:pt x="4917814" y="2467603"/>
                  <a:pt x="4931318" y="2475320"/>
                  <a:pt x="4943538" y="2482393"/>
                </a:cubicBezTo>
                <a:cubicBezTo>
                  <a:pt x="4946752" y="2484322"/>
                  <a:pt x="4949967" y="2486895"/>
                  <a:pt x="4953183" y="2486895"/>
                </a:cubicBezTo>
                <a:cubicBezTo>
                  <a:pt x="5014271" y="2490752"/>
                  <a:pt x="5028418" y="2539623"/>
                  <a:pt x="5057355" y="2574991"/>
                </a:cubicBezTo>
                <a:cubicBezTo>
                  <a:pt x="5066357" y="2585923"/>
                  <a:pt x="5066999" y="2596854"/>
                  <a:pt x="5057355" y="2609714"/>
                </a:cubicBezTo>
                <a:cubicBezTo>
                  <a:pt x="5039991" y="2632863"/>
                  <a:pt x="5052210" y="2643152"/>
                  <a:pt x="5075359" y="2649582"/>
                </a:cubicBezTo>
                <a:cubicBezTo>
                  <a:pt x="5098507" y="2656013"/>
                  <a:pt x="5123586" y="2657941"/>
                  <a:pt x="5148664" y="2672732"/>
                </a:cubicBezTo>
                <a:cubicBezTo>
                  <a:pt x="5108797" y="2684949"/>
                  <a:pt x="5081147" y="2672090"/>
                  <a:pt x="5055425" y="2656013"/>
                </a:cubicBezTo>
                <a:cubicBezTo>
                  <a:pt x="4997552" y="2620646"/>
                  <a:pt x="4960257" y="2568559"/>
                  <a:pt x="4924888" y="2515188"/>
                </a:cubicBezTo>
                <a:cubicBezTo>
                  <a:pt x="4917814" y="2504899"/>
                  <a:pt x="4912027" y="2493324"/>
                  <a:pt x="4902382" y="2484965"/>
                </a:cubicBezTo>
                <a:cubicBezTo>
                  <a:pt x="4884376" y="2468246"/>
                  <a:pt x="4865085" y="2466318"/>
                  <a:pt x="4843224" y="2486895"/>
                </a:cubicBezTo>
                <a:cubicBezTo>
                  <a:pt x="4814285" y="2513902"/>
                  <a:pt x="4803998" y="2511973"/>
                  <a:pt x="4794352" y="2477250"/>
                </a:cubicBezTo>
                <a:cubicBezTo>
                  <a:pt x="4781490" y="2430308"/>
                  <a:pt x="4752554" y="2397512"/>
                  <a:pt x="4703040" y="2380151"/>
                </a:cubicBezTo>
                <a:cubicBezTo>
                  <a:pt x="4692753" y="2376292"/>
                  <a:pt x="4681821" y="2371147"/>
                  <a:pt x="4670890" y="2379507"/>
                </a:cubicBezTo>
                <a:cubicBezTo>
                  <a:pt x="4659315" y="2389153"/>
                  <a:pt x="4667030" y="2398798"/>
                  <a:pt x="4671532" y="2407802"/>
                </a:cubicBezTo>
                <a:cubicBezTo>
                  <a:pt x="4677962" y="2421948"/>
                  <a:pt x="4685679" y="2436095"/>
                  <a:pt x="4691466" y="2450884"/>
                </a:cubicBezTo>
                <a:cubicBezTo>
                  <a:pt x="4701755" y="2474677"/>
                  <a:pt x="4703685" y="2499756"/>
                  <a:pt x="4684393" y="2522904"/>
                </a:cubicBezTo>
                <a:cubicBezTo>
                  <a:pt x="4670245" y="2539623"/>
                  <a:pt x="4671532" y="2550555"/>
                  <a:pt x="4690181" y="2562130"/>
                </a:cubicBezTo>
                <a:cubicBezTo>
                  <a:pt x="4749983" y="2598140"/>
                  <a:pt x="4787922" y="2645081"/>
                  <a:pt x="4767344" y="2718387"/>
                </a:cubicBezTo>
                <a:cubicBezTo>
                  <a:pt x="4764130" y="2728676"/>
                  <a:pt x="4767988" y="2738965"/>
                  <a:pt x="4780205" y="2738321"/>
                </a:cubicBezTo>
                <a:cubicBezTo>
                  <a:pt x="4807214" y="2736393"/>
                  <a:pt x="4811713" y="2753112"/>
                  <a:pt x="4819430" y="2770474"/>
                </a:cubicBezTo>
                <a:cubicBezTo>
                  <a:pt x="4894666" y="2937020"/>
                  <a:pt x="5003339" y="3082346"/>
                  <a:pt x="5128730" y="3218670"/>
                </a:cubicBezTo>
                <a:cubicBezTo>
                  <a:pt x="5252837" y="3353709"/>
                  <a:pt x="5392376" y="3474599"/>
                  <a:pt x="5540917" y="3590345"/>
                </a:cubicBezTo>
                <a:cubicBezTo>
                  <a:pt x="5499119" y="3586487"/>
                  <a:pt x="5445104" y="3562695"/>
                  <a:pt x="5393019" y="3535044"/>
                </a:cubicBezTo>
                <a:cubicBezTo>
                  <a:pt x="5255410" y="3461095"/>
                  <a:pt x="5142235" y="3360781"/>
                  <a:pt x="5027131" y="3262397"/>
                </a:cubicBezTo>
                <a:cubicBezTo>
                  <a:pt x="4946752" y="3193592"/>
                  <a:pt x="4868302" y="3122858"/>
                  <a:pt x="4778275" y="3063697"/>
                </a:cubicBezTo>
                <a:cubicBezTo>
                  <a:pt x="4767988" y="3057268"/>
                  <a:pt x="4760914" y="3048908"/>
                  <a:pt x="4755127" y="3038619"/>
                </a:cubicBezTo>
                <a:cubicBezTo>
                  <a:pt x="4749983" y="3029617"/>
                  <a:pt x="4742265" y="3021258"/>
                  <a:pt x="4728763" y="3025115"/>
                </a:cubicBezTo>
                <a:cubicBezTo>
                  <a:pt x="4715259" y="3029617"/>
                  <a:pt x="4713973" y="3041192"/>
                  <a:pt x="4713973" y="3051481"/>
                </a:cubicBezTo>
                <a:cubicBezTo>
                  <a:pt x="4715902" y="3090063"/>
                  <a:pt x="4726833" y="3124786"/>
                  <a:pt x="4750625" y="3155652"/>
                </a:cubicBezTo>
                <a:cubicBezTo>
                  <a:pt x="4796924" y="3217385"/>
                  <a:pt x="4858656" y="3265612"/>
                  <a:pt x="4920386" y="3313839"/>
                </a:cubicBezTo>
                <a:cubicBezTo>
                  <a:pt x="5005911" y="3380072"/>
                  <a:pt x="5085005" y="3452092"/>
                  <a:pt x="5156382" y="3532472"/>
                </a:cubicBezTo>
                <a:cubicBezTo>
                  <a:pt x="5104940" y="3493247"/>
                  <a:pt x="5053495" y="3453378"/>
                  <a:pt x="5001409" y="3414153"/>
                </a:cubicBezTo>
                <a:cubicBezTo>
                  <a:pt x="4962184" y="3384574"/>
                  <a:pt x="4921673" y="3356279"/>
                  <a:pt x="4881806" y="3327343"/>
                </a:cubicBezTo>
                <a:cubicBezTo>
                  <a:pt x="4872159" y="3320270"/>
                  <a:pt x="4861870" y="3312554"/>
                  <a:pt x="4848368" y="3322198"/>
                </a:cubicBezTo>
                <a:cubicBezTo>
                  <a:pt x="4836149" y="3330558"/>
                  <a:pt x="4838079" y="3342777"/>
                  <a:pt x="4840652" y="3354351"/>
                </a:cubicBezTo>
                <a:cubicBezTo>
                  <a:pt x="4850297" y="3400006"/>
                  <a:pt x="4877304" y="3436659"/>
                  <a:pt x="4910742" y="3469454"/>
                </a:cubicBezTo>
                <a:cubicBezTo>
                  <a:pt x="4951252" y="3508679"/>
                  <a:pt x="4993695" y="3545976"/>
                  <a:pt x="5037419" y="3583272"/>
                </a:cubicBezTo>
                <a:cubicBezTo>
                  <a:pt x="4990479" y="3572983"/>
                  <a:pt x="4943538" y="3562695"/>
                  <a:pt x="4896595" y="3554336"/>
                </a:cubicBezTo>
                <a:cubicBezTo>
                  <a:pt x="4917814" y="3628927"/>
                  <a:pt x="4967328" y="3643718"/>
                  <a:pt x="5011699" y="3655292"/>
                </a:cubicBezTo>
                <a:cubicBezTo>
                  <a:pt x="5071502" y="3670081"/>
                  <a:pt x="5128730" y="3688730"/>
                  <a:pt x="5185319" y="3709950"/>
                </a:cubicBezTo>
                <a:cubicBezTo>
                  <a:pt x="5209111" y="3731170"/>
                  <a:pt x="5232904" y="3751748"/>
                  <a:pt x="5256052" y="3773610"/>
                </a:cubicBezTo>
                <a:cubicBezTo>
                  <a:pt x="5279845" y="3796118"/>
                  <a:pt x="5302352" y="3818624"/>
                  <a:pt x="5324859" y="3842415"/>
                </a:cubicBezTo>
                <a:cubicBezTo>
                  <a:pt x="5340933" y="3859776"/>
                  <a:pt x="5360224" y="3874568"/>
                  <a:pt x="5341576" y="3904146"/>
                </a:cubicBezTo>
                <a:cubicBezTo>
                  <a:pt x="5333217" y="3917650"/>
                  <a:pt x="5387873" y="3990958"/>
                  <a:pt x="5405238" y="3995458"/>
                </a:cubicBezTo>
                <a:cubicBezTo>
                  <a:pt x="5407809" y="3996100"/>
                  <a:pt x="5410380" y="3996745"/>
                  <a:pt x="5412310" y="3996745"/>
                </a:cubicBezTo>
                <a:cubicBezTo>
                  <a:pt x="5449607" y="3994173"/>
                  <a:pt x="5457967" y="4016036"/>
                  <a:pt x="5458608" y="4043687"/>
                </a:cubicBezTo>
                <a:cubicBezTo>
                  <a:pt x="5459252" y="4070693"/>
                  <a:pt x="5452823" y="4104131"/>
                  <a:pt x="5503621" y="4090627"/>
                </a:cubicBezTo>
                <a:cubicBezTo>
                  <a:pt x="5509408" y="4089342"/>
                  <a:pt x="5510696" y="4093199"/>
                  <a:pt x="5513266" y="4097701"/>
                </a:cubicBezTo>
                <a:cubicBezTo>
                  <a:pt x="5568568" y="4212804"/>
                  <a:pt x="5661808" y="4301543"/>
                  <a:pt x="5753762" y="4390282"/>
                </a:cubicBezTo>
                <a:cubicBezTo>
                  <a:pt x="5758907" y="4394784"/>
                  <a:pt x="5764052" y="4399285"/>
                  <a:pt x="5769195" y="4403786"/>
                </a:cubicBezTo>
                <a:cubicBezTo>
                  <a:pt x="5672741" y="4381280"/>
                  <a:pt x="5354436" y="4352342"/>
                  <a:pt x="5261196" y="4361989"/>
                </a:cubicBezTo>
                <a:cubicBezTo>
                  <a:pt x="5178245" y="4370349"/>
                  <a:pt x="4709472" y="4230167"/>
                  <a:pt x="4612374" y="4147215"/>
                </a:cubicBezTo>
                <a:cubicBezTo>
                  <a:pt x="4598869" y="4212161"/>
                  <a:pt x="4627806" y="4237882"/>
                  <a:pt x="4650956" y="4267463"/>
                </a:cubicBezTo>
                <a:cubicBezTo>
                  <a:pt x="4683749" y="4309260"/>
                  <a:pt x="4688895" y="4338840"/>
                  <a:pt x="4627162" y="4372278"/>
                </a:cubicBezTo>
                <a:cubicBezTo>
                  <a:pt x="4450327" y="4467447"/>
                  <a:pt x="4452257" y="4470662"/>
                  <a:pt x="4618160" y="4599911"/>
                </a:cubicBezTo>
                <a:cubicBezTo>
                  <a:pt x="4625877" y="4605700"/>
                  <a:pt x="4622019" y="4624347"/>
                  <a:pt x="4623948" y="4637209"/>
                </a:cubicBezTo>
                <a:cubicBezTo>
                  <a:pt x="4580863" y="4656500"/>
                  <a:pt x="4530064" y="4606343"/>
                  <a:pt x="4478622" y="4660357"/>
                </a:cubicBezTo>
                <a:cubicBezTo>
                  <a:pt x="4700468" y="4897637"/>
                  <a:pt x="5038064" y="5123344"/>
                  <a:pt x="5344150" y="5301466"/>
                </a:cubicBezTo>
                <a:cubicBezTo>
                  <a:pt x="5096581" y="5359982"/>
                  <a:pt x="4948037" y="5154210"/>
                  <a:pt x="4766058" y="5180574"/>
                </a:cubicBezTo>
                <a:cubicBezTo>
                  <a:pt x="4675390" y="5244877"/>
                  <a:pt x="4945465" y="5349050"/>
                  <a:pt x="4687609" y="5379273"/>
                </a:cubicBezTo>
                <a:cubicBezTo>
                  <a:pt x="4799496" y="5435860"/>
                  <a:pt x="4882449" y="5491161"/>
                  <a:pt x="4959611" y="5556107"/>
                </a:cubicBezTo>
                <a:cubicBezTo>
                  <a:pt x="5096581" y="5672497"/>
                  <a:pt x="5123586" y="5749662"/>
                  <a:pt x="5060571" y="5905920"/>
                </a:cubicBezTo>
                <a:cubicBezTo>
                  <a:pt x="5018773" y="6008805"/>
                  <a:pt x="4958326" y="6103332"/>
                  <a:pt x="5011699" y="6226152"/>
                </a:cubicBezTo>
                <a:cubicBezTo>
                  <a:pt x="5048351" y="6310389"/>
                  <a:pt x="5034204" y="6365690"/>
                  <a:pt x="4895308" y="6327750"/>
                </a:cubicBezTo>
                <a:cubicBezTo>
                  <a:pt x="4745482" y="6287240"/>
                  <a:pt x="4688895" y="6363118"/>
                  <a:pt x="4726833" y="6510373"/>
                </a:cubicBezTo>
                <a:cubicBezTo>
                  <a:pt x="4751269" y="6604900"/>
                  <a:pt x="4725546" y="6634480"/>
                  <a:pt x="4622661" y="6623548"/>
                </a:cubicBezTo>
                <a:cubicBezTo>
                  <a:pt x="4508843" y="6611330"/>
                  <a:pt x="4400814" y="6549598"/>
                  <a:pt x="4259989" y="6579179"/>
                </a:cubicBezTo>
                <a:cubicBezTo>
                  <a:pt x="4358453" y="6729972"/>
                  <a:pt x="4554892" y="6711403"/>
                  <a:pt x="4690343" y="6814255"/>
                </a:cubicBezTo>
                <a:lnTo>
                  <a:pt x="4735334" y="6858000"/>
                </a:lnTo>
                <a:lnTo>
                  <a:pt x="4496011" y="6858000"/>
                </a:lnTo>
                <a:lnTo>
                  <a:pt x="4440632" y="6851514"/>
                </a:lnTo>
                <a:cubicBezTo>
                  <a:pt x="4410700" y="6846400"/>
                  <a:pt x="4381522" y="6839608"/>
                  <a:pt x="4352585" y="6830605"/>
                </a:cubicBezTo>
                <a:cubicBezTo>
                  <a:pt x="4304358" y="6815816"/>
                  <a:pt x="4251629" y="6801027"/>
                  <a:pt x="4224621" y="6850539"/>
                </a:cubicBezTo>
                <a:lnTo>
                  <a:pt x="4223115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0CD524C-9CF0-DD9D-B39E-A129CFB217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5999" y="3834174"/>
            <a:ext cx="5257800" cy="1701570"/>
          </a:xfrm>
        </p:spPr>
        <p:txBody>
          <a:bodyPr anchor="b">
            <a:normAutofit/>
          </a:bodyPr>
          <a:lstStyle/>
          <a:p>
            <a:r>
              <a:rPr lang="en-AU" sz="4400" dirty="0"/>
              <a:t>1 Samuel 31: 1 - 13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B81310-1B67-E398-A8B7-672ACA51DE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96000" y="5592499"/>
            <a:ext cx="5147960" cy="646785"/>
          </a:xfrm>
        </p:spPr>
        <p:txBody>
          <a:bodyPr>
            <a:normAutofit/>
          </a:bodyPr>
          <a:lstStyle/>
          <a:p>
            <a:r>
              <a:rPr lang="en-AU" sz="2000" b="1" dirty="0"/>
              <a:t>GOD TRIUMPHS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534D9B-DF10-C3E4-3D31-BE8E2F8301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6043" y="618716"/>
            <a:ext cx="1139497" cy="43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15918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251" y="638831"/>
            <a:ext cx="1139497" cy="436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809922" y="1234126"/>
            <a:ext cx="10905066" cy="5251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So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Saul died for his breach of faith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He </a:t>
            </a:r>
            <a:r>
              <a:rPr kumimoji="0" lang="en-AU" sz="2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broke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faith with the LORD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in that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he </a:t>
            </a:r>
            <a:r>
              <a:rPr kumimoji="0" lang="en-AU" sz="2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did not keep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 commandments of the LORD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and also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consulted a medium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seeking guidance.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He </a:t>
            </a:r>
            <a:r>
              <a:rPr kumimoji="0" lang="en-AU" sz="2800" b="1" i="0" u="sng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did not seek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guidance from the LORD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.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Therefore the LORD put him to death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and turned the kingdom over to David the son of Jesse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208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 Chronicles 10: 13,14 (ESV)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28830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9" y="365886"/>
            <a:ext cx="1225402" cy="46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361194" y="978021"/>
            <a:ext cx="11670030" cy="70480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Saul discovers that because he has ignored listening to, and enquiring of, the Lord* all these years has consequences.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(*Isaiah 55: 6)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Heaven is silent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Yet, he refuses to repent of his man-made plans and ambition &amp; turns to that which is forbidden.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4879943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9" y="340834"/>
            <a:ext cx="1225402" cy="46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260985" y="2475289"/>
            <a:ext cx="116700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For individuals and churches today;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36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may</a:t>
            </a: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us learn the lessons of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humility </a:t>
            </a:r>
            <a:r>
              <a:rPr kumimoji="0" lang="en-AU" sz="36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and obedience. </a:t>
            </a: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4076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9" y="340834"/>
            <a:ext cx="1225402" cy="46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260985" y="1360473"/>
            <a:ext cx="1167003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What happened at Mount Gilboa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is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God’s clear warning to us today against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DISOBEDIENCE</a:t>
            </a:r>
            <a:endParaRPr kumimoji="0" lang="en-AU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82818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9" y="340834"/>
            <a:ext cx="1225402" cy="46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260985" y="1360473"/>
            <a:ext cx="116700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God always gives us a choice.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But with that choice comes responsibility and a decision to entrust ourselves totally to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 God who is able.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2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What is your choice today?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0877029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9" y="491146"/>
            <a:ext cx="1225402" cy="4694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260985" y="1771624"/>
            <a:ext cx="1167003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‘Many choices are both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 temptation and a test.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3600" b="1" dirty="0">
              <a:solidFill>
                <a:prstClr val="white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Choose to turn to God.’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Dr Joye Baker, Adjunct Professor,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Dallas Theological </a:t>
            </a:r>
            <a:r>
              <a:rPr lang="en-AU" sz="2000" b="1" dirty="0">
                <a:solidFill>
                  <a:prstClr val="white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Seminary</a:t>
            </a:r>
            <a:endParaRPr kumimoji="0" lang="en-A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77942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83299" y="491146"/>
            <a:ext cx="1225402" cy="46943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16662E7-6128-FAD5-9F6F-5DBD6F0055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0741" y="2947374"/>
            <a:ext cx="5590517" cy="963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6592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251" y="638831"/>
            <a:ext cx="1139497" cy="436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643466" y="1234126"/>
            <a:ext cx="10905066" cy="4988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Do not turn to mediums or necromancers;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do not seek them out, and so make yourselves unclean by them: I am the LORD your God</a:t>
            </a: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Leviticus 19: 31 (ESV)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lang="en-AU" sz="2208" b="1" dirty="0">
              <a:solidFill>
                <a:srgbClr val="555555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A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And when they say to you, “Inquire of the mediums and the necromancers who chirp and mutter,” </a:t>
            </a:r>
            <a:r>
              <a:rPr lang="en-AU" sz="2800" b="1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should not a people inquire of their God?</a:t>
            </a:r>
            <a:r>
              <a:rPr lang="en-AU" sz="2800" b="1" dirty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Should they inquire of the dead on behalf of the living?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0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Isaiah 8: 19 (ESV)</a:t>
            </a:r>
          </a:p>
        </p:txBody>
      </p:sp>
    </p:spTree>
    <p:extLst>
      <p:ext uri="{BB962C8B-B14F-4D97-AF65-F5344CB8AC3E}">
        <p14:creationId xmlns:p14="http://schemas.microsoft.com/office/powerpoint/2010/main" val="23661557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251" y="638831"/>
            <a:ext cx="1139497" cy="436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809922" y="1113595"/>
            <a:ext cx="10905066" cy="44356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Then Samuel said to Saul, “Why have you disturbed me by bringing me up?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Saul answered, “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 am in great distress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, for the Philistines are warring against me, and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God has turned away from me and answers me no more,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either by prophets or by dreams. Therefore, I have summoned you to tell me what I shall do.”</a:t>
            </a: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208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 Samuel 28: 15,16 (ESV)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71614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251" y="638831"/>
            <a:ext cx="1139497" cy="436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809922" y="1113595"/>
            <a:ext cx="10905066" cy="5297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And Samuel said, “Why then do you ask me, since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 LORD has turned from you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and become your enemy? 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 LORD has done to you as He spoke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to me, for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 LORD has torn the kingdom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out of your hand and given it to your neighbour, David. Because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you did not obey the voice of the LORD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and did not carry out His fierce wrath against Amalek, therefore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 LORD has done this thing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 to you this day. </a:t>
            </a: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208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 Samuel 28: 17, 18 (ESV)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3564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B3CEA1-88D9-42FB-88ED-1E9807FE6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A6C928E-4252-4F33-8C34-E50A12A317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C899719-A8CF-09B4-CBB3-0418A49B0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26251" y="638831"/>
            <a:ext cx="1139497" cy="4365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4551168-EA2B-1783-16D8-0F378467B9B5}"/>
              </a:ext>
            </a:extLst>
          </p:cNvPr>
          <p:cNvSpPr txBox="1"/>
          <p:nvPr/>
        </p:nvSpPr>
        <p:spPr>
          <a:xfrm>
            <a:off x="809922" y="1623060"/>
            <a:ext cx="10905066" cy="4004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Moreover,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 LORD will give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Israel also with you into the hand of the Philistines, and tomorrow you and your sons shall be with me.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 LORD will give </a:t>
            </a:r>
            <a:r>
              <a:rPr kumimoji="0" lang="en-AU" sz="2800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the army of Israel also into the hand of the Philistines.”</a:t>
            </a: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800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AU" sz="2208" b="1" i="0" u="none" strike="noStrike" kern="1200" cap="none" spc="0" normalizeH="0" baseline="0" noProof="0" dirty="0">
              <a:ln>
                <a:noFill/>
              </a:ln>
              <a:solidFill>
                <a:srgbClr val="555555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  <a:p>
            <a:pPr marL="0" marR="0" lvl="0" indent="0" algn="ctr" defTabSz="84124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2208" b="1" i="0" u="none" strike="noStrike" kern="1200" cap="none" spc="0" normalizeH="0" baseline="0" noProof="0" dirty="0">
                <a:ln>
                  <a:noFill/>
                </a:ln>
                <a:solidFill>
                  <a:srgbClr val="555555"/>
                </a:solidFill>
                <a:effectLst/>
                <a:uLnTx/>
                <a:uFillTx/>
                <a:latin typeface="Verdana" panose="020B0604030504040204" pitchFamily="34" charset="0"/>
                <a:ea typeface="Verdana" panose="020B0604030504040204" pitchFamily="34" charset="0"/>
                <a:cs typeface="+mn-cs"/>
              </a:rPr>
              <a:t>1 Samuel 28: 19 (ESV)</a:t>
            </a:r>
            <a:endParaRPr kumimoji="0" lang="en-A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Verdana" panose="020B0604030504040204" pitchFamily="34" charset="0"/>
              <a:ea typeface="Verdana" panose="020B0604030504040204" pitchFamily="34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4193040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Univers Calisto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hronicleVTI" id="{508E4D90-5116-4BF0-876B-3F422DD1F65F}" vid="{AA21DC3D-92A8-43A4-8358-ED428371CD55}"/>
    </a:ext>
  </a:extLst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BrushVTI">
  <a:themeElements>
    <a:clrScheme name="AnalogousFromLightSeedRightStep">
      <a:dk1>
        <a:srgbClr val="000000"/>
      </a:dk1>
      <a:lt1>
        <a:srgbClr val="FFFFFF"/>
      </a:lt1>
      <a:dk2>
        <a:srgbClr val="413324"/>
      </a:dk2>
      <a:lt2>
        <a:srgbClr val="E2E7E8"/>
      </a:lt2>
      <a:accent1>
        <a:srgbClr val="D39089"/>
      </a:accent1>
      <a:accent2>
        <a:srgbClr val="C79A6B"/>
      </a:accent2>
      <a:accent3>
        <a:srgbClr val="AAA66F"/>
      </a:accent3>
      <a:accent4>
        <a:srgbClr val="91AB5F"/>
      </a:accent4>
      <a:accent5>
        <a:srgbClr val="80AE72"/>
      </a:accent5>
      <a:accent6>
        <a:srgbClr val="63B371"/>
      </a:accent6>
      <a:hlink>
        <a:srgbClr val="588C92"/>
      </a:hlink>
      <a:folHlink>
        <a:srgbClr val="7F7F7F"/>
      </a:folHlink>
    </a:clrScheme>
    <a:fontScheme name="Custom 3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rushVTI" id="{7102FA3A-9D7B-4497-8C4B-FB535AAFDE06}" vid="{C6D41F62-6FAB-440A-BEC7-CB7BF190811F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6089</TotalTime>
  <Words>2345</Words>
  <Application>Microsoft Office PowerPoint</Application>
  <PresentationFormat>Widescreen</PresentationFormat>
  <Paragraphs>343</Paragraphs>
  <Slides>54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64" baseType="lpstr">
      <vt:lpstr>Aptos</vt:lpstr>
      <vt:lpstr>Arial</vt:lpstr>
      <vt:lpstr>Calisto MT</vt:lpstr>
      <vt:lpstr>Century Gothic</vt:lpstr>
      <vt:lpstr>Univers Condensed</vt:lpstr>
      <vt:lpstr>Verdana</vt:lpstr>
      <vt:lpstr>Wingdings 3</vt:lpstr>
      <vt:lpstr>ChronicleVTI</vt:lpstr>
      <vt:lpstr>Ion</vt:lpstr>
      <vt:lpstr>BrushVTI</vt:lpstr>
      <vt:lpstr>LESSON #12:  THE LORD WILL ACCOMPLISH ALL THAT HE SAID  1 Samuel 31: 1 – 13 (1 CHRONICLES 10:1 – 14)</vt:lpstr>
      <vt:lpstr>BRIEF PREAMBLE 1 Samuel 28 - 30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REFLECTIONS - 1 Samuel 31: 1 - 13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1 Samuel 31: 1 - 13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COURAGEOUS FAITH - LESSONS FROM  1 SAMUEL</dc:title>
  <dc:creator>R Fang</dc:creator>
  <cp:lastModifiedBy>R Fang</cp:lastModifiedBy>
  <cp:revision>15</cp:revision>
  <dcterms:created xsi:type="dcterms:W3CDTF">2024-04-03T03:30:17Z</dcterms:created>
  <dcterms:modified xsi:type="dcterms:W3CDTF">2024-07-06T08:00:19Z</dcterms:modified>
</cp:coreProperties>
</file>