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3"/>
  </p:sldMasterIdLst>
  <p:sldIdLst>
    <p:sldId id="256" r:id="rId4"/>
    <p:sldId id="257" r:id="rId5"/>
    <p:sldId id="258" r:id="rId6"/>
    <p:sldId id="259" r:id="rId7"/>
    <p:sldId id="260" r:id="rId8"/>
    <p:sldId id="262" r:id="rId9"/>
    <p:sldId id="261" r:id="rId10"/>
    <p:sldId id="263" r:id="rId11"/>
    <p:sldId id="264" r:id="rId12"/>
    <p:sldId id="265" r:id="rId13"/>
    <p:sldId id="266" r:id="rId14"/>
    <p:sldId id="26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89C970-F3FE-5A42-BB51-A6B605F4205C}" v="54" dt="2024-04-17T16:13:54.7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24"/>
    <p:restoredTop sz="94694"/>
  </p:normalViewPr>
  <p:slideViewPr>
    <p:cSldViewPr snapToGrid="0">
      <p:cViewPr>
        <p:scale>
          <a:sx n="90" d="100"/>
          <a:sy n="90" d="100"/>
        </p:scale>
        <p:origin x="1088" y="7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1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nning, David" userId="c4d8690e-c835-4a05-8a23-030348725764" providerId="ADAL" clId="{E989C970-F3FE-5A42-BB51-A6B605F4205C}"/>
    <pc:docChg chg="undo custSel addSld delSld modSld sldOrd">
      <pc:chgData name="Banning, David" userId="c4d8690e-c835-4a05-8a23-030348725764" providerId="ADAL" clId="{E989C970-F3FE-5A42-BB51-A6B605F4205C}" dt="2024-04-17T16:14:00.631" v="752" actId="478"/>
      <pc:docMkLst>
        <pc:docMk/>
      </pc:docMkLst>
      <pc:sldChg chg="delSp add ord setBg delDesignElem">
        <pc:chgData name="Banning, David" userId="c4d8690e-c835-4a05-8a23-030348725764" providerId="ADAL" clId="{E989C970-F3FE-5A42-BB51-A6B605F4205C}" dt="2024-03-24T20:11:34.132" v="2" actId="20578"/>
        <pc:sldMkLst>
          <pc:docMk/>
          <pc:sldMk cId="3672823916" sldId="258"/>
        </pc:sldMkLst>
        <pc:spChg chg="del">
          <ac:chgData name="Banning, David" userId="c4d8690e-c835-4a05-8a23-030348725764" providerId="ADAL" clId="{E989C970-F3FE-5A42-BB51-A6B605F4205C}" dt="2024-03-24T20:11:32.437" v="1"/>
          <ac:spMkLst>
            <pc:docMk/>
            <pc:sldMk cId="3672823916" sldId="258"/>
            <ac:spMk id="11" creationId="{22C6C9C9-83BF-4A6C-A1BF-C1735C61B4FF}"/>
          </ac:spMkLst>
        </pc:spChg>
      </pc:sldChg>
      <pc:sldChg chg="addSp delSp modSp add mod setBg modAnim delDesignElem">
        <pc:chgData name="Banning, David" userId="c4d8690e-c835-4a05-8a23-030348725764" providerId="ADAL" clId="{E989C970-F3FE-5A42-BB51-A6B605F4205C}" dt="2024-03-24T20:24:33.791" v="339" actId="113"/>
        <pc:sldMkLst>
          <pc:docMk/>
          <pc:sldMk cId="4086297964" sldId="259"/>
        </pc:sldMkLst>
        <pc:spChg chg="add mod">
          <ac:chgData name="Banning, David" userId="c4d8690e-c835-4a05-8a23-030348725764" providerId="ADAL" clId="{E989C970-F3FE-5A42-BB51-A6B605F4205C}" dt="2024-03-24T20:18:24.725" v="286" actId="207"/>
          <ac:spMkLst>
            <pc:docMk/>
            <pc:sldMk cId="4086297964" sldId="259"/>
            <ac:spMk id="2" creationId="{03ACD9F3-2ADB-6878-ED3E-5F8CFA37906E}"/>
          </ac:spMkLst>
        </pc:spChg>
        <pc:spChg chg="add mod">
          <ac:chgData name="Banning, David" userId="c4d8690e-c835-4a05-8a23-030348725764" providerId="ADAL" clId="{E989C970-F3FE-5A42-BB51-A6B605F4205C}" dt="2024-03-24T20:18:15.817" v="285" actId="207"/>
          <ac:spMkLst>
            <pc:docMk/>
            <pc:sldMk cId="4086297964" sldId="259"/>
            <ac:spMk id="3" creationId="{AA3C511C-0A48-59C1-0E6A-558BD9214D11}"/>
          </ac:spMkLst>
        </pc:spChg>
        <pc:spChg chg="add mod">
          <ac:chgData name="Banning, David" userId="c4d8690e-c835-4a05-8a23-030348725764" providerId="ADAL" clId="{E989C970-F3FE-5A42-BB51-A6B605F4205C}" dt="2024-03-24T20:24:33.791" v="339" actId="113"/>
          <ac:spMkLst>
            <pc:docMk/>
            <pc:sldMk cId="4086297964" sldId="259"/>
            <ac:spMk id="5" creationId="{CA853858-10B4-79DA-4ECA-2253B82B849B}"/>
          </ac:spMkLst>
        </pc:spChg>
        <pc:spChg chg="del">
          <ac:chgData name="Banning, David" userId="c4d8690e-c835-4a05-8a23-030348725764" providerId="ADAL" clId="{E989C970-F3FE-5A42-BB51-A6B605F4205C}" dt="2024-03-24T20:11:40.328" v="4"/>
          <ac:spMkLst>
            <pc:docMk/>
            <pc:sldMk cId="4086297964" sldId="259"/>
            <ac:spMk id="11" creationId="{22C6C9C9-83BF-4A6C-A1BF-C1735C61B4FF}"/>
          </ac:spMkLst>
        </pc:spChg>
        <pc:picChg chg="mod">
          <ac:chgData name="Banning, David" userId="c4d8690e-c835-4a05-8a23-030348725764" providerId="ADAL" clId="{E989C970-F3FE-5A42-BB51-A6B605F4205C}" dt="2024-03-24T20:14:42.621" v="37" actId="14861"/>
          <ac:picMkLst>
            <pc:docMk/>
            <pc:sldMk cId="4086297964" sldId="259"/>
            <ac:picMk id="4" creationId="{93BA3360-EA4E-452E-EA4F-D0288A6BA338}"/>
          </ac:picMkLst>
        </pc:picChg>
        <pc:picChg chg="mod">
          <ac:chgData name="Banning, David" userId="c4d8690e-c835-4a05-8a23-030348725764" providerId="ADAL" clId="{E989C970-F3FE-5A42-BB51-A6B605F4205C}" dt="2024-03-24T20:12:15.143" v="8" actId="1076"/>
          <ac:picMkLst>
            <pc:docMk/>
            <pc:sldMk cId="4086297964" sldId="259"/>
            <ac:picMk id="6" creationId="{0AD34ABD-6410-C949-2106-076A6B270F0F}"/>
          </ac:picMkLst>
        </pc:picChg>
        <pc:picChg chg="mod modCrop">
          <ac:chgData name="Banning, David" userId="c4d8690e-c835-4a05-8a23-030348725764" providerId="ADAL" clId="{E989C970-F3FE-5A42-BB51-A6B605F4205C}" dt="2024-03-24T20:14:06.532" v="31" actId="1076"/>
          <ac:picMkLst>
            <pc:docMk/>
            <pc:sldMk cId="4086297964" sldId="259"/>
            <ac:picMk id="13" creationId="{C2DE631D-3D2E-FD3F-8978-BA658F544C55}"/>
          </ac:picMkLst>
        </pc:picChg>
        <pc:picChg chg="mod modCrop">
          <ac:chgData name="Banning, David" userId="c4d8690e-c835-4a05-8a23-030348725764" providerId="ADAL" clId="{E989C970-F3FE-5A42-BB51-A6B605F4205C}" dt="2024-03-24T20:14:09.135" v="32" actId="1076"/>
          <ac:picMkLst>
            <pc:docMk/>
            <pc:sldMk cId="4086297964" sldId="259"/>
            <ac:picMk id="15" creationId="{18D20FEA-8310-9265-20D8-858186224DE1}"/>
          </ac:picMkLst>
        </pc:picChg>
        <pc:picChg chg="mod">
          <ac:chgData name="Banning, David" userId="c4d8690e-c835-4a05-8a23-030348725764" providerId="ADAL" clId="{E989C970-F3FE-5A42-BB51-A6B605F4205C}" dt="2024-03-24T20:13:24.604" v="25" actId="1076"/>
          <ac:picMkLst>
            <pc:docMk/>
            <pc:sldMk cId="4086297964" sldId="259"/>
            <ac:picMk id="17" creationId="{FA1EB6D8-F266-2130-D040-A14A1B86C49F}"/>
          </ac:picMkLst>
        </pc:picChg>
      </pc:sldChg>
      <pc:sldChg chg="add">
        <pc:chgData name="Banning, David" userId="c4d8690e-c835-4a05-8a23-030348725764" providerId="ADAL" clId="{E989C970-F3FE-5A42-BB51-A6B605F4205C}" dt="2024-04-02T15:05:52.406" v="340"/>
        <pc:sldMkLst>
          <pc:docMk/>
          <pc:sldMk cId="2236416979" sldId="260"/>
        </pc:sldMkLst>
      </pc:sldChg>
      <pc:sldChg chg="addSp delSp modSp new mod">
        <pc:chgData name="Banning, David" userId="c4d8690e-c835-4a05-8a23-030348725764" providerId="ADAL" clId="{E989C970-F3FE-5A42-BB51-A6B605F4205C}" dt="2024-04-02T15:12:39.061" v="374" actId="1076"/>
        <pc:sldMkLst>
          <pc:docMk/>
          <pc:sldMk cId="3271250446" sldId="261"/>
        </pc:sldMkLst>
        <pc:spChg chg="del">
          <ac:chgData name="Banning, David" userId="c4d8690e-c835-4a05-8a23-030348725764" providerId="ADAL" clId="{E989C970-F3FE-5A42-BB51-A6B605F4205C}" dt="2024-04-02T15:06:06.196" v="342" actId="478"/>
          <ac:spMkLst>
            <pc:docMk/>
            <pc:sldMk cId="3271250446" sldId="261"/>
            <ac:spMk id="2" creationId="{09A24ED1-BB8E-33F1-2C5E-C1226A886366}"/>
          </ac:spMkLst>
        </pc:spChg>
        <pc:spChg chg="del">
          <ac:chgData name="Banning, David" userId="c4d8690e-c835-4a05-8a23-030348725764" providerId="ADAL" clId="{E989C970-F3FE-5A42-BB51-A6B605F4205C}" dt="2024-04-02T15:06:06.196" v="342" actId="478"/>
          <ac:spMkLst>
            <pc:docMk/>
            <pc:sldMk cId="3271250446" sldId="261"/>
            <ac:spMk id="3" creationId="{CADDB7C3-1846-7341-224D-1CB6DA1A571A}"/>
          </ac:spMkLst>
        </pc:spChg>
        <pc:grpChg chg="add mod">
          <ac:chgData name="Banning, David" userId="c4d8690e-c835-4a05-8a23-030348725764" providerId="ADAL" clId="{E989C970-F3FE-5A42-BB51-A6B605F4205C}" dt="2024-04-02T15:09:26.808" v="349" actId="166"/>
          <ac:grpSpMkLst>
            <pc:docMk/>
            <pc:sldMk cId="3271250446" sldId="261"/>
            <ac:grpSpMk id="9" creationId="{F891EB31-89BF-AA8A-B4F2-D4B4BD9328AD}"/>
          </ac:grpSpMkLst>
        </pc:grpChg>
        <pc:picChg chg="add mod">
          <ac:chgData name="Banning, David" userId="c4d8690e-c835-4a05-8a23-030348725764" providerId="ADAL" clId="{E989C970-F3FE-5A42-BB51-A6B605F4205C}" dt="2024-04-02T15:06:18.587" v="343"/>
          <ac:picMkLst>
            <pc:docMk/>
            <pc:sldMk cId="3271250446" sldId="261"/>
            <ac:picMk id="4" creationId="{B7E0099A-9777-99C1-66E6-20957239AE7E}"/>
          </ac:picMkLst>
        </pc:picChg>
        <pc:picChg chg="add mod">
          <ac:chgData name="Banning, David" userId="c4d8690e-c835-4a05-8a23-030348725764" providerId="ADAL" clId="{E989C970-F3FE-5A42-BB51-A6B605F4205C}" dt="2024-04-02T15:06:31.092" v="344"/>
          <ac:picMkLst>
            <pc:docMk/>
            <pc:sldMk cId="3271250446" sldId="261"/>
            <ac:picMk id="5" creationId="{033A1391-12AF-FA06-F1A1-4589D9F8B454}"/>
          </ac:picMkLst>
        </pc:picChg>
        <pc:picChg chg="add mod">
          <ac:chgData name="Banning, David" userId="c4d8690e-c835-4a05-8a23-030348725764" providerId="ADAL" clId="{E989C970-F3FE-5A42-BB51-A6B605F4205C}" dt="2024-04-02T15:06:31.092" v="344"/>
          <ac:picMkLst>
            <pc:docMk/>
            <pc:sldMk cId="3271250446" sldId="261"/>
            <ac:picMk id="6" creationId="{5C6A7CD5-C5E6-3B12-9E6A-4E024D86C165}"/>
          </ac:picMkLst>
        </pc:picChg>
        <pc:picChg chg="add mod">
          <ac:chgData name="Banning, David" userId="c4d8690e-c835-4a05-8a23-030348725764" providerId="ADAL" clId="{E989C970-F3FE-5A42-BB51-A6B605F4205C}" dt="2024-04-02T15:06:31.092" v="344"/>
          <ac:picMkLst>
            <pc:docMk/>
            <pc:sldMk cId="3271250446" sldId="261"/>
            <ac:picMk id="7" creationId="{8E918FDF-4523-FABF-AA28-C2EE921CA872}"/>
          </ac:picMkLst>
        </pc:picChg>
        <pc:picChg chg="add mod">
          <ac:chgData name="Banning, David" userId="c4d8690e-c835-4a05-8a23-030348725764" providerId="ADAL" clId="{E989C970-F3FE-5A42-BB51-A6B605F4205C}" dt="2024-04-02T15:06:31.092" v="344"/>
          <ac:picMkLst>
            <pc:docMk/>
            <pc:sldMk cId="3271250446" sldId="261"/>
            <ac:picMk id="8" creationId="{FF7577E4-E699-37E6-F689-EC90BF56C568}"/>
          </ac:picMkLst>
        </pc:picChg>
        <pc:picChg chg="add del mod">
          <ac:chgData name="Banning, David" userId="c4d8690e-c835-4a05-8a23-030348725764" providerId="ADAL" clId="{E989C970-F3FE-5A42-BB51-A6B605F4205C}" dt="2024-04-02T15:09:39.278" v="351" actId="478"/>
          <ac:picMkLst>
            <pc:docMk/>
            <pc:sldMk cId="3271250446" sldId="261"/>
            <ac:picMk id="1026" creationId="{4953F0BB-E8EB-BE1A-5AB8-BEBE82885493}"/>
          </ac:picMkLst>
        </pc:picChg>
        <pc:picChg chg="add mod">
          <ac:chgData name="Banning, David" userId="c4d8690e-c835-4a05-8a23-030348725764" providerId="ADAL" clId="{E989C970-F3FE-5A42-BB51-A6B605F4205C}" dt="2024-04-02T15:12:39.061" v="374" actId="1076"/>
          <ac:picMkLst>
            <pc:docMk/>
            <pc:sldMk cId="3271250446" sldId="261"/>
            <ac:picMk id="1028" creationId="{CA44EC4B-E9D3-A294-21BE-DB8C9072116E}"/>
          </ac:picMkLst>
        </pc:picChg>
      </pc:sldChg>
      <pc:sldChg chg="addSp delSp modSp new mod setBg">
        <pc:chgData name="Banning, David" userId="c4d8690e-c835-4a05-8a23-030348725764" providerId="ADAL" clId="{E989C970-F3FE-5A42-BB51-A6B605F4205C}" dt="2024-04-02T16:33:31.130" v="394" actId="14100"/>
        <pc:sldMkLst>
          <pc:docMk/>
          <pc:sldMk cId="657793366" sldId="262"/>
        </pc:sldMkLst>
        <pc:spChg chg="del">
          <ac:chgData name="Banning, David" userId="c4d8690e-c835-4a05-8a23-030348725764" providerId="ADAL" clId="{E989C970-F3FE-5A42-BB51-A6B605F4205C}" dt="2024-04-02T16:31:41.879" v="376" actId="478"/>
          <ac:spMkLst>
            <pc:docMk/>
            <pc:sldMk cId="657793366" sldId="262"/>
            <ac:spMk id="2" creationId="{A5207FDE-ADCF-849A-36FA-04E3589B4136}"/>
          </ac:spMkLst>
        </pc:spChg>
        <pc:spChg chg="del">
          <ac:chgData name="Banning, David" userId="c4d8690e-c835-4a05-8a23-030348725764" providerId="ADAL" clId="{E989C970-F3FE-5A42-BB51-A6B605F4205C}" dt="2024-04-02T16:31:41.879" v="376" actId="478"/>
          <ac:spMkLst>
            <pc:docMk/>
            <pc:sldMk cId="657793366" sldId="262"/>
            <ac:spMk id="3" creationId="{054EBC3A-5B74-1461-9D7C-2412478C9307}"/>
          </ac:spMkLst>
        </pc:spChg>
        <pc:spChg chg="add del">
          <ac:chgData name="Banning, David" userId="c4d8690e-c835-4a05-8a23-030348725764" providerId="ADAL" clId="{E989C970-F3FE-5A42-BB51-A6B605F4205C}" dt="2024-04-02T16:32:58.189" v="389" actId="26606"/>
          <ac:spMkLst>
            <pc:docMk/>
            <pc:sldMk cId="657793366" sldId="262"/>
            <ac:spMk id="2055" creationId="{11BE3FA7-0D70-4431-814F-D8C40576EA93}"/>
          </ac:spMkLst>
        </pc:spChg>
        <pc:spChg chg="add del">
          <ac:chgData name="Banning, David" userId="c4d8690e-c835-4a05-8a23-030348725764" providerId="ADAL" clId="{E989C970-F3FE-5A42-BB51-A6B605F4205C}" dt="2024-04-02T16:32:55.150" v="386" actId="26606"/>
          <ac:spMkLst>
            <pc:docMk/>
            <pc:sldMk cId="657793366" sldId="262"/>
            <ac:spMk id="2057" creationId="{BB7C0E06-6EE7-4DC1-8358-E6A2581DF358}"/>
          </ac:spMkLst>
        </pc:spChg>
        <pc:spChg chg="add">
          <ac:chgData name="Banning, David" userId="c4d8690e-c835-4a05-8a23-030348725764" providerId="ADAL" clId="{E989C970-F3FE-5A42-BB51-A6B605F4205C}" dt="2024-04-02T16:32:58.189" v="389" actId="26606"/>
          <ac:spMkLst>
            <pc:docMk/>
            <pc:sldMk cId="657793366" sldId="262"/>
            <ac:spMk id="2058" creationId="{A9F529C3-C941-49FD-8C67-82F134F64BDB}"/>
          </ac:spMkLst>
        </pc:spChg>
        <pc:spChg chg="add">
          <ac:chgData name="Banning, David" userId="c4d8690e-c835-4a05-8a23-030348725764" providerId="ADAL" clId="{E989C970-F3FE-5A42-BB51-A6B605F4205C}" dt="2024-04-02T16:32:58.189" v="389" actId="26606"/>
          <ac:spMkLst>
            <pc:docMk/>
            <pc:sldMk cId="657793366" sldId="262"/>
            <ac:spMk id="2059" creationId="{20586029-32A0-47E5-9AEC-AE3ABA6B94D0}"/>
          </ac:spMkLst>
        </pc:spChg>
        <pc:spChg chg="add del">
          <ac:chgData name="Banning, David" userId="c4d8690e-c835-4a05-8a23-030348725764" providerId="ADAL" clId="{E989C970-F3FE-5A42-BB51-A6B605F4205C}" dt="2024-04-02T16:32:45.019" v="384" actId="26606"/>
          <ac:spMkLst>
            <pc:docMk/>
            <pc:sldMk cId="657793366" sldId="262"/>
            <ac:spMk id="2060" creationId="{A169D286-F4D7-4C8B-A6BD-D05384C7F1D8}"/>
          </ac:spMkLst>
        </pc:spChg>
        <pc:spChg chg="add del">
          <ac:chgData name="Banning, David" userId="c4d8690e-c835-4a05-8a23-030348725764" providerId="ADAL" clId="{E989C970-F3FE-5A42-BB51-A6B605F4205C}" dt="2024-04-02T16:32:45.019" v="384" actId="26606"/>
          <ac:spMkLst>
            <pc:docMk/>
            <pc:sldMk cId="657793366" sldId="262"/>
            <ac:spMk id="2062" creationId="{39E8235E-135E-4261-8F54-2B316E493C42}"/>
          </ac:spMkLst>
        </pc:spChg>
        <pc:spChg chg="add del">
          <ac:chgData name="Banning, David" userId="c4d8690e-c835-4a05-8a23-030348725764" providerId="ADAL" clId="{E989C970-F3FE-5A42-BB51-A6B605F4205C}" dt="2024-04-02T16:32:45.019" v="384" actId="26606"/>
          <ac:spMkLst>
            <pc:docMk/>
            <pc:sldMk cId="657793366" sldId="262"/>
            <ac:spMk id="2064" creationId="{D4ED8EC3-4D57-4620-93CE-4E6661F09A3E}"/>
          </ac:spMkLst>
        </pc:spChg>
        <pc:picChg chg="add mod">
          <ac:chgData name="Banning, David" userId="c4d8690e-c835-4a05-8a23-030348725764" providerId="ADAL" clId="{E989C970-F3FE-5A42-BB51-A6B605F4205C}" dt="2024-04-02T16:33:31.130" v="394" actId="14100"/>
          <ac:picMkLst>
            <pc:docMk/>
            <pc:sldMk cId="657793366" sldId="262"/>
            <ac:picMk id="4" creationId="{D511969E-94E8-14A0-1A9F-0B4B2C579494}"/>
          </ac:picMkLst>
        </pc:picChg>
        <pc:picChg chg="add mod">
          <ac:chgData name="Banning, David" userId="c4d8690e-c835-4a05-8a23-030348725764" providerId="ADAL" clId="{E989C970-F3FE-5A42-BB51-A6B605F4205C}" dt="2024-04-02T16:33:14.172" v="393" actId="167"/>
          <ac:picMkLst>
            <pc:docMk/>
            <pc:sldMk cId="657793366" sldId="262"/>
            <ac:picMk id="5" creationId="{C92D79DB-A324-07E5-CAAE-9B60A33B26C8}"/>
          </ac:picMkLst>
        </pc:picChg>
        <pc:picChg chg="add mod ord">
          <ac:chgData name="Banning, David" userId="c4d8690e-c835-4a05-8a23-030348725764" providerId="ADAL" clId="{E989C970-F3FE-5A42-BB51-A6B605F4205C}" dt="2024-04-02T16:33:03.231" v="391" actId="962"/>
          <ac:picMkLst>
            <pc:docMk/>
            <pc:sldMk cId="657793366" sldId="262"/>
            <ac:picMk id="2050" creationId="{28B89253-8A1B-DA77-2965-7EF9641E6966}"/>
          </ac:picMkLst>
        </pc:picChg>
        <pc:cxnChg chg="add">
          <ac:chgData name="Banning, David" userId="c4d8690e-c835-4a05-8a23-030348725764" providerId="ADAL" clId="{E989C970-F3FE-5A42-BB51-A6B605F4205C}" dt="2024-04-02T16:32:58.189" v="389" actId="26606"/>
          <ac:cxnSpMkLst>
            <pc:docMk/>
            <pc:sldMk cId="657793366" sldId="262"/>
            <ac:cxnSpMk id="2061" creationId="{8C730EAB-A532-4295-A302-FB4B90DB9F5E}"/>
          </ac:cxnSpMkLst>
        </pc:cxnChg>
      </pc:sldChg>
      <pc:sldChg chg="add">
        <pc:chgData name="Banning, David" userId="c4d8690e-c835-4a05-8a23-030348725764" providerId="ADAL" clId="{E989C970-F3FE-5A42-BB51-A6B605F4205C}" dt="2024-04-09T23:20:23.147" v="395"/>
        <pc:sldMkLst>
          <pc:docMk/>
          <pc:sldMk cId="2795170524" sldId="263"/>
        </pc:sldMkLst>
      </pc:sldChg>
      <pc:sldChg chg="addSp delSp modSp add mod setBg modAnim">
        <pc:chgData name="Banning, David" userId="c4d8690e-c835-4a05-8a23-030348725764" providerId="ADAL" clId="{E989C970-F3FE-5A42-BB51-A6B605F4205C}" dt="2024-04-09T23:38:39.943" v="618"/>
        <pc:sldMkLst>
          <pc:docMk/>
          <pc:sldMk cId="2241642821" sldId="264"/>
        </pc:sldMkLst>
        <pc:spChg chg="add del mod">
          <ac:chgData name="Banning, David" userId="c4d8690e-c835-4a05-8a23-030348725764" providerId="ADAL" clId="{E989C970-F3FE-5A42-BB51-A6B605F4205C}" dt="2024-04-09T23:27:45.843" v="488" actId="478"/>
          <ac:spMkLst>
            <pc:docMk/>
            <pc:sldMk cId="2241642821" sldId="264"/>
            <ac:spMk id="13" creationId="{297AD8F3-0810-A0FA-4887-E61F002857DD}"/>
          </ac:spMkLst>
        </pc:spChg>
        <pc:spChg chg="add del mod">
          <ac:chgData name="Banning, David" userId="c4d8690e-c835-4a05-8a23-030348725764" providerId="ADAL" clId="{E989C970-F3FE-5A42-BB51-A6B605F4205C}" dt="2024-04-09T23:37:27.758" v="594" actId="478"/>
          <ac:spMkLst>
            <pc:docMk/>
            <pc:sldMk cId="2241642821" sldId="264"/>
            <ac:spMk id="16" creationId="{84B088D5-0E85-C690-AE6F-FF38E7FE16C1}"/>
          </ac:spMkLst>
        </pc:spChg>
        <pc:spChg chg="add">
          <ac:chgData name="Banning, David" userId="c4d8690e-c835-4a05-8a23-030348725764" providerId="ADAL" clId="{E989C970-F3FE-5A42-BB51-A6B605F4205C}" dt="2024-04-09T23:22:48.714" v="400" actId="26606"/>
          <ac:spMkLst>
            <pc:docMk/>
            <pc:sldMk cId="2241642821" sldId="264"/>
            <ac:spMk id="1031" creationId="{22C6C9C9-83BF-4A6C-A1BF-C1735C61B4FF}"/>
          </ac:spMkLst>
        </pc:spChg>
        <pc:grpChg chg="add mod">
          <ac:chgData name="Banning, David" userId="c4d8690e-c835-4a05-8a23-030348725764" providerId="ADAL" clId="{E989C970-F3FE-5A42-BB51-A6B605F4205C}" dt="2024-04-09T23:24:29.667" v="439" actId="1036"/>
          <ac:grpSpMkLst>
            <pc:docMk/>
            <pc:sldMk cId="2241642821" sldId="264"/>
            <ac:grpSpMk id="2" creationId="{03AB1F02-A665-5DFE-56AA-28011404EEEF}"/>
          </ac:grpSpMkLst>
        </pc:grpChg>
        <pc:grpChg chg="del">
          <ac:chgData name="Banning, David" userId="c4d8690e-c835-4a05-8a23-030348725764" providerId="ADAL" clId="{E989C970-F3FE-5A42-BB51-A6B605F4205C}" dt="2024-04-09T23:22:39.094" v="399" actId="478"/>
          <ac:grpSpMkLst>
            <pc:docMk/>
            <pc:sldMk cId="2241642821" sldId="264"/>
            <ac:grpSpMk id="9" creationId="{F891EB31-89BF-AA8A-B4F2-D4B4BD9328AD}"/>
          </ac:grpSpMkLst>
        </pc:grpChg>
        <pc:picChg chg="mod">
          <ac:chgData name="Banning, David" userId="c4d8690e-c835-4a05-8a23-030348725764" providerId="ADAL" clId="{E989C970-F3FE-5A42-BB51-A6B605F4205C}" dt="2024-04-09T23:24:13.502" v="414"/>
          <ac:picMkLst>
            <pc:docMk/>
            <pc:sldMk cId="2241642821" sldId="264"/>
            <ac:picMk id="3" creationId="{9A8590C6-8776-81DA-2EC9-9484CC813C2A}"/>
          </ac:picMkLst>
        </pc:picChg>
        <pc:picChg chg="mod">
          <ac:chgData name="Banning, David" userId="c4d8690e-c835-4a05-8a23-030348725764" providerId="ADAL" clId="{E989C970-F3FE-5A42-BB51-A6B605F4205C}" dt="2024-04-09T23:22:54.101" v="402" actId="27614"/>
          <ac:picMkLst>
            <pc:docMk/>
            <pc:sldMk cId="2241642821" sldId="264"/>
            <ac:picMk id="4" creationId="{B7E0099A-9777-99C1-66E6-20957239AE7E}"/>
          </ac:picMkLst>
        </pc:picChg>
        <pc:picChg chg="mod">
          <ac:chgData name="Banning, David" userId="c4d8690e-c835-4a05-8a23-030348725764" providerId="ADAL" clId="{E989C970-F3FE-5A42-BB51-A6B605F4205C}" dt="2024-04-09T23:24:21.034" v="418" actId="1076"/>
          <ac:picMkLst>
            <pc:docMk/>
            <pc:sldMk cId="2241642821" sldId="264"/>
            <ac:picMk id="10" creationId="{A8F3AE2E-A639-00E5-9CB5-B579FD8B2AF8}"/>
          </ac:picMkLst>
        </pc:picChg>
        <pc:picChg chg="mod">
          <ac:chgData name="Banning, David" userId="c4d8690e-c835-4a05-8a23-030348725764" providerId="ADAL" clId="{E989C970-F3FE-5A42-BB51-A6B605F4205C}" dt="2024-04-09T23:24:13.502" v="414"/>
          <ac:picMkLst>
            <pc:docMk/>
            <pc:sldMk cId="2241642821" sldId="264"/>
            <ac:picMk id="11" creationId="{A4B27AD5-39B9-3566-9124-830386360FF2}"/>
          </ac:picMkLst>
        </pc:picChg>
        <pc:picChg chg="mod">
          <ac:chgData name="Banning, David" userId="c4d8690e-c835-4a05-8a23-030348725764" providerId="ADAL" clId="{E989C970-F3FE-5A42-BB51-A6B605F4205C}" dt="2024-04-09T23:24:13.502" v="414"/>
          <ac:picMkLst>
            <pc:docMk/>
            <pc:sldMk cId="2241642821" sldId="264"/>
            <ac:picMk id="12" creationId="{6BB71F95-3212-0561-4241-C84A93361071}"/>
          </ac:picMkLst>
        </pc:picChg>
        <pc:picChg chg="add mod">
          <ac:chgData name="Banning, David" userId="c4d8690e-c835-4a05-8a23-030348725764" providerId="ADAL" clId="{E989C970-F3FE-5A42-BB51-A6B605F4205C}" dt="2024-04-09T23:28:02.076" v="497" actId="1038"/>
          <ac:picMkLst>
            <pc:docMk/>
            <pc:sldMk cId="2241642821" sldId="264"/>
            <ac:picMk id="15" creationId="{412ADC36-5223-DC28-CA6B-7FC181DB8DC2}"/>
          </ac:picMkLst>
        </pc:picChg>
        <pc:picChg chg="add mod">
          <ac:chgData name="Banning, David" userId="c4d8690e-c835-4a05-8a23-030348725764" providerId="ADAL" clId="{E989C970-F3FE-5A42-BB51-A6B605F4205C}" dt="2024-04-09T23:37:55.402" v="616" actId="1037"/>
          <ac:picMkLst>
            <pc:docMk/>
            <pc:sldMk cId="2241642821" sldId="264"/>
            <ac:picMk id="18" creationId="{94B2F9FA-DE2A-5736-00E5-17C934139DEA}"/>
          </ac:picMkLst>
        </pc:picChg>
        <pc:picChg chg="add mod">
          <ac:chgData name="Banning, David" userId="c4d8690e-c835-4a05-8a23-030348725764" providerId="ADAL" clId="{E989C970-F3FE-5A42-BB51-A6B605F4205C}" dt="2024-04-09T23:24:02.940" v="413" actId="1582"/>
          <ac:picMkLst>
            <pc:docMk/>
            <pc:sldMk cId="2241642821" sldId="264"/>
            <ac:picMk id="1026" creationId="{F10B747B-D63A-5BF0-555B-F8ADDF5F3FB1}"/>
          </ac:picMkLst>
        </pc:picChg>
        <pc:picChg chg="del">
          <ac:chgData name="Banning, David" userId="c4d8690e-c835-4a05-8a23-030348725764" providerId="ADAL" clId="{E989C970-F3FE-5A42-BB51-A6B605F4205C}" dt="2024-04-09T23:20:54.786" v="397" actId="478"/>
          <ac:picMkLst>
            <pc:docMk/>
            <pc:sldMk cId="2241642821" sldId="264"/>
            <ac:picMk id="1028" creationId="{CA44EC4B-E9D3-A294-21BE-DB8C9072116E}"/>
          </ac:picMkLst>
        </pc:picChg>
      </pc:sldChg>
      <pc:sldChg chg="addSp delSp add del mod setBg delDesignElem">
        <pc:chgData name="Banning, David" userId="c4d8690e-c835-4a05-8a23-030348725764" providerId="ADAL" clId="{E989C970-F3FE-5A42-BB51-A6B605F4205C}" dt="2024-04-09T23:38:26.966" v="617" actId="2696"/>
        <pc:sldMkLst>
          <pc:docMk/>
          <pc:sldMk cId="510685416" sldId="265"/>
        </pc:sldMkLst>
        <pc:spChg chg="del">
          <ac:chgData name="Banning, David" userId="c4d8690e-c835-4a05-8a23-030348725764" providerId="ADAL" clId="{E989C970-F3FE-5A42-BB51-A6B605F4205C}" dt="2024-04-09T23:35:26.854" v="499"/>
          <ac:spMkLst>
            <pc:docMk/>
            <pc:sldMk cId="510685416" sldId="265"/>
            <ac:spMk id="1031" creationId="{22C6C9C9-83BF-4A6C-A1BF-C1735C61B4FF}"/>
          </ac:spMkLst>
        </pc:spChg>
        <pc:picChg chg="add del">
          <ac:chgData name="Banning, David" userId="c4d8690e-c835-4a05-8a23-030348725764" providerId="ADAL" clId="{E989C970-F3FE-5A42-BB51-A6B605F4205C}" dt="2024-04-09T23:35:40.119" v="501" actId="478"/>
          <ac:picMkLst>
            <pc:docMk/>
            <pc:sldMk cId="510685416" sldId="265"/>
            <ac:picMk id="15" creationId="{412ADC36-5223-DC28-CA6B-7FC181DB8DC2}"/>
          </ac:picMkLst>
        </pc:picChg>
      </pc:sldChg>
      <pc:sldChg chg="add">
        <pc:chgData name="Banning, David" userId="c4d8690e-c835-4a05-8a23-030348725764" providerId="ADAL" clId="{E989C970-F3FE-5A42-BB51-A6B605F4205C}" dt="2024-04-17T15:59:16.894" v="619"/>
        <pc:sldMkLst>
          <pc:docMk/>
          <pc:sldMk cId="1756778589" sldId="265"/>
        </pc:sldMkLst>
      </pc:sldChg>
      <pc:sldChg chg="addSp delSp modSp add mod setBg delAnim modAnim delDesignElem">
        <pc:chgData name="Banning, David" userId="c4d8690e-c835-4a05-8a23-030348725764" providerId="ADAL" clId="{E989C970-F3FE-5A42-BB51-A6B605F4205C}" dt="2024-04-17T16:07:11.148" v="748"/>
        <pc:sldMkLst>
          <pc:docMk/>
          <pc:sldMk cId="739224414" sldId="266"/>
        </pc:sldMkLst>
        <pc:spChg chg="add del mod">
          <ac:chgData name="Banning, David" userId="c4d8690e-c835-4a05-8a23-030348725764" providerId="ADAL" clId="{E989C970-F3FE-5A42-BB51-A6B605F4205C}" dt="2024-04-17T16:04:42.463" v="678" actId="478"/>
          <ac:spMkLst>
            <pc:docMk/>
            <pc:sldMk cId="739224414" sldId="266"/>
            <ac:spMk id="6" creationId="{84420C97-AA73-2982-C782-9B0BCE820C8B}"/>
          </ac:spMkLst>
        </pc:spChg>
        <pc:spChg chg="add mod">
          <ac:chgData name="Banning, David" userId="c4d8690e-c835-4a05-8a23-030348725764" providerId="ADAL" clId="{E989C970-F3FE-5A42-BB51-A6B605F4205C}" dt="2024-04-17T16:06:47.744" v="745" actId="1035"/>
          <ac:spMkLst>
            <pc:docMk/>
            <pc:sldMk cId="739224414" sldId="266"/>
            <ac:spMk id="9" creationId="{CE584412-8B19-8C36-27A9-331EB5C46BE4}"/>
          </ac:spMkLst>
        </pc:spChg>
        <pc:spChg chg="del">
          <ac:chgData name="Banning, David" userId="c4d8690e-c835-4a05-8a23-030348725764" providerId="ADAL" clId="{E989C970-F3FE-5A42-BB51-A6B605F4205C}" dt="2024-04-17T15:59:26.822" v="621"/>
          <ac:spMkLst>
            <pc:docMk/>
            <pc:sldMk cId="739224414" sldId="266"/>
            <ac:spMk id="1031" creationId="{22C6C9C9-83BF-4A6C-A1BF-C1735C61B4FF}"/>
          </ac:spMkLst>
        </pc:spChg>
        <pc:grpChg chg="mod">
          <ac:chgData name="Banning, David" userId="c4d8690e-c835-4a05-8a23-030348725764" providerId="ADAL" clId="{E989C970-F3FE-5A42-BB51-A6B605F4205C}" dt="2024-04-17T16:02:26.755" v="635" actId="166"/>
          <ac:grpSpMkLst>
            <pc:docMk/>
            <pc:sldMk cId="739224414" sldId="266"/>
            <ac:grpSpMk id="2" creationId="{03AB1F02-A665-5DFE-56AA-28011404EEEF}"/>
          </ac:grpSpMkLst>
        </pc:grpChg>
        <pc:picChg chg="add mod">
          <ac:chgData name="Banning, David" userId="c4d8690e-c835-4a05-8a23-030348725764" providerId="ADAL" clId="{E989C970-F3FE-5A42-BB51-A6B605F4205C}" dt="2024-04-17T16:04:49.469" v="683" actId="1076"/>
          <ac:picMkLst>
            <pc:docMk/>
            <pc:sldMk cId="739224414" sldId="266"/>
            <ac:picMk id="5" creationId="{932C3CC0-6436-65BD-C9B0-1D79F2AFC40D}"/>
          </ac:picMkLst>
        </pc:picChg>
        <pc:picChg chg="add mod modCrop">
          <ac:chgData name="Banning, David" userId="c4d8690e-c835-4a05-8a23-030348725764" providerId="ADAL" clId="{E989C970-F3FE-5A42-BB51-A6B605F4205C}" dt="2024-04-17T16:05:22.124" v="689" actId="732"/>
          <ac:picMkLst>
            <pc:docMk/>
            <pc:sldMk cId="739224414" sldId="266"/>
            <ac:picMk id="8" creationId="{F6AF00C8-FBE6-8686-4ACD-AA013D231A34}"/>
          </ac:picMkLst>
        </pc:picChg>
        <pc:picChg chg="del">
          <ac:chgData name="Banning, David" userId="c4d8690e-c835-4a05-8a23-030348725764" providerId="ADAL" clId="{E989C970-F3FE-5A42-BB51-A6B605F4205C}" dt="2024-04-17T15:59:32.865" v="624" actId="478"/>
          <ac:picMkLst>
            <pc:docMk/>
            <pc:sldMk cId="739224414" sldId="266"/>
            <ac:picMk id="15" creationId="{412ADC36-5223-DC28-CA6B-7FC181DB8DC2}"/>
          </ac:picMkLst>
        </pc:picChg>
        <pc:picChg chg="del">
          <ac:chgData name="Banning, David" userId="c4d8690e-c835-4a05-8a23-030348725764" providerId="ADAL" clId="{E989C970-F3FE-5A42-BB51-A6B605F4205C}" dt="2024-04-17T15:59:30.164" v="622" actId="478"/>
          <ac:picMkLst>
            <pc:docMk/>
            <pc:sldMk cId="739224414" sldId="266"/>
            <ac:picMk id="18" creationId="{94B2F9FA-DE2A-5736-00E5-17C934139DEA}"/>
          </ac:picMkLst>
        </pc:picChg>
        <pc:picChg chg="del">
          <ac:chgData name="Banning, David" userId="c4d8690e-c835-4a05-8a23-030348725764" providerId="ADAL" clId="{E989C970-F3FE-5A42-BB51-A6B605F4205C}" dt="2024-04-17T15:59:31.371" v="623" actId="478"/>
          <ac:picMkLst>
            <pc:docMk/>
            <pc:sldMk cId="739224414" sldId="266"/>
            <ac:picMk id="1026" creationId="{F10B747B-D63A-5BF0-555B-F8ADDF5F3FB1}"/>
          </ac:picMkLst>
        </pc:picChg>
      </pc:sldChg>
      <pc:sldChg chg="delSp add mod delAnim">
        <pc:chgData name="Banning, David" userId="c4d8690e-c835-4a05-8a23-030348725764" providerId="ADAL" clId="{E989C970-F3FE-5A42-BB51-A6B605F4205C}" dt="2024-04-17T16:14:00.631" v="752" actId="478"/>
        <pc:sldMkLst>
          <pc:docMk/>
          <pc:sldMk cId="1615940686" sldId="267"/>
        </pc:sldMkLst>
        <pc:spChg chg="del">
          <ac:chgData name="Banning, David" userId="c4d8690e-c835-4a05-8a23-030348725764" providerId="ADAL" clId="{E989C970-F3FE-5A42-BB51-A6B605F4205C}" dt="2024-04-17T16:14:00.631" v="752" actId="478"/>
          <ac:spMkLst>
            <pc:docMk/>
            <pc:sldMk cId="1615940686" sldId="267"/>
            <ac:spMk id="9" creationId="{CE584412-8B19-8C36-27A9-331EB5C46BE4}"/>
          </ac:spMkLst>
        </pc:spChg>
        <pc:picChg chg="del">
          <ac:chgData name="Banning, David" userId="c4d8690e-c835-4a05-8a23-030348725764" providerId="ADAL" clId="{E989C970-F3FE-5A42-BB51-A6B605F4205C}" dt="2024-04-17T16:13:54.728" v="750" actId="478"/>
          <ac:picMkLst>
            <pc:docMk/>
            <pc:sldMk cId="1615940686" sldId="267"/>
            <ac:picMk id="5" creationId="{932C3CC0-6436-65BD-C9B0-1D79F2AFC40D}"/>
          </ac:picMkLst>
        </pc:picChg>
        <pc:picChg chg="del">
          <ac:chgData name="Banning, David" userId="c4d8690e-c835-4a05-8a23-030348725764" providerId="ADAL" clId="{E989C970-F3FE-5A42-BB51-A6B605F4205C}" dt="2024-04-17T16:13:56.837" v="751" actId="478"/>
          <ac:picMkLst>
            <pc:docMk/>
            <pc:sldMk cId="1615940686" sldId="267"/>
            <ac:picMk id="8" creationId="{F6AF00C8-FBE6-8686-4ACD-AA013D231A34}"/>
          </ac:picMkLst>
        </pc:picChg>
      </pc:sldChg>
    </pc:docChg>
  </pc:docChgLst>
  <pc:docChgLst>
    <pc:chgData name="Banning, David" userId="c4d8690e-c835-4a05-8a23-030348725764" providerId="ADAL" clId="{0ED0C8C0-F2F4-419D-BC26-C588CC1EBB62}"/>
    <pc:docChg chg="modSld">
      <pc:chgData name="Banning, David" userId="c4d8690e-c835-4a05-8a23-030348725764" providerId="ADAL" clId="{0ED0C8C0-F2F4-419D-BC26-C588CC1EBB62}" dt="2024-04-04T00:12:22.483" v="1"/>
      <pc:docMkLst>
        <pc:docMk/>
      </pc:docMkLst>
      <pc:sldChg chg="modTransition">
        <pc:chgData name="Banning, David" userId="c4d8690e-c835-4a05-8a23-030348725764" providerId="ADAL" clId="{0ED0C8C0-F2F4-419D-BC26-C588CC1EBB62}" dt="2024-04-04T00:12:22.483" v="1"/>
        <pc:sldMkLst>
          <pc:docMk/>
          <pc:sldMk cId="3271250446" sldId="261"/>
        </pc:sldMkLst>
      </pc:sldChg>
      <pc:sldChg chg="modTransition">
        <pc:chgData name="Banning, David" userId="c4d8690e-c835-4a05-8a23-030348725764" providerId="ADAL" clId="{0ED0C8C0-F2F4-419D-BC26-C588CC1EBB62}" dt="2024-04-04T00:12:17.842" v="0"/>
        <pc:sldMkLst>
          <pc:docMk/>
          <pc:sldMk cId="657793366" sldId="262"/>
        </pc:sldMkLst>
      </pc:sldChg>
    </pc:docChg>
  </pc:docChgLst>
  <pc:docChgLst>
    <pc:chgData name="Banning, David" userId="c4d8690e-c835-4a05-8a23-030348725764" providerId="ADAL" clId="{13766EEA-0BB5-4E49-9FEC-1D82BA72F398}"/>
    <pc:docChg chg="custSel modSld">
      <pc:chgData name="Banning, David" userId="c4d8690e-c835-4a05-8a23-030348725764" providerId="ADAL" clId="{13766EEA-0BB5-4E49-9FEC-1D82BA72F398}" dt="2024-03-24T21:40:32.037" v="6" actId="478"/>
      <pc:docMkLst>
        <pc:docMk/>
      </pc:docMkLst>
      <pc:sldChg chg="delSp modSp mod">
        <pc:chgData name="Banning, David" userId="c4d8690e-c835-4a05-8a23-030348725764" providerId="ADAL" clId="{13766EEA-0BB5-4E49-9FEC-1D82BA72F398}" dt="2024-03-24T21:40:32.037" v="6" actId="478"/>
        <pc:sldMkLst>
          <pc:docMk/>
          <pc:sldMk cId="4086297964" sldId="259"/>
        </pc:sldMkLst>
        <pc:spChg chg="mod">
          <ac:chgData name="Banning, David" userId="c4d8690e-c835-4a05-8a23-030348725764" providerId="ADAL" clId="{13766EEA-0BB5-4E49-9FEC-1D82BA72F398}" dt="2024-03-24T21:40:05.192" v="2" actId="404"/>
          <ac:spMkLst>
            <pc:docMk/>
            <pc:sldMk cId="4086297964" sldId="259"/>
            <ac:spMk id="2" creationId="{03ACD9F3-2ADB-6878-ED3E-5F8CFA37906E}"/>
          </ac:spMkLst>
        </pc:spChg>
        <pc:spChg chg="mod">
          <ac:chgData name="Banning, David" userId="c4d8690e-c835-4a05-8a23-030348725764" providerId="ADAL" clId="{13766EEA-0BB5-4E49-9FEC-1D82BA72F398}" dt="2024-03-24T21:40:21.930" v="5" actId="404"/>
          <ac:spMkLst>
            <pc:docMk/>
            <pc:sldMk cId="4086297964" sldId="259"/>
            <ac:spMk id="3" creationId="{AA3C511C-0A48-59C1-0E6A-558BD9214D11}"/>
          </ac:spMkLst>
        </pc:spChg>
        <pc:spChg chg="del">
          <ac:chgData name="Banning, David" userId="c4d8690e-c835-4a05-8a23-030348725764" providerId="ADAL" clId="{13766EEA-0BB5-4E49-9FEC-1D82BA72F398}" dt="2024-03-24T21:40:32.037" v="6" actId="478"/>
          <ac:spMkLst>
            <pc:docMk/>
            <pc:sldMk cId="4086297964" sldId="259"/>
            <ac:spMk id="5" creationId="{CA853858-10B4-79DA-4ECA-2253B82B849B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jpe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9.jpe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D34ABD-6410-C949-2106-076A6B270F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BA3360-EA4E-452E-EA4F-D0288A6BA3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12" r="26077" b="1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pic>
        <p:nvPicPr>
          <p:cNvPr id="13" name="Picture 12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C2DE631D-3D2E-FD3F-8978-BA658F544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6292" y="4141924"/>
            <a:ext cx="5689600" cy="4432300"/>
          </a:xfrm>
          <a:prstGeom prst="rect">
            <a:avLst/>
          </a:prstGeom>
        </p:spPr>
      </p:pic>
      <p:pic>
        <p:nvPicPr>
          <p:cNvPr id="15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8D20FEA-8310-9265-20D8-858186224D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1386" y="2898281"/>
            <a:ext cx="7772400" cy="3842163"/>
          </a:xfrm>
          <a:prstGeom prst="rect">
            <a:avLst/>
          </a:prstGeom>
        </p:spPr>
      </p:pic>
      <p:pic>
        <p:nvPicPr>
          <p:cNvPr id="17" name="Picture 1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A1EB6D8-F266-2130-D040-A14A1B86C4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0943" y="2876037"/>
            <a:ext cx="22225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51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D34ABD-6410-C949-2106-076A6B270F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BA3360-EA4E-452E-EA4F-D0288A6BA3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12" r="26077" b="1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pic>
        <p:nvPicPr>
          <p:cNvPr id="13" name="Picture 12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C2DE631D-3D2E-FD3F-8978-BA658F544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6292" y="4141924"/>
            <a:ext cx="5689600" cy="4432300"/>
          </a:xfrm>
          <a:prstGeom prst="rect">
            <a:avLst/>
          </a:prstGeom>
        </p:spPr>
      </p:pic>
      <p:pic>
        <p:nvPicPr>
          <p:cNvPr id="15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8D20FEA-8310-9265-20D8-858186224D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1386" y="2898281"/>
            <a:ext cx="7772400" cy="3842163"/>
          </a:xfrm>
          <a:prstGeom prst="rect">
            <a:avLst/>
          </a:prstGeom>
        </p:spPr>
      </p:pic>
      <p:pic>
        <p:nvPicPr>
          <p:cNvPr id="17" name="Picture 1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A1EB6D8-F266-2130-D040-A14A1B86C4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0943" y="2876037"/>
            <a:ext cx="22225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77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paper&#10;&#10;Description automatically generated">
            <a:extLst>
              <a:ext uri="{FF2B5EF4-FFF2-40B4-BE49-F238E27FC236}">
                <a16:creationId xmlns:a16="http://schemas.microsoft.com/office/drawing/2014/main" id="{B7E0099A-9777-99C1-66E6-20957239AE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32C3CC0-6436-65BD-C9B0-1D79F2AFC4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1" r="5725"/>
          <a:stretch/>
        </p:blipFill>
        <p:spPr bwMode="auto">
          <a:xfrm>
            <a:off x="3689757" y="1146551"/>
            <a:ext cx="8696489" cy="5711449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3AB1F02-A665-5DFE-56AA-28011404EEEF}"/>
              </a:ext>
            </a:extLst>
          </p:cNvPr>
          <p:cNvGrpSpPr/>
          <p:nvPr/>
        </p:nvGrpSpPr>
        <p:grpSpPr>
          <a:xfrm>
            <a:off x="-240630" y="3539023"/>
            <a:ext cx="4864624" cy="3306728"/>
            <a:chOff x="7477184" y="3741940"/>
            <a:chExt cx="4864624" cy="330672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A8590C6-8776-81DA-2EC9-9484CC813C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112" r="26077" b="1"/>
            <a:stretch/>
          </p:blipFill>
          <p:spPr>
            <a:xfrm>
              <a:off x="8221535" y="3741940"/>
              <a:ext cx="3439634" cy="3306728"/>
            </a:xfrm>
            <a:prstGeom prst="ellipse">
              <a:avLst/>
            </a:prstGeom>
            <a:ln>
              <a:noFill/>
            </a:ln>
            <a:effectLst>
              <a:softEdge rad="127000"/>
            </a:effectLst>
          </p:spPr>
        </p:pic>
        <p:pic>
          <p:nvPicPr>
            <p:cNvPr id="10" name="Picture 9" descr="A red text on a black background&#10;&#10;Description automatically generated">
              <a:extLst>
                <a:ext uri="{FF2B5EF4-FFF2-40B4-BE49-F238E27FC236}">
                  <a16:creationId xmlns:a16="http://schemas.microsoft.com/office/drawing/2014/main" id="{A8F3AE2E-A639-00E5-9CB5-B579FD8B2A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7112"/>
            <a:stretch/>
          </p:blipFill>
          <p:spPr>
            <a:xfrm>
              <a:off x="8979093" y="5395304"/>
              <a:ext cx="3304309" cy="1618824"/>
            </a:xfrm>
            <a:prstGeom prst="rect">
              <a:avLst/>
            </a:prstGeom>
          </p:spPr>
        </p:pic>
        <p:pic>
          <p:nvPicPr>
            <p:cNvPr id="11" name="Picture 10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A4B27AD5-39B9-3566-9124-830386360F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32683"/>
            <a:stretch/>
          </p:blipFill>
          <p:spPr>
            <a:xfrm>
              <a:off x="7477184" y="4443819"/>
              <a:ext cx="4864624" cy="1618824"/>
            </a:xfrm>
            <a:prstGeom prst="rect">
              <a:avLst/>
            </a:prstGeom>
          </p:spPr>
        </p:pic>
        <p:pic>
          <p:nvPicPr>
            <p:cNvPr id="12" name="Picture 11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6BB71F95-3212-0561-4241-C84A93361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15781" y="4406624"/>
              <a:ext cx="1543049" cy="1631223"/>
            </a:xfrm>
            <a:prstGeom prst="rect">
              <a:avLst/>
            </a:prstGeom>
          </p:spPr>
        </p:pic>
      </p:grpSp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6AF00C8-FBE6-8686-4ACD-AA013D231A3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498" r="26143" b="29762"/>
          <a:stretch/>
        </p:blipFill>
        <p:spPr>
          <a:xfrm>
            <a:off x="5147732" y="-36983"/>
            <a:ext cx="5283201" cy="16625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584412-8B19-8C36-27A9-331EB5C46BE4}"/>
              </a:ext>
            </a:extLst>
          </p:cNvPr>
          <p:cNvSpPr txBox="1"/>
          <p:nvPr/>
        </p:nvSpPr>
        <p:spPr>
          <a:xfrm>
            <a:off x="324070" y="336699"/>
            <a:ext cx="418576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</a:t>
            </a:r>
          </a:p>
          <a:p>
            <a:pPr algn="ctr"/>
            <a:r>
              <a:rPr lang="en-US" sz="7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</a:t>
            </a:r>
          </a:p>
          <a:p>
            <a:pPr algn="ctr"/>
            <a:r>
              <a:rPr lang="en-US" sz="7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</a:t>
            </a:r>
          </a:p>
        </p:txBody>
      </p:sp>
    </p:spTree>
    <p:extLst>
      <p:ext uri="{BB962C8B-B14F-4D97-AF65-F5344CB8AC3E}">
        <p14:creationId xmlns:p14="http://schemas.microsoft.com/office/powerpoint/2010/main" val="73922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paper&#10;&#10;Description automatically generated">
            <a:extLst>
              <a:ext uri="{FF2B5EF4-FFF2-40B4-BE49-F238E27FC236}">
                <a16:creationId xmlns:a16="http://schemas.microsoft.com/office/drawing/2014/main" id="{B7E0099A-9777-99C1-66E6-20957239AE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3AB1F02-A665-5DFE-56AA-28011404EEEF}"/>
              </a:ext>
            </a:extLst>
          </p:cNvPr>
          <p:cNvGrpSpPr/>
          <p:nvPr/>
        </p:nvGrpSpPr>
        <p:grpSpPr>
          <a:xfrm>
            <a:off x="-240630" y="3539023"/>
            <a:ext cx="4864624" cy="3306728"/>
            <a:chOff x="7477184" y="3741940"/>
            <a:chExt cx="4864624" cy="330672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A8590C6-8776-81DA-2EC9-9484CC813C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112" r="26077" b="1"/>
            <a:stretch/>
          </p:blipFill>
          <p:spPr>
            <a:xfrm>
              <a:off x="8221535" y="3741940"/>
              <a:ext cx="3439634" cy="3306728"/>
            </a:xfrm>
            <a:prstGeom prst="ellipse">
              <a:avLst/>
            </a:prstGeom>
            <a:ln>
              <a:noFill/>
            </a:ln>
            <a:effectLst>
              <a:softEdge rad="127000"/>
            </a:effectLst>
          </p:spPr>
        </p:pic>
        <p:pic>
          <p:nvPicPr>
            <p:cNvPr id="10" name="Picture 9" descr="A red text on a black background&#10;&#10;Description automatically generated">
              <a:extLst>
                <a:ext uri="{FF2B5EF4-FFF2-40B4-BE49-F238E27FC236}">
                  <a16:creationId xmlns:a16="http://schemas.microsoft.com/office/drawing/2014/main" id="{A8F3AE2E-A639-00E5-9CB5-B579FD8B2A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37112"/>
            <a:stretch/>
          </p:blipFill>
          <p:spPr>
            <a:xfrm>
              <a:off x="8979093" y="5395304"/>
              <a:ext cx="3304309" cy="1618824"/>
            </a:xfrm>
            <a:prstGeom prst="rect">
              <a:avLst/>
            </a:prstGeom>
          </p:spPr>
        </p:pic>
        <p:pic>
          <p:nvPicPr>
            <p:cNvPr id="11" name="Picture 10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A4B27AD5-39B9-3566-9124-830386360F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2683"/>
            <a:stretch/>
          </p:blipFill>
          <p:spPr>
            <a:xfrm>
              <a:off x="7477184" y="4443819"/>
              <a:ext cx="4864624" cy="1618824"/>
            </a:xfrm>
            <a:prstGeom prst="rect">
              <a:avLst/>
            </a:prstGeom>
          </p:spPr>
        </p:pic>
        <p:pic>
          <p:nvPicPr>
            <p:cNvPr id="12" name="Picture 11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6BB71F95-3212-0561-4241-C84A93361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15781" y="4406624"/>
              <a:ext cx="1543049" cy="16312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594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erson with a beard and a white robe holding a staff&#10;&#10;Description automatically generated">
            <a:extLst>
              <a:ext uri="{FF2B5EF4-FFF2-40B4-BE49-F238E27FC236}">
                <a16:creationId xmlns:a16="http://schemas.microsoft.com/office/drawing/2014/main" id="{B572EF7B-FDE2-7D3B-CEC5-7CD7F9DEC6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38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D34ABD-6410-C949-2106-076A6B270F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BA3360-EA4E-452E-EA4F-D0288A6BA3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12" r="26077" b="1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pic>
        <p:nvPicPr>
          <p:cNvPr id="13" name="Picture 12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C2DE631D-3D2E-FD3F-8978-BA658F544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6292" y="4141924"/>
            <a:ext cx="5689600" cy="4432300"/>
          </a:xfrm>
          <a:prstGeom prst="rect">
            <a:avLst/>
          </a:prstGeom>
        </p:spPr>
      </p:pic>
      <p:pic>
        <p:nvPicPr>
          <p:cNvPr id="15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8D20FEA-8310-9265-20D8-858186224D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1386" y="2898281"/>
            <a:ext cx="7772400" cy="3842163"/>
          </a:xfrm>
          <a:prstGeom prst="rect">
            <a:avLst/>
          </a:prstGeom>
        </p:spPr>
      </p:pic>
      <p:pic>
        <p:nvPicPr>
          <p:cNvPr id="17" name="Picture 1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A1EB6D8-F266-2130-D040-A14A1B86C4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0943" y="2876037"/>
            <a:ext cx="22225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82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D34ABD-6410-C949-2106-076A6B270F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-4532"/>
            <a:ext cx="12191980" cy="68579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BA3360-EA4E-452E-EA4F-D0288A6BA3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12" r="26077" b="1"/>
          <a:stretch/>
        </p:blipFill>
        <p:spPr>
          <a:xfrm>
            <a:off x="8221535" y="3741940"/>
            <a:ext cx="3439634" cy="3306728"/>
          </a:xfrm>
          <a:prstGeom prst="ellipse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13" name="Picture 12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C2DE631D-3D2E-FD3F-8978-BA658F544C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7112"/>
          <a:stretch/>
        </p:blipFill>
        <p:spPr>
          <a:xfrm>
            <a:off x="9037499" y="5253231"/>
            <a:ext cx="3304309" cy="1618824"/>
          </a:xfrm>
          <a:prstGeom prst="rect">
            <a:avLst/>
          </a:prstGeom>
        </p:spPr>
      </p:pic>
      <p:pic>
        <p:nvPicPr>
          <p:cNvPr id="15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8D20FEA-8310-9265-20D8-858186224D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2683"/>
          <a:stretch/>
        </p:blipFill>
        <p:spPr>
          <a:xfrm>
            <a:off x="7477184" y="4443819"/>
            <a:ext cx="4864624" cy="1618824"/>
          </a:xfrm>
          <a:prstGeom prst="rect">
            <a:avLst/>
          </a:prstGeom>
        </p:spPr>
      </p:pic>
      <p:pic>
        <p:nvPicPr>
          <p:cNvPr id="17" name="Picture 1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A1EB6D8-F266-2130-D040-A14A1B86C4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5781" y="4406624"/>
            <a:ext cx="1543049" cy="16312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ACD9F3-2ADB-6878-ED3E-5F8CFA37906E}"/>
              </a:ext>
            </a:extLst>
          </p:cNvPr>
          <p:cNvSpPr txBox="1"/>
          <p:nvPr/>
        </p:nvSpPr>
        <p:spPr>
          <a:xfrm>
            <a:off x="-1" y="326997"/>
            <a:ext cx="121919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Franklin Gothic Demi Cond" panose="020B0706030402020204" pitchFamily="34" charset="0"/>
              </a:rPr>
              <a:t>THE </a:t>
            </a:r>
            <a:r>
              <a:rPr lang="en-US" sz="4800" b="1">
                <a:solidFill>
                  <a:srgbClr val="C00000"/>
                </a:solidFill>
                <a:latin typeface="Franklin Gothic Demi Cond" panose="020B0706030402020204" pitchFamily="34" charset="0"/>
              </a:rPr>
              <a:t>FRIEND</a:t>
            </a:r>
            <a:r>
              <a:rPr lang="en-US" sz="4800" b="1">
                <a:latin typeface="Franklin Gothic Demi Cond" panose="020B0706030402020204" pitchFamily="34" charset="0"/>
              </a:rPr>
              <a:t> OF TAX COLLECTORS AND SINNERS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3C511C-0A48-59C1-0E6A-558BD9214D11}"/>
              </a:ext>
            </a:extLst>
          </p:cNvPr>
          <p:cNvSpPr txBox="1"/>
          <p:nvPr/>
        </p:nvSpPr>
        <p:spPr>
          <a:xfrm>
            <a:off x="325886" y="1342660"/>
            <a:ext cx="6920612" cy="40308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>
                <a:latin typeface="Franklin Gothic Demi Cond" panose="020B0706030402020204" pitchFamily="34" charset="0"/>
                <a:cs typeface="Arial Narrow" panose="020B0604020202020204" pitchFamily="34" charset="0"/>
              </a:rPr>
              <a:t>Jesus sought out the outcasts.</a:t>
            </a:r>
          </a:p>
          <a:p>
            <a:pPr>
              <a:lnSpc>
                <a:spcPct val="150000"/>
              </a:lnSpc>
            </a:pPr>
            <a:r>
              <a:rPr lang="en-US" sz="4400">
                <a:latin typeface="Franklin Gothic Demi Cond" panose="020B0706030402020204" pitchFamily="34" charset="0"/>
                <a:cs typeface="Arial Narrow" panose="020B0604020202020204" pitchFamily="34" charset="0"/>
              </a:rPr>
              <a:t>The outcasts sought out Jesus.</a:t>
            </a:r>
          </a:p>
          <a:p>
            <a:pPr>
              <a:lnSpc>
                <a:spcPct val="150000"/>
              </a:lnSpc>
            </a:pPr>
            <a:r>
              <a:rPr lang="en-US" sz="4400">
                <a:latin typeface="Franklin Gothic Demi Cond" panose="020B0706030402020204" pitchFamily="34" charset="0"/>
                <a:cs typeface="Arial Narrow" panose="020B0604020202020204" pitchFamily="34" charset="0"/>
              </a:rPr>
              <a:t>The enemies criticized Jesus.</a:t>
            </a:r>
          </a:p>
          <a:p>
            <a:pPr>
              <a:lnSpc>
                <a:spcPct val="150000"/>
              </a:lnSpc>
            </a:pPr>
            <a:r>
              <a:rPr lang="en-US" sz="4400">
                <a:latin typeface="Franklin Gothic Demi Cond" panose="020B0706030402020204" pitchFamily="34" charset="0"/>
                <a:cs typeface="Arial Narrow" panose="020B0604020202020204" pitchFamily="34" charset="0"/>
              </a:rPr>
              <a:t>Jesus sought them for a reason.</a:t>
            </a:r>
          </a:p>
        </p:txBody>
      </p:sp>
    </p:spTree>
    <p:extLst>
      <p:ext uri="{BB962C8B-B14F-4D97-AF65-F5344CB8AC3E}">
        <p14:creationId xmlns:p14="http://schemas.microsoft.com/office/powerpoint/2010/main" val="408629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D34ABD-6410-C949-2106-076A6B270F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BA3360-EA4E-452E-EA4F-D0288A6BA3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12" r="26077" b="1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pic>
        <p:nvPicPr>
          <p:cNvPr id="13" name="Picture 12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C2DE631D-3D2E-FD3F-8978-BA658F544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6292" y="4141924"/>
            <a:ext cx="5689600" cy="4432300"/>
          </a:xfrm>
          <a:prstGeom prst="rect">
            <a:avLst/>
          </a:prstGeom>
        </p:spPr>
      </p:pic>
      <p:pic>
        <p:nvPicPr>
          <p:cNvPr id="15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8D20FEA-8310-9265-20D8-858186224D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1386" y="2898281"/>
            <a:ext cx="7772400" cy="3842163"/>
          </a:xfrm>
          <a:prstGeom prst="rect">
            <a:avLst/>
          </a:prstGeom>
        </p:spPr>
      </p:pic>
      <p:pic>
        <p:nvPicPr>
          <p:cNvPr id="17" name="Picture 1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A1EB6D8-F266-2130-D040-A14A1B86C4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0943" y="2876037"/>
            <a:ext cx="22225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41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2D79DB-A324-07E5-CAAE-9B60A33B26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58" name="Rectangle 205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with a beard and a white robe holding a staff&#10;&#10;Description automatically generated">
            <a:extLst>
              <a:ext uri="{FF2B5EF4-FFF2-40B4-BE49-F238E27FC236}">
                <a16:creationId xmlns:a16="http://schemas.microsoft.com/office/drawing/2014/main" id="{D511969E-94E8-14A0-1A9F-0B4B2C5794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65" r="21964" b="-1"/>
          <a:stretch/>
        </p:blipFill>
        <p:spPr>
          <a:xfrm>
            <a:off x="643468" y="749557"/>
            <a:ext cx="5294223" cy="5358384"/>
          </a:xfrm>
          <a:prstGeom prst="rect">
            <a:avLst/>
          </a:prstGeom>
        </p:spPr>
      </p:pic>
      <p:cxnSp>
        <p:nvCxnSpPr>
          <p:cNvPr id="2061" name="Straight Connector 2060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A person in a black robe standing next to a person in a black robe&#10;&#10;Description automatically generated">
            <a:extLst>
              <a:ext uri="{FF2B5EF4-FFF2-40B4-BE49-F238E27FC236}">
                <a16:creationId xmlns:a16="http://schemas.microsoft.com/office/drawing/2014/main" id="{28B89253-8A1B-DA77-2965-7EF9641E69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5" r="11819"/>
          <a:stretch/>
        </p:blipFill>
        <p:spPr bwMode="auto">
          <a:xfrm>
            <a:off x="6253817" y="746660"/>
            <a:ext cx="5294715" cy="536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79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E0099A-9777-99C1-66E6-20957239AE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891EB31-89BF-AA8A-B4F2-D4B4BD9328AD}"/>
              </a:ext>
            </a:extLst>
          </p:cNvPr>
          <p:cNvGrpSpPr/>
          <p:nvPr/>
        </p:nvGrpSpPr>
        <p:grpSpPr>
          <a:xfrm>
            <a:off x="7477184" y="3741940"/>
            <a:ext cx="4864624" cy="3306728"/>
            <a:chOff x="7477184" y="3741940"/>
            <a:chExt cx="4864624" cy="330672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3A1391-12AF-FA06-F1A1-4589D9F8B4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112" r="26077" b="1"/>
            <a:stretch/>
          </p:blipFill>
          <p:spPr>
            <a:xfrm>
              <a:off x="8221535" y="3741940"/>
              <a:ext cx="3439634" cy="3306728"/>
            </a:xfrm>
            <a:prstGeom prst="ellipse">
              <a:avLst/>
            </a:prstGeom>
            <a:ln>
              <a:noFill/>
            </a:ln>
            <a:effectLst>
              <a:softEdge rad="127000"/>
            </a:effectLst>
          </p:spPr>
        </p:pic>
        <p:pic>
          <p:nvPicPr>
            <p:cNvPr id="6" name="Picture 5" descr="A red text on a black background&#10;&#10;Description automatically generated">
              <a:extLst>
                <a:ext uri="{FF2B5EF4-FFF2-40B4-BE49-F238E27FC236}">
                  <a16:creationId xmlns:a16="http://schemas.microsoft.com/office/drawing/2014/main" id="{5C6A7CD5-C5E6-3B12-9E6A-4E024D86C1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37112"/>
            <a:stretch/>
          </p:blipFill>
          <p:spPr>
            <a:xfrm>
              <a:off x="9037499" y="5253231"/>
              <a:ext cx="3304309" cy="1618824"/>
            </a:xfrm>
            <a:prstGeom prst="rect">
              <a:avLst/>
            </a:prstGeom>
          </p:spPr>
        </p:pic>
        <p:pic>
          <p:nvPicPr>
            <p:cNvPr id="7" name="Picture 6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8E918FDF-4523-FABF-AA28-C2EE921CA8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2683"/>
            <a:stretch/>
          </p:blipFill>
          <p:spPr>
            <a:xfrm>
              <a:off x="7477184" y="4443819"/>
              <a:ext cx="4864624" cy="1618824"/>
            </a:xfrm>
            <a:prstGeom prst="rect">
              <a:avLst/>
            </a:prstGeom>
          </p:spPr>
        </p:pic>
        <p:pic>
          <p:nvPicPr>
            <p:cNvPr id="8" name="Picture 7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FF7577E4-E699-37E6-F689-EC90BF56C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15781" y="4406624"/>
              <a:ext cx="1543049" cy="1631223"/>
            </a:xfrm>
            <a:prstGeom prst="rect">
              <a:avLst/>
            </a:prstGeom>
          </p:spPr>
        </p:pic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CA44EC4B-E9D3-A294-21BE-DB8C907211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569" b="87010" l="3504" r="96023">
                        <a14:foregroundMark x1="12027" y1="67525" x2="12595" y2="37255"/>
                        <a14:foregroundMark x1="4924" y1="81250" x2="7008" y2="60294"/>
                        <a14:foregroundMark x1="10322" y1="86887" x2="17424" y2="86887"/>
                        <a14:foregroundMark x1="17424" y1="86887" x2="17424" y2="87132"/>
                        <a14:foregroundMark x1="3693" y1="76593" x2="7670" y2="54657"/>
                        <a14:foregroundMark x1="7670" y1="54657" x2="7481" y2="51225"/>
                        <a14:foregroundMark x1="5398" y1="64828" x2="5398" y2="64828"/>
                        <a14:foregroundMark x1="4830" y1="65074" x2="6629" y2="58333"/>
                        <a14:foregroundMark x1="6629" y1="58333" x2="6534" y2="50980"/>
                        <a14:foregroundMark x1="6534" y1="50980" x2="7765" y2="48529"/>
                        <a14:foregroundMark x1="6534" y1="48652" x2="9470" y2="36765"/>
                        <a14:foregroundMark x1="7197" y1="44118" x2="7008" y2="46324"/>
                        <a14:foregroundMark x1="7386" y1="42525" x2="8712" y2="36520"/>
                        <a14:foregroundMark x1="91477" y1="58333" x2="91004" y2="50490"/>
                        <a14:foregroundMark x1="94318" y1="54657" x2="95265" y2="51103"/>
                        <a14:foregroundMark x1="67330" y1="25245" x2="69034" y2="23284"/>
                        <a14:foregroundMark x1="73864" y1="23775" x2="74905" y2="21691"/>
                        <a14:foregroundMark x1="95833" y1="58946" x2="95265" y2="57721"/>
                        <a14:foregroundMark x1="95076" y1="52819" x2="96023" y2="506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9" b="8776"/>
          <a:stretch/>
        </p:blipFill>
        <p:spPr bwMode="auto">
          <a:xfrm>
            <a:off x="-119723" y="-637678"/>
            <a:ext cx="12072257" cy="706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25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D34ABD-6410-C949-2106-076A6B270F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BA3360-EA4E-452E-EA4F-D0288A6BA3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12" r="26077" b="1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pic>
        <p:nvPicPr>
          <p:cNvPr id="13" name="Picture 12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C2DE631D-3D2E-FD3F-8978-BA658F544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6292" y="4141924"/>
            <a:ext cx="5689600" cy="4432300"/>
          </a:xfrm>
          <a:prstGeom prst="rect">
            <a:avLst/>
          </a:prstGeom>
        </p:spPr>
      </p:pic>
      <p:pic>
        <p:nvPicPr>
          <p:cNvPr id="15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8D20FEA-8310-9265-20D8-858186224D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1386" y="2898281"/>
            <a:ext cx="7772400" cy="3842163"/>
          </a:xfrm>
          <a:prstGeom prst="rect">
            <a:avLst/>
          </a:prstGeom>
        </p:spPr>
      </p:pic>
      <p:pic>
        <p:nvPicPr>
          <p:cNvPr id="17" name="Picture 1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A1EB6D8-F266-2130-D040-A14A1B86C4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0943" y="2876037"/>
            <a:ext cx="22225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17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paper&#10;&#10;Description automatically generated">
            <a:extLst>
              <a:ext uri="{FF2B5EF4-FFF2-40B4-BE49-F238E27FC236}">
                <a16:creationId xmlns:a16="http://schemas.microsoft.com/office/drawing/2014/main" id="{B7E0099A-9777-99C1-66E6-20957239AE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31" name="Freeform: Shape 1030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A person kneeling in the forest&#10;&#10;Description automatically generated">
            <a:extLst>
              <a:ext uri="{FF2B5EF4-FFF2-40B4-BE49-F238E27FC236}">
                <a16:creationId xmlns:a16="http://schemas.microsoft.com/office/drawing/2014/main" id="{F10B747B-D63A-5BF0-555B-F8ADDF5F3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3" r="6013" b="-1"/>
          <a:stretch/>
        </p:blipFill>
        <p:spPr bwMode="auto">
          <a:xfrm>
            <a:off x="4896524" y="-570006"/>
            <a:ext cx="8640311" cy="7998011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  <a:noFill/>
          <a:ln w="762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3AB1F02-A665-5DFE-56AA-28011404EEEF}"/>
              </a:ext>
            </a:extLst>
          </p:cNvPr>
          <p:cNvGrpSpPr/>
          <p:nvPr/>
        </p:nvGrpSpPr>
        <p:grpSpPr>
          <a:xfrm>
            <a:off x="-240630" y="3539023"/>
            <a:ext cx="4864624" cy="3306728"/>
            <a:chOff x="7477184" y="3741940"/>
            <a:chExt cx="4864624" cy="330672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A8590C6-8776-81DA-2EC9-9484CC813C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112" r="26077" b="1"/>
            <a:stretch/>
          </p:blipFill>
          <p:spPr>
            <a:xfrm>
              <a:off x="8221535" y="3741940"/>
              <a:ext cx="3439634" cy="3306728"/>
            </a:xfrm>
            <a:prstGeom prst="ellipse">
              <a:avLst/>
            </a:prstGeom>
            <a:ln>
              <a:noFill/>
            </a:ln>
            <a:effectLst>
              <a:softEdge rad="127000"/>
            </a:effectLst>
          </p:spPr>
        </p:pic>
        <p:pic>
          <p:nvPicPr>
            <p:cNvPr id="10" name="Picture 9" descr="A red text on a black background&#10;&#10;Description automatically generated">
              <a:extLst>
                <a:ext uri="{FF2B5EF4-FFF2-40B4-BE49-F238E27FC236}">
                  <a16:creationId xmlns:a16="http://schemas.microsoft.com/office/drawing/2014/main" id="{A8F3AE2E-A639-00E5-9CB5-B579FD8B2A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7112"/>
            <a:stretch/>
          </p:blipFill>
          <p:spPr>
            <a:xfrm>
              <a:off x="8979093" y="5395304"/>
              <a:ext cx="3304309" cy="1618824"/>
            </a:xfrm>
            <a:prstGeom prst="rect">
              <a:avLst/>
            </a:prstGeom>
          </p:spPr>
        </p:pic>
        <p:pic>
          <p:nvPicPr>
            <p:cNvPr id="11" name="Picture 10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A4B27AD5-39B9-3566-9124-830386360F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32683"/>
            <a:stretch/>
          </p:blipFill>
          <p:spPr>
            <a:xfrm>
              <a:off x="7477184" y="4443819"/>
              <a:ext cx="4864624" cy="1618824"/>
            </a:xfrm>
            <a:prstGeom prst="rect">
              <a:avLst/>
            </a:prstGeom>
          </p:spPr>
        </p:pic>
        <p:pic>
          <p:nvPicPr>
            <p:cNvPr id="12" name="Picture 11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6BB71F95-3212-0561-4241-C84A93361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15781" y="4406624"/>
              <a:ext cx="1543049" cy="1631223"/>
            </a:xfrm>
            <a:prstGeom prst="rect">
              <a:avLst/>
            </a:prstGeom>
          </p:spPr>
        </p:pic>
      </p:grpSp>
      <p:pic>
        <p:nvPicPr>
          <p:cNvPr id="15" name="Picture 14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412ADC36-5223-DC28-CA6B-7FC181DB8D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750" y="-374626"/>
            <a:ext cx="4343400" cy="4902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B2F9FA-DE2A-5736-00E5-17C934139D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61997" y="3368455"/>
            <a:ext cx="4269971" cy="270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64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8C0B740E70764C90DBCD745032EF99" ma:contentTypeVersion="18" ma:contentTypeDescription="Create a new document." ma:contentTypeScope="" ma:versionID="2273db34b1e0dccfd26984010653ede9">
  <xsd:schema xmlns:xsd="http://www.w3.org/2001/XMLSchema" xmlns:xs="http://www.w3.org/2001/XMLSchema" xmlns:p="http://schemas.microsoft.com/office/2006/metadata/properties" xmlns:ns2="aa0d7822-4676-4815-b7e7-e38cf2c326b9" xmlns:ns3="29b42da9-0537-4f9c-be66-a6b1b658eedd" targetNamespace="http://schemas.microsoft.com/office/2006/metadata/properties" ma:root="true" ma:fieldsID="ed6817acdb678c9f94d3551d048b47d5" ns2:_="" ns3:_="">
    <xsd:import namespace="aa0d7822-4676-4815-b7e7-e38cf2c326b9"/>
    <xsd:import namespace="29b42da9-0537-4f9c-be66-a6b1b658ee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0d7822-4676-4815-b7e7-e38cf2c326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d40b7013-2c2c-4d3b-90c7-d759b102d46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b42da9-0537-4f9c-be66-a6b1b658eed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f12bf71-b94a-446a-9316-809c0dc9a2e1}" ma:internalName="TaxCatchAll" ma:showField="CatchAllData" ma:web="29b42da9-0537-4f9c-be66-a6b1b658ee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96CD132-DFB7-438C-9858-1EECA2A85CD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4590408-0EF6-4E7A-9A1E-C167104CF36F}">
  <ds:schemaRefs>
    <ds:schemaRef ds:uri="29b42da9-0537-4f9c-be66-a6b1b658eedd"/>
    <ds:schemaRef ds:uri="aa0d7822-4676-4815-b7e7-e38cf2c326b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</TotalTime>
  <Words>34</Words>
  <Application>Microsoft Macintosh PowerPoint</Application>
  <PresentationFormat>Widescreen</PresentationFormat>
  <Paragraphs>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Aptos</vt:lpstr>
      <vt:lpstr>Aptos Display</vt:lpstr>
      <vt:lpstr>Arial</vt:lpstr>
      <vt:lpstr>Franklin Gothic Demi Cond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Banning, David</dc:creator>
  <cp:lastModifiedBy>Banning, David</cp:lastModifiedBy>
  <cp:revision>1</cp:revision>
  <dcterms:created xsi:type="dcterms:W3CDTF">2024-03-13T23:32:46Z</dcterms:created>
  <dcterms:modified xsi:type="dcterms:W3CDTF">2024-04-17T16:14:01Z</dcterms:modified>
</cp:coreProperties>
</file>