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DFD7CA"/>
    <a:srgbClr val="171F1C"/>
    <a:srgbClr val="26322D"/>
    <a:srgbClr val="06090A"/>
    <a:srgbClr val="202E35"/>
    <a:srgbClr val="223033"/>
    <a:srgbClr val="F5F2EB"/>
    <a:srgbClr val="000000"/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9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7B119-AEE2-8800-982D-340A6D44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7BCC-C6E2-8943-B305-1A36B2CE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459D71-5051-E2FE-63CC-E2101A81D4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91591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BCAD4-0048-112E-F92D-1F861C381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53C66-9292-BB5D-B913-1D663D85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353D1A-98AE-459E-1E8D-87B2FB0610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78317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33093-9051-D517-1E04-828E3C2A7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9FE7-1E1B-4534-98A3-002B0162B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084E38B-07AC-FB87-3AB9-3385D88CA8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827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57191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245</cp:revision>
  <dcterms:created xsi:type="dcterms:W3CDTF">2017-06-23T21:55:05Z</dcterms:created>
  <dcterms:modified xsi:type="dcterms:W3CDTF">2024-02-11T06:59:09Z</dcterms:modified>
</cp:coreProperties>
</file>